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5"/>
  </p:notesMasterIdLst>
  <p:handoutMasterIdLst>
    <p:handoutMasterId r:id="rId26"/>
  </p:handoutMasterIdLst>
  <p:sldIdLst>
    <p:sldId id="315" r:id="rId5"/>
    <p:sldId id="309" r:id="rId6"/>
    <p:sldId id="314" r:id="rId7"/>
    <p:sldId id="271" r:id="rId8"/>
    <p:sldId id="258" r:id="rId9"/>
    <p:sldId id="256" r:id="rId10"/>
    <p:sldId id="312" r:id="rId11"/>
    <p:sldId id="318" r:id="rId12"/>
    <p:sldId id="268" r:id="rId13"/>
    <p:sldId id="269" r:id="rId14"/>
    <p:sldId id="270" r:id="rId15"/>
    <p:sldId id="290" r:id="rId16"/>
    <p:sldId id="305" r:id="rId17"/>
    <p:sldId id="300" r:id="rId18"/>
    <p:sldId id="310" r:id="rId19"/>
    <p:sldId id="316" r:id="rId20"/>
    <p:sldId id="317" r:id="rId21"/>
    <p:sldId id="319" r:id="rId22"/>
    <p:sldId id="313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B8A73-F6EB-4FB5-97D9-C2E2C482C271}" v="3" dt="2025-01-20T23:43:43.046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8" autoAdjust="0"/>
    <p:restoredTop sz="95388" autoAdjust="0"/>
  </p:normalViewPr>
  <p:slideViewPr>
    <p:cSldViewPr snapToGrid="0">
      <p:cViewPr varScale="1">
        <p:scale>
          <a:sx n="89" d="100"/>
          <a:sy n="89" d="100"/>
        </p:scale>
        <p:origin x="75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Kaylor" userId="c2dd8d5b-a23b-4a29-99ad-3657d0edc474" providerId="ADAL" clId="{357B8A73-F6EB-4FB5-97D9-C2E2C482C271}"/>
    <pc:docChg chg="undo custSel addSld modSld sldOrd">
      <pc:chgData name="Elisabeth Kaylor" userId="c2dd8d5b-a23b-4a29-99ad-3657d0edc474" providerId="ADAL" clId="{357B8A73-F6EB-4FB5-97D9-C2E2C482C271}" dt="2025-01-20T23:48:54.196" v="1740" actId="20577"/>
      <pc:docMkLst>
        <pc:docMk/>
      </pc:docMkLst>
      <pc:sldChg chg="modSp mod">
        <pc:chgData name="Elisabeth Kaylor" userId="c2dd8d5b-a23b-4a29-99ad-3657d0edc474" providerId="ADAL" clId="{357B8A73-F6EB-4FB5-97D9-C2E2C482C271}" dt="2025-01-19T22:42:38.148" v="1442" actId="20577"/>
        <pc:sldMkLst>
          <pc:docMk/>
          <pc:sldMk cId="3111549375" sldId="256"/>
        </pc:sldMkLst>
        <pc:spChg chg="mod">
          <ac:chgData name="Elisabeth Kaylor" userId="c2dd8d5b-a23b-4a29-99ad-3657d0edc474" providerId="ADAL" clId="{357B8A73-F6EB-4FB5-97D9-C2E2C482C271}" dt="2025-01-19T22:42:28.610" v="1441" actId="5793"/>
          <ac:spMkLst>
            <pc:docMk/>
            <pc:sldMk cId="3111549375" sldId="256"/>
            <ac:spMk id="6" creationId="{7C94F61A-46C1-B831-7EC4-687DF1C757C5}"/>
          </ac:spMkLst>
        </pc:spChg>
        <pc:spChg chg="mod">
          <ac:chgData name="Elisabeth Kaylor" userId="c2dd8d5b-a23b-4a29-99ad-3657d0edc474" providerId="ADAL" clId="{357B8A73-F6EB-4FB5-97D9-C2E2C482C271}" dt="2025-01-19T22:42:38.148" v="1442" actId="20577"/>
          <ac:spMkLst>
            <pc:docMk/>
            <pc:sldMk cId="3111549375" sldId="256"/>
            <ac:spMk id="7" creationId="{0814B6A3-5F3E-4909-8ED5-87FE82492264}"/>
          </ac:spMkLst>
        </pc:spChg>
      </pc:sldChg>
      <pc:sldChg chg="modSp mod">
        <pc:chgData name="Elisabeth Kaylor" userId="c2dd8d5b-a23b-4a29-99ad-3657d0edc474" providerId="ADAL" clId="{357B8A73-F6EB-4FB5-97D9-C2E2C482C271}" dt="2025-01-20T23:41:41.486" v="1660" actId="20577"/>
        <pc:sldMkLst>
          <pc:docMk/>
          <pc:sldMk cId="3111608322" sldId="258"/>
        </pc:sldMkLst>
        <pc:spChg chg="mod">
          <ac:chgData name="Elisabeth Kaylor" userId="c2dd8d5b-a23b-4a29-99ad-3657d0edc474" providerId="ADAL" clId="{357B8A73-F6EB-4FB5-97D9-C2E2C482C271}" dt="2025-01-19T22:41:15.662" v="1405" actId="20577"/>
          <ac:spMkLst>
            <pc:docMk/>
            <pc:sldMk cId="3111608322" sldId="258"/>
            <ac:spMk id="2" creationId="{00000000-0000-0000-0000-000000000000}"/>
          </ac:spMkLst>
        </pc:spChg>
        <pc:spChg chg="mod">
          <ac:chgData name="Elisabeth Kaylor" userId="c2dd8d5b-a23b-4a29-99ad-3657d0edc474" providerId="ADAL" clId="{357B8A73-F6EB-4FB5-97D9-C2E2C482C271}" dt="2025-01-20T23:41:41.486" v="1660" actId="20577"/>
          <ac:spMkLst>
            <pc:docMk/>
            <pc:sldMk cId="3111608322" sldId="258"/>
            <ac:spMk id="3" creationId="{00000000-0000-0000-0000-000000000000}"/>
          </ac:spMkLst>
        </pc:spChg>
      </pc:sldChg>
      <pc:sldChg chg="modSp mod">
        <pc:chgData name="Elisabeth Kaylor" userId="c2dd8d5b-a23b-4a29-99ad-3657d0edc474" providerId="ADAL" clId="{357B8A73-F6EB-4FB5-97D9-C2E2C482C271}" dt="2025-01-20T23:41:00.591" v="1625" actId="20577"/>
        <pc:sldMkLst>
          <pc:docMk/>
          <pc:sldMk cId="2779792646" sldId="271"/>
        </pc:sldMkLst>
        <pc:spChg chg="mod">
          <ac:chgData name="Elisabeth Kaylor" userId="c2dd8d5b-a23b-4a29-99ad-3657d0edc474" providerId="ADAL" clId="{357B8A73-F6EB-4FB5-97D9-C2E2C482C271}" dt="2025-01-19T22:40:22.774" v="1403" actId="20577"/>
          <ac:spMkLst>
            <pc:docMk/>
            <pc:sldMk cId="2779792646" sldId="271"/>
            <ac:spMk id="14" creationId="{331CEB84-49DC-40A9-B2F0-D573658AE999}"/>
          </ac:spMkLst>
        </pc:spChg>
        <pc:spChg chg="mod">
          <ac:chgData name="Elisabeth Kaylor" userId="c2dd8d5b-a23b-4a29-99ad-3657d0edc474" providerId="ADAL" clId="{357B8A73-F6EB-4FB5-97D9-C2E2C482C271}" dt="2025-01-20T23:41:00.591" v="1625" actId="20577"/>
          <ac:spMkLst>
            <pc:docMk/>
            <pc:sldMk cId="2779792646" sldId="271"/>
            <ac:spMk id="15" creationId="{B7886DF7-FA3D-4AD1-AEC1-578EA3AC8C7D}"/>
          </ac:spMkLst>
        </pc:spChg>
      </pc:sldChg>
      <pc:sldChg chg="modSp">
        <pc:chgData name="Elisabeth Kaylor" userId="c2dd8d5b-a23b-4a29-99ad-3657d0edc474" providerId="ADAL" clId="{357B8A73-F6EB-4FB5-97D9-C2E2C482C271}" dt="2025-01-20T23:43:40.553" v="1661"/>
        <pc:sldMkLst>
          <pc:docMk/>
          <pc:sldMk cId="2707248555" sldId="290"/>
        </pc:sldMkLst>
        <pc:graphicFrameChg chg="mod">
          <ac:chgData name="Elisabeth Kaylor" userId="c2dd8d5b-a23b-4a29-99ad-3657d0edc474" providerId="ADAL" clId="{357B8A73-F6EB-4FB5-97D9-C2E2C482C271}" dt="2025-01-20T23:43:40.553" v="1661"/>
          <ac:graphicFrameMkLst>
            <pc:docMk/>
            <pc:sldMk cId="2707248555" sldId="290"/>
            <ac:graphicFrameMk id="5" creationId="{05A19F52-D6BB-4077-889B-4CF987343086}"/>
          </ac:graphicFrameMkLst>
        </pc:graphicFrameChg>
      </pc:sldChg>
      <pc:sldChg chg="modSp mod">
        <pc:chgData name="Elisabeth Kaylor" userId="c2dd8d5b-a23b-4a29-99ad-3657d0edc474" providerId="ADAL" clId="{357B8A73-F6EB-4FB5-97D9-C2E2C482C271}" dt="2025-01-19T21:24:15.808" v="1" actId="14100"/>
        <pc:sldMkLst>
          <pc:docMk/>
          <pc:sldMk cId="798203993" sldId="295"/>
        </pc:sldMkLst>
        <pc:spChg chg="mod">
          <ac:chgData name="Elisabeth Kaylor" userId="c2dd8d5b-a23b-4a29-99ad-3657d0edc474" providerId="ADAL" clId="{357B8A73-F6EB-4FB5-97D9-C2E2C482C271}" dt="2025-01-19T21:24:15.808" v="1" actId="14100"/>
          <ac:spMkLst>
            <pc:docMk/>
            <pc:sldMk cId="798203993" sldId="295"/>
            <ac:spMk id="5" creationId="{5755816F-F516-477A-8EF2-D8CA20267590}"/>
          </ac:spMkLst>
        </pc:spChg>
      </pc:sldChg>
      <pc:sldChg chg="ord">
        <pc:chgData name="Elisabeth Kaylor" userId="c2dd8d5b-a23b-4a29-99ad-3657d0edc474" providerId="ADAL" clId="{357B8A73-F6EB-4FB5-97D9-C2E2C482C271}" dt="2025-01-19T21:29:39.424" v="287"/>
        <pc:sldMkLst>
          <pc:docMk/>
          <pc:sldMk cId="3345023337" sldId="300"/>
        </pc:sldMkLst>
      </pc:sldChg>
      <pc:sldChg chg="modSp mod">
        <pc:chgData name="Elisabeth Kaylor" userId="c2dd8d5b-a23b-4a29-99ad-3657d0edc474" providerId="ADAL" clId="{357B8A73-F6EB-4FB5-97D9-C2E2C482C271}" dt="2025-01-19T22:38:32.281" v="1222" actId="20577"/>
        <pc:sldMkLst>
          <pc:docMk/>
          <pc:sldMk cId="1170108823" sldId="309"/>
        </pc:sldMkLst>
        <pc:spChg chg="mod">
          <ac:chgData name="Elisabeth Kaylor" userId="c2dd8d5b-a23b-4a29-99ad-3657d0edc474" providerId="ADAL" clId="{357B8A73-F6EB-4FB5-97D9-C2E2C482C271}" dt="2025-01-19T22:38:32.281" v="1222" actId="20577"/>
          <ac:spMkLst>
            <pc:docMk/>
            <pc:sldMk cId="1170108823" sldId="309"/>
            <ac:spMk id="6" creationId="{2BBAABBD-8A7F-A90C-3E5F-9B47E6255AA6}"/>
          </ac:spMkLst>
        </pc:spChg>
      </pc:sldChg>
      <pc:sldChg chg="modSp mod">
        <pc:chgData name="Elisabeth Kaylor" userId="c2dd8d5b-a23b-4a29-99ad-3657d0edc474" providerId="ADAL" clId="{357B8A73-F6EB-4FB5-97D9-C2E2C482C271}" dt="2025-01-20T23:45:15.603" v="1723" actId="20577"/>
        <pc:sldMkLst>
          <pc:docMk/>
          <pc:sldMk cId="4065057152" sldId="310"/>
        </pc:sldMkLst>
        <pc:spChg chg="mod">
          <ac:chgData name="Elisabeth Kaylor" userId="c2dd8d5b-a23b-4a29-99ad-3657d0edc474" providerId="ADAL" clId="{357B8A73-F6EB-4FB5-97D9-C2E2C482C271}" dt="2025-01-20T23:45:15.603" v="1723" actId="20577"/>
          <ac:spMkLst>
            <pc:docMk/>
            <pc:sldMk cId="4065057152" sldId="310"/>
            <ac:spMk id="3" creationId="{3EAD3192-D337-8C2E-FAAC-9B46B5DFBD21}"/>
          </ac:spMkLst>
        </pc:spChg>
      </pc:sldChg>
      <pc:sldChg chg="modSp mod">
        <pc:chgData name="Elisabeth Kaylor" userId="c2dd8d5b-a23b-4a29-99ad-3657d0edc474" providerId="ADAL" clId="{357B8A73-F6EB-4FB5-97D9-C2E2C482C271}" dt="2025-01-19T21:56:24.372" v="344" actId="20577"/>
        <pc:sldMkLst>
          <pc:docMk/>
          <pc:sldMk cId="1230700268" sldId="312"/>
        </pc:sldMkLst>
        <pc:spChg chg="mod">
          <ac:chgData name="Elisabeth Kaylor" userId="c2dd8d5b-a23b-4a29-99ad-3657d0edc474" providerId="ADAL" clId="{357B8A73-F6EB-4FB5-97D9-C2E2C482C271}" dt="2025-01-19T21:56:24.372" v="344" actId="20577"/>
          <ac:spMkLst>
            <pc:docMk/>
            <pc:sldMk cId="1230700268" sldId="312"/>
            <ac:spMk id="3" creationId="{41191CC7-9CF2-71F0-1AD4-791EA9CBAD97}"/>
          </ac:spMkLst>
        </pc:spChg>
      </pc:sldChg>
      <pc:sldChg chg="modSp mod">
        <pc:chgData name="Elisabeth Kaylor" userId="c2dd8d5b-a23b-4a29-99ad-3657d0edc474" providerId="ADAL" clId="{357B8A73-F6EB-4FB5-97D9-C2E2C482C271}" dt="2025-01-20T23:48:54.196" v="1740" actId="20577"/>
        <pc:sldMkLst>
          <pc:docMk/>
          <pc:sldMk cId="2727997640" sldId="316"/>
        </pc:sldMkLst>
        <pc:spChg chg="mod">
          <ac:chgData name="Elisabeth Kaylor" userId="c2dd8d5b-a23b-4a29-99ad-3657d0edc474" providerId="ADAL" clId="{357B8A73-F6EB-4FB5-97D9-C2E2C482C271}" dt="2025-01-20T23:48:54.196" v="1740" actId="20577"/>
          <ac:spMkLst>
            <pc:docMk/>
            <pc:sldMk cId="2727997640" sldId="316"/>
            <ac:spMk id="6" creationId="{AFE67981-079D-4463-B997-67E6CA039B58}"/>
          </ac:spMkLst>
        </pc:spChg>
      </pc:sldChg>
      <pc:sldChg chg="addSp delSp modSp new mod modClrScheme chgLayout">
        <pc:chgData name="Elisabeth Kaylor" userId="c2dd8d5b-a23b-4a29-99ad-3657d0edc474" providerId="ADAL" clId="{357B8A73-F6EB-4FB5-97D9-C2E2C482C271}" dt="2025-01-19T21:28:34.539" v="285" actId="20577"/>
        <pc:sldMkLst>
          <pc:docMk/>
          <pc:sldMk cId="1610207929" sldId="317"/>
        </pc:sldMkLst>
        <pc:spChg chg="del">
          <ac:chgData name="Elisabeth Kaylor" userId="c2dd8d5b-a23b-4a29-99ad-3657d0edc474" providerId="ADAL" clId="{357B8A73-F6EB-4FB5-97D9-C2E2C482C271}" dt="2025-01-19T21:24:38.025" v="3" actId="700"/>
          <ac:spMkLst>
            <pc:docMk/>
            <pc:sldMk cId="1610207929" sldId="317"/>
            <ac:spMk id="2" creationId="{BF64AA7D-535F-C406-14C5-343A20E2ED8B}"/>
          </ac:spMkLst>
        </pc:spChg>
        <pc:spChg chg="del">
          <ac:chgData name="Elisabeth Kaylor" userId="c2dd8d5b-a23b-4a29-99ad-3657d0edc474" providerId="ADAL" clId="{357B8A73-F6EB-4FB5-97D9-C2E2C482C271}" dt="2025-01-19T21:24:38.025" v="3" actId="700"/>
          <ac:spMkLst>
            <pc:docMk/>
            <pc:sldMk cId="1610207929" sldId="317"/>
            <ac:spMk id="3" creationId="{5C911796-EE04-1AEA-1C3B-11B6170D087C}"/>
          </ac:spMkLst>
        </pc:spChg>
        <pc:spChg chg="add del mod ord">
          <ac:chgData name="Elisabeth Kaylor" userId="c2dd8d5b-a23b-4a29-99ad-3657d0edc474" providerId="ADAL" clId="{357B8A73-F6EB-4FB5-97D9-C2E2C482C271}" dt="2025-01-19T21:24:54.699" v="4" actId="700"/>
          <ac:spMkLst>
            <pc:docMk/>
            <pc:sldMk cId="1610207929" sldId="317"/>
            <ac:spMk id="4" creationId="{C8630CD3-8E15-17D9-646B-54DB6E44827E}"/>
          </ac:spMkLst>
        </pc:spChg>
        <pc:spChg chg="add del mod ord">
          <ac:chgData name="Elisabeth Kaylor" userId="c2dd8d5b-a23b-4a29-99ad-3657d0edc474" providerId="ADAL" clId="{357B8A73-F6EB-4FB5-97D9-C2E2C482C271}" dt="2025-01-19T21:24:54.699" v="4" actId="700"/>
          <ac:spMkLst>
            <pc:docMk/>
            <pc:sldMk cId="1610207929" sldId="317"/>
            <ac:spMk id="5" creationId="{D8A87414-8B48-7042-F05A-2582C4FE5B43}"/>
          </ac:spMkLst>
        </pc:spChg>
        <pc:spChg chg="add mod ord">
          <ac:chgData name="Elisabeth Kaylor" userId="c2dd8d5b-a23b-4a29-99ad-3657d0edc474" providerId="ADAL" clId="{357B8A73-F6EB-4FB5-97D9-C2E2C482C271}" dt="2025-01-19T21:25:02.876" v="29" actId="20577"/>
          <ac:spMkLst>
            <pc:docMk/>
            <pc:sldMk cId="1610207929" sldId="317"/>
            <ac:spMk id="6" creationId="{B0C026AF-5C71-9E6C-AA04-F16BB3E6E08D}"/>
          </ac:spMkLst>
        </pc:spChg>
        <pc:spChg chg="add mod ord">
          <ac:chgData name="Elisabeth Kaylor" userId="c2dd8d5b-a23b-4a29-99ad-3657d0edc474" providerId="ADAL" clId="{357B8A73-F6EB-4FB5-97D9-C2E2C482C271}" dt="2025-01-19T21:28:34.539" v="285" actId="20577"/>
          <ac:spMkLst>
            <pc:docMk/>
            <pc:sldMk cId="1610207929" sldId="317"/>
            <ac:spMk id="7" creationId="{9AF4C97C-CB54-80A5-BAA8-7F691C922D84}"/>
          </ac:spMkLst>
        </pc:spChg>
      </pc:sldChg>
      <pc:sldChg chg="modSp new mod ord">
        <pc:chgData name="Elisabeth Kaylor" userId="c2dd8d5b-a23b-4a29-99ad-3657d0edc474" providerId="ADAL" clId="{357B8A73-F6EB-4FB5-97D9-C2E2C482C271}" dt="2025-01-19T22:07:48.722" v="1219" actId="20577"/>
        <pc:sldMkLst>
          <pc:docMk/>
          <pc:sldMk cId="1386325975" sldId="318"/>
        </pc:sldMkLst>
        <pc:spChg chg="mod">
          <ac:chgData name="Elisabeth Kaylor" userId="c2dd8d5b-a23b-4a29-99ad-3657d0edc474" providerId="ADAL" clId="{357B8A73-F6EB-4FB5-97D9-C2E2C482C271}" dt="2025-01-19T22:06:41.150" v="1190" actId="115"/>
          <ac:spMkLst>
            <pc:docMk/>
            <pc:sldMk cId="1386325975" sldId="318"/>
            <ac:spMk id="2" creationId="{2655D18E-AF8F-7DCB-3E62-D8E28ECB4213}"/>
          </ac:spMkLst>
        </pc:spChg>
        <pc:spChg chg="mod">
          <ac:chgData name="Elisabeth Kaylor" userId="c2dd8d5b-a23b-4a29-99ad-3657d0edc474" providerId="ADAL" clId="{357B8A73-F6EB-4FB5-97D9-C2E2C482C271}" dt="2025-01-19T22:07:48.722" v="1219" actId="20577"/>
          <ac:spMkLst>
            <pc:docMk/>
            <pc:sldMk cId="1386325975" sldId="318"/>
            <ac:spMk id="3" creationId="{2A8E03F5-24D4-E9D8-A4E3-7A01F6DE6B11}"/>
          </ac:spMkLst>
        </pc:spChg>
      </pc:sldChg>
      <pc:sldChg chg="modSp new mod">
        <pc:chgData name="Elisabeth Kaylor" userId="c2dd8d5b-a23b-4a29-99ad-3657d0edc474" providerId="ADAL" clId="{357B8A73-F6EB-4FB5-97D9-C2E2C482C271}" dt="2025-01-20T23:40:25.680" v="1602" actId="20577"/>
        <pc:sldMkLst>
          <pc:docMk/>
          <pc:sldMk cId="3869710992" sldId="319"/>
        </pc:sldMkLst>
        <pc:spChg chg="mod">
          <ac:chgData name="Elisabeth Kaylor" userId="c2dd8d5b-a23b-4a29-99ad-3657d0edc474" providerId="ADAL" clId="{357B8A73-F6EB-4FB5-97D9-C2E2C482C271}" dt="2025-01-20T23:38:47.137" v="1505" actId="14100"/>
          <ac:spMkLst>
            <pc:docMk/>
            <pc:sldMk cId="3869710992" sldId="319"/>
            <ac:spMk id="2" creationId="{EF0D3B51-34F9-1544-0FC0-554B6DB4AA26}"/>
          </ac:spMkLst>
        </pc:spChg>
        <pc:spChg chg="mod">
          <ac:chgData name="Elisabeth Kaylor" userId="c2dd8d5b-a23b-4a29-99ad-3657d0edc474" providerId="ADAL" clId="{357B8A73-F6EB-4FB5-97D9-C2E2C482C271}" dt="2025-01-20T23:40:25.680" v="1602" actId="20577"/>
          <ac:spMkLst>
            <pc:docMk/>
            <pc:sldMk cId="3869710992" sldId="319"/>
            <ac:spMk id="3" creationId="{4DBD29C0-F949-38B9-2C82-1D9F6FA8165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326A8-BB46-468F-8486-B07C21D260E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9F1DB-D5EC-4EEB-B703-66976A2C6F3A}">
      <dgm:prSet phldrT="[Text]"/>
      <dgm:spPr/>
      <dgm:t>
        <a:bodyPr/>
        <a:lstStyle/>
        <a:p>
          <a:r>
            <a:rPr lang="en-US" dirty="0"/>
            <a:t>Department Head Appeal</a:t>
          </a:r>
        </a:p>
      </dgm:t>
    </dgm:pt>
    <dgm:pt modelId="{C0399469-B70A-4740-866B-B547A6D10427}" type="parTrans" cxnId="{0EC7F9CF-74A1-492C-BF36-246033145315}">
      <dgm:prSet/>
      <dgm:spPr/>
      <dgm:t>
        <a:bodyPr/>
        <a:lstStyle/>
        <a:p>
          <a:endParaRPr lang="en-US"/>
        </a:p>
      </dgm:t>
    </dgm:pt>
    <dgm:pt modelId="{80A57C6D-31D4-45AE-8F4E-B978201FDB49}" type="sibTrans" cxnId="{0EC7F9CF-74A1-492C-BF36-246033145315}">
      <dgm:prSet/>
      <dgm:spPr/>
      <dgm:t>
        <a:bodyPr/>
        <a:lstStyle/>
        <a:p>
          <a:endParaRPr lang="en-US"/>
        </a:p>
      </dgm:t>
    </dgm:pt>
    <dgm:pt modelId="{3D9E2C98-9F84-4863-9223-BEC0F426ED5F}">
      <dgm:prSet phldrT="[Text]"/>
      <dgm:spPr/>
      <dgm:t>
        <a:bodyPr/>
        <a:lstStyle/>
        <a:p>
          <a:r>
            <a:rPr lang="en-US" dirty="0"/>
            <a:t>Discipline issued</a:t>
          </a:r>
        </a:p>
      </dgm:t>
    </dgm:pt>
    <dgm:pt modelId="{5D26F77D-B3A5-4395-BB56-BE93702BE005}" type="parTrans" cxnId="{69C155D9-135F-41CB-96CC-08A21440F69D}">
      <dgm:prSet/>
      <dgm:spPr/>
      <dgm:t>
        <a:bodyPr/>
        <a:lstStyle/>
        <a:p>
          <a:endParaRPr lang="en-US"/>
        </a:p>
      </dgm:t>
    </dgm:pt>
    <dgm:pt modelId="{82699004-5A9F-43B7-ABAA-9DD4A6BE59A8}" type="sibTrans" cxnId="{69C155D9-135F-41CB-96CC-08A21440F69D}">
      <dgm:prSet/>
      <dgm:spPr/>
      <dgm:t>
        <a:bodyPr/>
        <a:lstStyle/>
        <a:p>
          <a:endParaRPr lang="en-US"/>
        </a:p>
      </dgm:t>
    </dgm:pt>
    <dgm:pt modelId="{27E7BAE0-A704-4118-B892-70F9869B7B15}">
      <dgm:prSet phldrT="[Text]"/>
      <dgm:spPr/>
      <dgm:t>
        <a:bodyPr/>
        <a:lstStyle/>
        <a:p>
          <a:r>
            <a:rPr lang="en-US" dirty="0"/>
            <a:t>Arbitration</a:t>
          </a:r>
        </a:p>
      </dgm:t>
    </dgm:pt>
    <dgm:pt modelId="{3CB57B2C-09CE-47E7-80A1-04F1793E12CD}" type="parTrans" cxnId="{A18ADAFC-5E11-4172-835D-4ED8D1045721}">
      <dgm:prSet/>
      <dgm:spPr/>
      <dgm:t>
        <a:bodyPr/>
        <a:lstStyle/>
        <a:p>
          <a:endParaRPr lang="en-US"/>
        </a:p>
      </dgm:t>
    </dgm:pt>
    <dgm:pt modelId="{39119F6E-789E-494B-AE13-DBFCF1F7181E}" type="sibTrans" cxnId="{A18ADAFC-5E11-4172-835D-4ED8D1045721}">
      <dgm:prSet/>
      <dgm:spPr/>
      <dgm:t>
        <a:bodyPr/>
        <a:lstStyle/>
        <a:p>
          <a:endParaRPr lang="en-US"/>
        </a:p>
      </dgm:t>
    </dgm:pt>
    <dgm:pt modelId="{938034CD-6EA2-42B2-A045-4238D2B556DB}">
      <dgm:prSet phldrT="[Text]"/>
      <dgm:spPr/>
      <dgm:t>
        <a:bodyPr/>
        <a:lstStyle/>
        <a:p>
          <a:r>
            <a:rPr lang="en-US" dirty="0"/>
            <a:t>DCM Appeal</a:t>
          </a:r>
        </a:p>
      </dgm:t>
    </dgm:pt>
    <dgm:pt modelId="{B6E2108F-DF4C-4BA6-BE4A-34CFD2DF6D48}" type="parTrans" cxnId="{48BE39D5-BDDE-4DCB-BC0A-8C6CABBCCF31}">
      <dgm:prSet/>
      <dgm:spPr/>
      <dgm:t>
        <a:bodyPr/>
        <a:lstStyle/>
        <a:p>
          <a:endParaRPr lang="en-US"/>
        </a:p>
      </dgm:t>
    </dgm:pt>
    <dgm:pt modelId="{CE8B5628-542A-47E9-8FE3-9D421540FE20}" type="sibTrans" cxnId="{48BE39D5-BDDE-4DCB-BC0A-8C6CABBCCF31}">
      <dgm:prSet/>
      <dgm:spPr/>
      <dgm:t>
        <a:bodyPr/>
        <a:lstStyle/>
        <a:p>
          <a:endParaRPr lang="en-US"/>
        </a:p>
      </dgm:t>
    </dgm:pt>
    <dgm:pt modelId="{341BFFA9-8DE7-425A-BC32-BA4810205329}" type="pres">
      <dgm:prSet presAssocID="{C0C326A8-BB46-468F-8486-B07C21D260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2A23916-DCB1-4512-A405-3DD86DD84DB9}" type="pres">
      <dgm:prSet presAssocID="{CE69F1DB-D5EC-4EEB-B703-66976A2C6F3A}" presName="singleCycle" presStyleCnt="0"/>
      <dgm:spPr/>
    </dgm:pt>
    <dgm:pt modelId="{DDA5B893-2780-4B8C-B22A-000651F280AC}" type="pres">
      <dgm:prSet presAssocID="{CE69F1DB-D5EC-4EEB-B703-66976A2C6F3A}" presName="singleCenter" presStyleLbl="node1" presStyleIdx="0" presStyleCnt="4" custLinFactNeighborX="-109" custLinFactNeighborY="2072">
        <dgm:presLayoutVars>
          <dgm:chMax val="7"/>
          <dgm:chPref val="7"/>
        </dgm:presLayoutVars>
      </dgm:prSet>
      <dgm:spPr/>
    </dgm:pt>
    <dgm:pt modelId="{466AE307-274D-457D-897C-0E7623C0B4BD}" type="pres">
      <dgm:prSet presAssocID="{5D26F77D-B3A5-4395-BB56-BE93702BE005}" presName="Name56" presStyleLbl="parChTrans1D2" presStyleIdx="0" presStyleCnt="3"/>
      <dgm:spPr/>
    </dgm:pt>
    <dgm:pt modelId="{2E7CEA3A-FC8B-4311-8C62-D40C509ACF56}" type="pres">
      <dgm:prSet presAssocID="{3D9E2C98-9F84-4863-9223-BEC0F426ED5F}" presName="text0" presStyleLbl="node1" presStyleIdx="1" presStyleCnt="4" custScaleX="184277" custScaleY="95563">
        <dgm:presLayoutVars>
          <dgm:bulletEnabled val="1"/>
        </dgm:presLayoutVars>
      </dgm:prSet>
      <dgm:spPr/>
    </dgm:pt>
    <dgm:pt modelId="{02707731-C226-4B0B-8981-4DCEF2E7CAEB}" type="pres">
      <dgm:prSet presAssocID="{3CB57B2C-09CE-47E7-80A1-04F1793E12CD}" presName="Name56" presStyleLbl="parChTrans1D2" presStyleIdx="1" presStyleCnt="3"/>
      <dgm:spPr/>
    </dgm:pt>
    <dgm:pt modelId="{ECD7E433-F272-469C-9F88-0BA9776B935D}" type="pres">
      <dgm:prSet presAssocID="{27E7BAE0-A704-4118-B892-70F9869B7B15}" presName="text0" presStyleLbl="node1" presStyleIdx="2" presStyleCnt="4" custScaleX="168039" custScaleY="134535" custRadScaleRad="99884" custRadScaleInc="-2042">
        <dgm:presLayoutVars>
          <dgm:bulletEnabled val="1"/>
        </dgm:presLayoutVars>
      </dgm:prSet>
      <dgm:spPr/>
    </dgm:pt>
    <dgm:pt modelId="{36738505-D905-488A-A7B6-2B91B018773B}" type="pres">
      <dgm:prSet presAssocID="{B6E2108F-DF4C-4BA6-BE4A-34CFD2DF6D48}" presName="Name56" presStyleLbl="parChTrans1D2" presStyleIdx="2" presStyleCnt="3"/>
      <dgm:spPr/>
    </dgm:pt>
    <dgm:pt modelId="{B9B097DE-C2C8-4FFB-9EDA-210473810724}" type="pres">
      <dgm:prSet presAssocID="{938034CD-6EA2-42B2-A045-4238D2B556DB}" presName="text0" presStyleLbl="node1" presStyleIdx="3" presStyleCnt="4" custScaleY="134533" custRadScaleRad="85829" custRadScaleInc="15718">
        <dgm:presLayoutVars>
          <dgm:bulletEnabled val="1"/>
        </dgm:presLayoutVars>
      </dgm:prSet>
      <dgm:spPr/>
    </dgm:pt>
  </dgm:ptLst>
  <dgm:cxnLst>
    <dgm:cxn modelId="{74BDF300-A40A-4BB6-99AA-15A93BC9464E}" type="presOf" srcId="{3CB57B2C-09CE-47E7-80A1-04F1793E12CD}" destId="{02707731-C226-4B0B-8981-4DCEF2E7CAEB}" srcOrd="0" destOrd="0" presId="urn:microsoft.com/office/officeart/2008/layout/RadialCluster"/>
    <dgm:cxn modelId="{E304261D-92F6-43F8-A7F8-923A0A04A877}" type="presOf" srcId="{5D26F77D-B3A5-4395-BB56-BE93702BE005}" destId="{466AE307-274D-457D-897C-0E7623C0B4BD}" srcOrd="0" destOrd="0" presId="urn:microsoft.com/office/officeart/2008/layout/RadialCluster"/>
    <dgm:cxn modelId="{2ABA9EA3-658E-41CD-AB29-820B72F69381}" type="presOf" srcId="{3D9E2C98-9F84-4863-9223-BEC0F426ED5F}" destId="{2E7CEA3A-FC8B-4311-8C62-D40C509ACF56}" srcOrd="0" destOrd="0" presId="urn:microsoft.com/office/officeart/2008/layout/RadialCluster"/>
    <dgm:cxn modelId="{A734E9CF-F937-4C03-A18D-FE9D3B6C8FE4}" type="presOf" srcId="{B6E2108F-DF4C-4BA6-BE4A-34CFD2DF6D48}" destId="{36738505-D905-488A-A7B6-2B91B018773B}" srcOrd="0" destOrd="0" presId="urn:microsoft.com/office/officeart/2008/layout/RadialCluster"/>
    <dgm:cxn modelId="{0EC7F9CF-74A1-492C-BF36-246033145315}" srcId="{C0C326A8-BB46-468F-8486-B07C21D260E3}" destId="{CE69F1DB-D5EC-4EEB-B703-66976A2C6F3A}" srcOrd="0" destOrd="0" parTransId="{C0399469-B70A-4740-866B-B547A6D10427}" sibTransId="{80A57C6D-31D4-45AE-8F4E-B978201FDB49}"/>
    <dgm:cxn modelId="{48BE39D5-BDDE-4DCB-BC0A-8C6CABBCCF31}" srcId="{CE69F1DB-D5EC-4EEB-B703-66976A2C6F3A}" destId="{938034CD-6EA2-42B2-A045-4238D2B556DB}" srcOrd="2" destOrd="0" parTransId="{B6E2108F-DF4C-4BA6-BE4A-34CFD2DF6D48}" sibTransId="{CE8B5628-542A-47E9-8FE3-9D421540FE20}"/>
    <dgm:cxn modelId="{D51E24D9-B1E9-44F9-8CC2-78BAD638281C}" type="presOf" srcId="{938034CD-6EA2-42B2-A045-4238D2B556DB}" destId="{B9B097DE-C2C8-4FFB-9EDA-210473810724}" srcOrd="0" destOrd="0" presId="urn:microsoft.com/office/officeart/2008/layout/RadialCluster"/>
    <dgm:cxn modelId="{69C155D9-135F-41CB-96CC-08A21440F69D}" srcId="{CE69F1DB-D5EC-4EEB-B703-66976A2C6F3A}" destId="{3D9E2C98-9F84-4863-9223-BEC0F426ED5F}" srcOrd="0" destOrd="0" parTransId="{5D26F77D-B3A5-4395-BB56-BE93702BE005}" sibTransId="{82699004-5A9F-43B7-ABAA-9DD4A6BE59A8}"/>
    <dgm:cxn modelId="{997D6CEC-575E-4259-BA25-266886E37B66}" type="presOf" srcId="{27E7BAE0-A704-4118-B892-70F9869B7B15}" destId="{ECD7E433-F272-469C-9F88-0BA9776B935D}" srcOrd="0" destOrd="0" presId="urn:microsoft.com/office/officeart/2008/layout/RadialCluster"/>
    <dgm:cxn modelId="{5D75FBED-E813-4752-B193-7A5B640D3987}" type="presOf" srcId="{CE69F1DB-D5EC-4EEB-B703-66976A2C6F3A}" destId="{DDA5B893-2780-4B8C-B22A-000651F280AC}" srcOrd="0" destOrd="0" presId="urn:microsoft.com/office/officeart/2008/layout/RadialCluster"/>
    <dgm:cxn modelId="{C4D837F5-B828-43D1-A4C0-86DC19DF41B6}" type="presOf" srcId="{C0C326A8-BB46-468F-8486-B07C21D260E3}" destId="{341BFFA9-8DE7-425A-BC32-BA4810205329}" srcOrd="0" destOrd="0" presId="urn:microsoft.com/office/officeart/2008/layout/RadialCluster"/>
    <dgm:cxn modelId="{A18ADAFC-5E11-4172-835D-4ED8D1045721}" srcId="{CE69F1DB-D5EC-4EEB-B703-66976A2C6F3A}" destId="{27E7BAE0-A704-4118-B892-70F9869B7B15}" srcOrd="1" destOrd="0" parTransId="{3CB57B2C-09CE-47E7-80A1-04F1793E12CD}" sibTransId="{39119F6E-789E-494B-AE13-DBFCF1F7181E}"/>
    <dgm:cxn modelId="{81B367A9-CF71-4CE0-9F93-413EB0424E48}" type="presParOf" srcId="{341BFFA9-8DE7-425A-BC32-BA4810205329}" destId="{D2A23916-DCB1-4512-A405-3DD86DD84DB9}" srcOrd="0" destOrd="0" presId="urn:microsoft.com/office/officeart/2008/layout/RadialCluster"/>
    <dgm:cxn modelId="{15D30C8C-6613-408B-A1E8-E393907A048F}" type="presParOf" srcId="{D2A23916-DCB1-4512-A405-3DD86DD84DB9}" destId="{DDA5B893-2780-4B8C-B22A-000651F280AC}" srcOrd="0" destOrd="0" presId="urn:microsoft.com/office/officeart/2008/layout/RadialCluster"/>
    <dgm:cxn modelId="{FEF07A2A-09C8-4AB1-91F3-4D1D7A60E43D}" type="presParOf" srcId="{D2A23916-DCB1-4512-A405-3DD86DD84DB9}" destId="{466AE307-274D-457D-897C-0E7623C0B4BD}" srcOrd="1" destOrd="0" presId="urn:microsoft.com/office/officeart/2008/layout/RadialCluster"/>
    <dgm:cxn modelId="{2F00EA0E-B0E5-442C-9FEC-2AD4FE582BBE}" type="presParOf" srcId="{D2A23916-DCB1-4512-A405-3DD86DD84DB9}" destId="{2E7CEA3A-FC8B-4311-8C62-D40C509ACF56}" srcOrd="2" destOrd="0" presId="urn:microsoft.com/office/officeart/2008/layout/RadialCluster"/>
    <dgm:cxn modelId="{C4D99019-1D21-43BC-9FE4-059B93C29584}" type="presParOf" srcId="{D2A23916-DCB1-4512-A405-3DD86DD84DB9}" destId="{02707731-C226-4B0B-8981-4DCEF2E7CAEB}" srcOrd="3" destOrd="0" presId="urn:microsoft.com/office/officeart/2008/layout/RadialCluster"/>
    <dgm:cxn modelId="{21AA5D16-425A-418C-B4F9-22DAB31B7951}" type="presParOf" srcId="{D2A23916-DCB1-4512-A405-3DD86DD84DB9}" destId="{ECD7E433-F272-469C-9F88-0BA9776B935D}" srcOrd="4" destOrd="0" presId="urn:microsoft.com/office/officeart/2008/layout/RadialCluster"/>
    <dgm:cxn modelId="{DFD77A0D-94F9-4768-8AE7-284F7191869C}" type="presParOf" srcId="{D2A23916-DCB1-4512-A405-3DD86DD84DB9}" destId="{36738505-D905-488A-A7B6-2B91B018773B}" srcOrd="5" destOrd="0" presId="urn:microsoft.com/office/officeart/2008/layout/RadialCluster"/>
    <dgm:cxn modelId="{E548972D-2966-4415-B321-DBCF35340C5B}" type="presParOf" srcId="{D2A23916-DCB1-4512-A405-3DD86DD84DB9}" destId="{B9B097DE-C2C8-4FFB-9EDA-2104738107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C10EC0-2CC8-4B68-9F24-39A01EF4D78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538AB-D1C8-4D3B-A79B-93A78A3D9B2E}">
      <dgm:prSet phldrT="[Text]"/>
      <dgm:spPr/>
      <dgm:t>
        <a:bodyPr/>
        <a:lstStyle/>
        <a:p>
          <a:r>
            <a:rPr lang="en-US" dirty="0"/>
            <a:t>C&amp;S sent to Commission</a:t>
          </a:r>
        </a:p>
      </dgm:t>
    </dgm:pt>
    <dgm:pt modelId="{5BCB5FAF-7F72-4B88-8FDD-34E705F688E1}" type="parTrans" cxnId="{96C43AB2-4978-4CE7-83D5-AE0BFACE1374}">
      <dgm:prSet/>
      <dgm:spPr/>
      <dgm:t>
        <a:bodyPr/>
        <a:lstStyle/>
        <a:p>
          <a:endParaRPr lang="en-US"/>
        </a:p>
      </dgm:t>
    </dgm:pt>
    <dgm:pt modelId="{62BFDE1E-B22B-4FB9-B50A-2A8099312E28}" type="sibTrans" cxnId="{96C43AB2-4978-4CE7-83D5-AE0BFACE1374}">
      <dgm:prSet/>
      <dgm:spPr/>
      <dgm:t>
        <a:bodyPr/>
        <a:lstStyle/>
        <a:p>
          <a:endParaRPr lang="en-US"/>
        </a:p>
      </dgm:t>
    </dgm:pt>
    <dgm:pt modelId="{42D8E580-24EB-44B6-B1C2-EF1DAE48F936}">
      <dgm:prSet phldrT="[Text]"/>
      <dgm:spPr/>
      <dgm:t>
        <a:bodyPr/>
        <a:lstStyle/>
        <a:p>
          <a:r>
            <a:rPr lang="en-US" dirty="0"/>
            <a:t>Appeal to Hearing Examiner</a:t>
          </a:r>
        </a:p>
      </dgm:t>
    </dgm:pt>
    <dgm:pt modelId="{8EB8B462-2FF1-49B8-8180-8F244C53D2D8}" type="parTrans" cxnId="{FFF61795-D510-42B5-AFAC-DECA64E1BCA2}">
      <dgm:prSet/>
      <dgm:spPr/>
      <dgm:t>
        <a:bodyPr/>
        <a:lstStyle/>
        <a:p>
          <a:endParaRPr lang="en-US"/>
        </a:p>
      </dgm:t>
    </dgm:pt>
    <dgm:pt modelId="{A1F7754B-C644-42D6-889D-CE5E2D5BCF05}" type="sibTrans" cxnId="{FFF61795-D510-42B5-AFAC-DECA64E1BCA2}">
      <dgm:prSet/>
      <dgm:spPr/>
      <dgm:t>
        <a:bodyPr/>
        <a:lstStyle/>
        <a:p>
          <a:endParaRPr lang="en-US"/>
        </a:p>
      </dgm:t>
    </dgm:pt>
    <dgm:pt modelId="{AD0A5E53-CA64-4F63-BC37-6A22E3D90647}">
      <dgm:prSet phldrT="[Text]"/>
      <dgm:spPr/>
      <dgm:t>
        <a:bodyPr/>
        <a:lstStyle/>
        <a:p>
          <a:r>
            <a:rPr lang="en-US" dirty="0"/>
            <a:t>Appeal to Commission</a:t>
          </a:r>
        </a:p>
      </dgm:t>
    </dgm:pt>
    <dgm:pt modelId="{E0944333-8D2B-48F7-BC2B-404551B4084B}" type="parTrans" cxnId="{DC767983-450C-455D-8ECD-658EB2DADD6E}">
      <dgm:prSet/>
      <dgm:spPr/>
      <dgm:t>
        <a:bodyPr/>
        <a:lstStyle/>
        <a:p>
          <a:endParaRPr lang="en-US"/>
        </a:p>
      </dgm:t>
    </dgm:pt>
    <dgm:pt modelId="{293716FF-EA54-4336-9CE6-AC898FEDDCD2}" type="sibTrans" cxnId="{DC767983-450C-455D-8ECD-658EB2DADD6E}">
      <dgm:prSet/>
      <dgm:spPr/>
      <dgm:t>
        <a:bodyPr/>
        <a:lstStyle/>
        <a:p>
          <a:endParaRPr lang="en-US"/>
        </a:p>
      </dgm:t>
    </dgm:pt>
    <dgm:pt modelId="{6D1D0857-B4F8-4905-B380-5A72A31EE552}">
      <dgm:prSet phldrT="[Text]"/>
      <dgm:spPr/>
      <dgm:t>
        <a:bodyPr/>
        <a:lstStyle/>
        <a:p>
          <a:r>
            <a:rPr lang="en-US" dirty="0"/>
            <a:t>Discipline issued by Department Head</a:t>
          </a:r>
        </a:p>
      </dgm:t>
    </dgm:pt>
    <dgm:pt modelId="{852F6903-A780-404D-B0AC-5615358BA7B0}" type="sibTrans" cxnId="{D64C51B0-AC64-44C4-B8B1-82FA59A143B9}">
      <dgm:prSet/>
      <dgm:spPr/>
      <dgm:t>
        <a:bodyPr/>
        <a:lstStyle/>
        <a:p>
          <a:endParaRPr lang="en-US"/>
        </a:p>
      </dgm:t>
    </dgm:pt>
    <dgm:pt modelId="{DB07A1E7-7C8B-4B45-856B-B27AEFD88988}" type="parTrans" cxnId="{D64C51B0-AC64-44C4-B8B1-82FA59A143B9}">
      <dgm:prSet/>
      <dgm:spPr/>
      <dgm:t>
        <a:bodyPr/>
        <a:lstStyle/>
        <a:p>
          <a:endParaRPr lang="en-US"/>
        </a:p>
      </dgm:t>
    </dgm:pt>
    <dgm:pt modelId="{E17E92C6-2D62-4A72-B246-BB7E285DE709}" type="pres">
      <dgm:prSet presAssocID="{3BC10EC0-2CC8-4B68-9F24-39A01EF4D7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DF71FB-83B7-4BBE-A2B0-6315AAB7589F}" type="pres">
      <dgm:prSet presAssocID="{25D538AB-D1C8-4D3B-A79B-93A78A3D9B2E}" presName="singleCycle" presStyleCnt="0"/>
      <dgm:spPr/>
    </dgm:pt>
    <dgm:pt modelId="{6A3686B5-4A87-4E54-801E-C44E7B6F3A19}" type="pres">
      <dgm:prSet presAssocID="{25D538AB-D1C8-4D3B-A79B-93A78A3D9B2E}" presName="singleCenter" presStyleLbl="node1" presStyleIdx="0" presStyleCnt="4">
        <dgm:presLayoutVars>
          <dgm:chMax val="7"/>
          <dgm:chPref val="7"/>
        </dgm:presLayoutVars>
      </dgm:prSet>
      <dgm:spPr/>
    </dgm:pt>
    <dgm:pt modelId="{DABFB60C-691D-435D-B8D7-4B736E4941C3}" type="pres">
      <dgm:prSet presAssocID="{DB07A1E7-7C8B-4B45-856B-B27AEFD88988}" presName="Name56" presStyleLbl="parChTrans1D2" presStyleIdx="0" presStyleCnt="3"/>
      <dgm:spPr/>
    </dgm:pt>
    <dgm:pt modelId="{1F1457CC-9362-47FA-869D-6CAAE0EC4513}" type="pres">
      <dgm:prSet presAssocID="{6D1D0857-B4F8-4905-B380-5A72A31EE552}" presName="text0" presStyleLbl="node1" presStyleIdx="1" presStyleCnt="4" custScaleX="201029" custScaleY="120692">
        <dgm:presLayoutVars>
          <dgm:bulletEnabled val="1"/>
        </dgm:presLayoutVars>
      </dgm:prSet>
      <dgm:spPr/>
    </dgm:pt>
    <dgm:pt modelId="{F795EDC6-65F2-4726-85B3-BED6F98E0D46}" type="pres">
      <dgm:prSet presAssocID="{8EB8B462-2FF1-49B8-8180-8F244C53D2D8}" presName="Name56" presStyleLbl="parChTrans1D2" presStyleIdx="1" presStyleCnt="3"/>
      <dgm:spPr/>
    </dgm:pt>
    <dgm:pt modelId="{F80E8707-9F01-4EB4-A4B1-AFB14238D871}" type="pres">
      <dgm:prSet presAssocID="{42D8E580-24EB-44B6-B1C2-EF1DAE48F936}" presName="text0" presStyleLbl="node1" presStyleIdx="2" presStyleCnt="4" custScaleX="136193" custScaleY="136506">
        <dgm:presLayoutVars>
          <dgm:bulletEnabled val="1"/>
        </dgm:presLayoutVars>
      </dgm:prSet>
      <dgm:spPr/>
    </dgm:pt>
    <dgm:pt modelId="{1820FABC-2B82-4301-B87F-8ACAFB8293E8}" type="pres">
      <dgm:prSet presAssocID="{E0944333-8D2B-48F7-BC2B-404551B4084B}" presName="Name56" presStyleLbl="parChTrans1D2" presStyleIdx="2" presStyleCnt="3"/>
      <dgm:spPr/>
    </dgm:pt>
    <dgm:pt modelId="{E8CA027C-2F5F-4964-97B6-07686853AD01}" type="pres">
      <dgm:prSet presAssocID="{AD0A5E53-CA64-4F63-BC37-6A22E3D90647}" presName="text0" presStyleLbl="node1" presStyleIdx="3" presStyleCnt="4" custScaleX="156976" custScaleY="153258">
        <dgm:presLayoutVars>
          <dgm:bulletEnabled val="1"/>
        </dgm:presLayoutVars>
      </dgm:prSet>
      <dgm:spPr/>
    </dgm:pt>
  </dgm:ptLst>
  <dgm:cxnLst>
    <dgm:cxn modelId="{E521FC4C-77CD-4D75-9741-6419F74A9ACB}" type="presOf" srcId="{42D8E580-24EB-44B6-B1C2-EF1DAE48F936}" destId="{F80E8707-9F01-4EB4-A4B1-AFB14238D871}" srcOrd="0" destOrd="0" presId="urn:microsoft.com/office/officeart/2008/layout/RadialCluster"/>
    <dgm:cxn modelId="{2002A772-F218-44E6-9CDE-7AD333BB7D41}" type="presOf" srcId="{DB07A1E7-7C8B-4B45-856B-B27AEFD88988}" destId="{DABFB60C-691D-435D-B8D7-4B736E4941C3}" srcOrd="0" destOrd="0" presId="urn:microsoft.com/office/officeart/2008/layout/RadialCluster"/>
    <dgm:cxn modelId="{DC767983-450C-455D-8ECD-658EB2DADD6E}" srcId="{25D538AB-D1C8-4D3B-A79B-93A78A3D9B2E}" destId="{AD0A5E53-CA64-4F63-BC37-6A22E3D90647}" srcOrd="2" destOrd="0" parTransId="{E0944333-8D2B-48F7-BC2B-404551B4084B}" sibTransId="{293716FF-EA54-4336-9CE6-AC898FEDDCD2}"/>
    <dgm:cxn modelId="{2D365293-C84A-4A70-A7A3-B1A3B68A8E04}" type="presOf" srcId="{E0944333-8D2B-48F7-BC2B-404551B4084B}" destId="{1820FABC-2B82-4301-B87F-8ACAFB8293E8}" srcOrd="0" destOrd="0" presId="urn:microsoft.com/office/officeart/2008/layout/RadialCluster"/>
    <dgm:cxn modelId="{FFF61795-D510-42B5-AFAC-DECA64E1BCA2}" srcId="{25D538AB-D1C8-4D3B-A79B-93A78A3D9B2E}" destId="{42D8E580-24EB-44B6-B1C2-EF1DAE48F936}" srcOrd="1" destOrd="0" parTransId="{8EB8B462-2FF1-49B8-8180-8F244C53D2D8}" sibTransId="{A1F7754B-C644-42D6-889D-CE5E2D5BCF05}"/>
    <dgm:cxn modelId="{A3A67F9D-EFDB-4306-B904-0C7AC4D737BF}" type="presOf" srcId="{25D538AB-D1C8-4D3B-A79B-93A78A3D9B2E}" destId="{6A3686B5-4A87-4E54-801E-C44E7B6F3A19}" srcOrd="0" destOrd="0" presId="urn:microsoft.com/office/officeart/2008/layout/RadialCluster"/>
    <dgm:cxn modelId="{D64C51B0-AC64-44C4-B8B1-82FA59A143B9}" srcId="{25D538AB-D1C8-4D3B-A79B-93A78A3D9B2E}" destId="{6D1D0857-B4F8-4905-B380-5A72A31EE552}" srcOrd="0" destOrd="0" parTransId="{DB07A1E7-7C8B-4B45-856B-B27AEFD88988}" sibTransId="{852F6903-A780-404D-B0AC-5615358BA7B0}"/>
    <dgm:cxn modelId="{EFE80EB2-7332-4E84-AAF0-3BED16CEB157}" type="presOf" srcId="{AD0A5E53-CA64-4F63-BC37-6A22E3D90647}" destId="{E8CA027C-2F5F-4964-97B6-07686853AD01}" srcOrd="0" destOrd="0" presId="urn:microsoft.com/office/officeart/2008/layout/RadialCluster"/>
    <dgm:cxn modelId="{96C43AB2-4978-4CE7-83D5-AE0BFACE1374}" srcId="{3BC10EC0-2CC8-4B68-9F24-39A01EF4D786}" destId="{25D538AB-D1C8-4D3B-A79B-93A78A3D9B2E}" srcOrd="0" destOrd="0" parTransId="{5BCB5FAF-7F72-4B88-8FDD-34E705F688E1}" sibTransId="{62BFDE1E-B22B-4FB9-B50A-2A8099312E28}"/>
    <dgm:cxn modelId="{C2BE54BD-498B-4E16-A4A3-B1FCBE6EF7F4}" type="presOf" srcId="{8EB8B462-2FF1-49B8-8180-8F244C53D2D8}" destId="{F795EDC6-65F2-4726-85B3-BED6F98E0D46}" srcOrd="0" destOrd="0" presId="urn:microsoft.com/office/officeart/2008/layout/RadialCluster"/>
    <dgm:cxn modelId="{88A708D1-7F93-49CA-80AC-FDA99BEFD45C}" type="presOf" srcId="{6D1D0857-B4F8-4905-B380-5A72A31EE552}" destId="{1F1457CC-9362-47FA-869D-6CAAE0EC4513}" srcOrd="0" destOrd="0" presId="urn:microsoft.com/office/officeart/2008/layout/RadialCluster"/>
    <dgm:cxn modelId="{533BEAEB-699D-4C4F-85E8-59B585EC9591}" type="presOf" srcId="{3BC10EC0-2CC8-4B68-9F24-39A01EF4D786}" destId="{E17E92C6-2D62-4A72-B246-BB7E285DE709}" srcOrd="0" destOrd="0" presId="urn:microsoft.com/office/officeart/2008/layout/RadialCluster"/>
    <dgm:cxn modelId="{1D6A1783-DB4C-472A-B6CE-1CF37C7188E4}" type="presParOf" srcId="{E17E92C6-2D62-4A72-B246-BB7E285DE709}" destId="{34DF71FB-83B7-4BBE-A2B0-6315AAB7589F}" srcOrd="0" destOrd="0" presId="urn:microsoft.com/office/officeart/2008/layout/RadialCluster"/>
    <dgm:cxn modelId="{E54C8A83-956F-4FA2-8792-DEDB8823D542}" type="presParOf" srcId="{34DF71FB-83B7-4BBE-A2B0-6315AAB7589F}" destId="{6A3686B5-4A87-4E54-801E-C44E7B6F3A19}" srcOrd="0" destOrd="0" presId="urn:microsoft.com/office/officeart/2008/layout/RadialCluster"/>
    <dgm:cxn modelId="{33D5DAF7-68FE-4016-9A5B-D4BC699F5ED5}" type="presParOf" srcId="{34DF71FB-83B7-4BBE-A2B0-6315AAB7589F}" destId="{DABFB60C-691D-435D-B8D7-4B736E4941C3}" srcOrd="1" destOrd="0" presId="urn:microsoft.com/office/officeart/2008/layout/RadialCluster"/>
    <dgm:cxn modelId="{F3083EB5-06B4-4007-8058-9FF8801FCF51}" type="presParOf" srcId="{34DF71FB-83B7-4BBE-A2B0-6315AAB7589F}" destId="{1F1457CC-9362-47FA-869D-6CAAE0EC4513}" srcOrd="2" destOrd="0" presId="urn:microsoft.com/office/officeart/2008/layout/RadialCluster"/>
    <dgm:cxn modelId="{76D64ED4-4C97-448D-97F5-8E0D11ED839B}" type="presParOf" srcId="{34DF71FB-83B7-4BBE-A2B0-6315AAB7589F}" destId="{F795EDC6-65F2-4726-85B3-BED6F98E0D46}" srcOrd="3" destOrd="0" presId="urn:microsoft.com/office/officeart/2008/layout/RadialCluster"/>
    <dgm:cxn modelId="{3E86B9D0-4CCC-4487-BC69-B819882F4868}" type="presParOf" srcId="{34DF71FB-83B7-4BBE-A2B0-6315AAB7589F}" destId="{F80E8707-9F01-4EB4-A4B1-AFB14238D871}" srcOrd="4" destOrd="0" presId="urn:microsoft.com/office/officeart/2008/layout/RadialCluster"/>
    <dgm:cxn modelId="{EF9F8A10-4EA4-410D-A56A-78134E0BFABF}" type="presParOf" srcId="{34DF71FB-83B7-4BBE-A2B0-6315AAB7589F}" destId="{1820FABC-2B82-4301-B87F-8ACAFB8293E8}" srcOrd="5" destOrd="0" presId="urn:microsoft.com/office/officeart/2008/layout/RadialCluster"/>
    <dgm:cxn modelId="{BE2C1DFC-6521-4223-80E8-25E38C49A0AE}" type="presParOf" srcId="{34DF71FB-83B7-4BBE-A2B0-6315AAB7589F}" destId="{E8CA027C-2F5F-4964-97B6-07686853AD0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599D2-7F20-4C05-B59D-25E3E76DF4F0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88641496-02B1-4F79-80C8-56A75FADBDF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Adoption</a:t>
          </a:r>
        </a:p>
      </dgm:t>
    </dgm:pt>
    <dgm:pt modelId="{9F023F07-C2C3-478D-887F-82C93B8837C3}" type="parTrans" cxnId="{F6676EB3-21F3-4F6F-B867-E15C66585146}">
      <dgm:prSet/>
      <dgm:spPr/>
      <dgm:t>
        <a:bodyPr/>
        <a:lstStyle/>
        <a:p>
          <a:endParaRPr lang="en-US"/>
        </a:p>
      </dgm:t>
    </dgm:pt>
    <dgm:pt modelId="{9CD6F33C-E9C4-4DCD-86B4-F05D8A3529A4}" type="sibTrans" cxnId="{F6676EB3-21F3-4F6F-B867-E15C66585146}">
      <dgm:prSet/>
      <dgm:spPr/>
      <dgm:t>
        <a:bodyPr/>
        <a:lstStyle/>
        <a:p>
          <a:endParaRPr lang="en-US"/>
        </a:p>
      </dgm:t>
    </dgm:pt>
    <dgm:pt modelId="{F3D8C171-3DB8-4BEC-891A-B332D3D5602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Commission Orientation</a:t>
          </a:r>
        </a:p>
      </dgm:t>
    </dgm:pt>
    <dgm:pt modelId="{D7F203BA-FB93-4C15-9D49-1A2783C81AB3}" type="parTrans" cxnId="{FFFD644F-4DD6-49DE-B0D5-4903FF10D3D2}">
      <dgm:prSet/>
      <dgm:spPr/>
      <dgm:t>
        <a:bodyPr/>
        <a:lstStyle/>
        <a:p>
          <a:endParaRPr lang="en-US"/>
        </a:p>
      </dgm:t>
    </dgm:pt>
    <dgm:pt modelId="{5833F764-B0CB-4D43-908E-41081789FA4D}" type="sibTrans" cxnId="{FFFD644F-4DD6-49DE-B0D5-4903FF10D3D2}">
      <dgm:prSet/>
      <dgm:spPr/>
      <dgm:t>
        <a:bodyPr/>
        <a:lstStyle/>
        <a:p>
          <a:endParaRPr lang="en-US"/>
        </a:p>
      </dgm:t>
    </dgm:pt>
    <dgm:pt modelId="{751408DE-4977-4615-9393-972E092D755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Commission Action (Chair, Vice Chair, Director)</a:t>
          </a:r>
        </a:p>
      </dgm:t>
    </dgm:pt>
    <dgm:pt modelId="{63594933-84CA-47EC-8E08-78DDDDCC9339}" type="parTrans" cxnId="{668BA4DF-FFB3-4F8A-8B90-AD05733A2F0E}">
      <dgm:prSet/>
      <dgm:spPr/>
      <dgm:t>
        <a:bodyPr/>
        <a:lstStyle/>
        <a:p>
          <a:endParaRPr lang="en-US"/>
        </a:p>
      </dgm:t>
    </dgm:pt>
    <dgm:pt modelId="{6CD6AC7A-3F5C-47C7-B375-A7742FDFAF57}" type="sibTrans" cxnId="{668BA4DF-FFB3-4F8A-8B90-AD05733A2F0E}">
      <dgm:prSet/>
      <dgm:spPr/>
      <dgm:t>
        <a:bodyPr/>
        <a:lstStyle/>
        <a:p>
          <a:endParaRPr lang="en-US"/>
        </a:p>
      </dgm:t>
    </dgm:pt>
    <dgm:pt modelId="{08F25558-5520-4EEE-98B2-0EFF310030D3}">
      <dgm:prSet phldrT="[Text]"/>
      <dgm:spPr/>
      <dgm:t>
        <a:bodyPr/>
        <a:lstStyle/>
        <a:p>
          <a:r>
            <a:rPr lang="en-US" dirty="0"/>
            <a:t>Appoint/Confirm Commissioners</a:t>
          </a:r>
        </a:p>
      </dgm:t>
    </dgm:pt>
    <dgm:pt modelId="{AF3E4359-4AEE-4E8A-9A2E-D5DBBA00E818}" type="parTrans" cxnId="{CA4BF9E9-E5D2-4FA6-9CEC-782F1FB5C9AB}">
      <dgm:prSet/>
      <dgm:spPr/>
      <dgm:t>
        <a:bodyPr/>
        <a:lstStyle/>
        <a:p>
          <a:endParaRPr lang="en-US"/>
        </a:p>
      </dgm:t>
    </dgm:pt>
    <dgm:pt modelId="{9013D819-219F-402D-A860-6F64D9E45FC1}" type="sibTrans" cxnId="{CA4BF9E9-E5D2-4FA6-9CEC-782F1FB5C9AB}">
      <dgm:prSet/>
      <dgm:spPr/>
      <dgm:t>
        <a:bodyPr/>
        <a:lstStyle/>
        <a:p>
          <a:endParaRPr lang="en-US"/>
        </a:p>
      </dgm:t>
    </dgm:pt>
    <dgm:pt modelId="{9001302B-2B4F-4CBD-8775-3D376E440CF9}">
      <dgm:prSet phldrT="[Text]"/>
      <dgm:spPr/>
      <dgm:t>
        <a:bodyPr/>
        <a:lstStyle/>
        <a:p>
          <a:r>
            <a:rPr lang="en-US" dirty="0"/>
            <a:t>May 6, 2017</a:t>
          </a:r>
        </a:p>
      </dgm:t>
    </dgm:pt>
    <dgm:pt modelId="{C44E1C48-96AE-4F60-8E33-DA328798C04C}" type="parTrans" cxnId="{5AB30EAE-5B35-4DC4-9D80-468AECBACF42}">
      <dgm:prSet/>
      <dgm:spPr/>
      <dgm:t>
        <a:bodyPr/>
        <a:lstStyle/>
        <a:p>
          <a:endParaRPr lang="en-US"/>
        </a:p>
      </dgm:t>
    </dgm:pt>
    <dgm:pt modelId="{9012EB08-480C-4994-9347-0386EE7CFBF7}" type="sibTrans" cxnId="{5AB30EAE-5B35-4DC4-9D80-468AECBACF42}">
      <dgm:prSet/>
      <dgm:spPr/>
      <dgm:t>
        <a:bodyPr/>
        <a:lstStyle/>
        <a:p>
          <a:endParaRPr lang="en-US"/>
        </a:p>
      </dgm:t>
    </dgm:pt>
    <dgm:pt modelId="{B6496EA1-54A1-4767-A458-F87EAFEEF1F0}">
      <dgm:prSet phldrT="[Text]"/>
      <dgm:spPr/>
      <dgm:t>
        <a:bodyPr/>
        <a:lstStyle/>
        <a:p>
          <a:r>
            <a:rPr lang="en-US" dirty="0"/>
            <a:t>June 27, 2017</a:t>
          </a:r>
        </a:p>
      </dgm:t>
    </dgm:pt>
    <dgm:pt modelId="{574039F4-1A69-49D8-85DB-33671FF8C5C8}" type="parTrans" cxnId="{173E3DF8-F3F3-40F0-B76C-A9E879EF38EB}">
      <dgm:prSet/>
      <dgm:spPr/>
      <dgm:t>
        <a:bodyPr/>
        <a:lstStyle/>
        <a:p>
          <a:endParaRPr lang="en-US"/>
        </a:p>
      </dgm:t>
    </dgm:pt>
    <dgm:pt modelId="{3C9BF9B4-B05E-4E34-BB6E-C3962BD85B4F}" type="sibTrans" cxnId="{173E3DF8-F3F3-40F0-B76C-A9E879EF38EB}">
      <dgm:prSet/>
      <dgm:spPr/>
      <dgm:t>
        <a:bodyPr/>
        <a:lstStyle/>
        <a:p>
          <a:endParaRPr lang="en-US"/>
        </a:p>
      </dgm:t>
    </dgm:pt>
    <dgm:pt modelId="{C86DBA64-CC49-4651-986B-9DBBC20DAA13}">
      <dgm:prSet phldrT="[Text]"/>
      <dgm:spPr/>
      <dgm:t>
        <a:bodyPr/>
        <a:lstStyle/>
        <a:p>
          <a:r>
            <a:rPr lang="en-US" dirty="0"/>
            <a:t>July 12, 2017</a:t>
          </a:r>
        </a:p>
      </dgm:t>
    </dgm:pt>
    <dgm:pt modelId="{5D1C2ECD-4F46-48D7-9A1E-557A3D6E0844}" type="parTrans" cxnId="{F92EAD5F-6D34-4749-AC6C-75950061FF01}">
      <dgm:prSet/>
      <dgm:spPr/>
      <dgm:t>
        <a:bodyPr/>
        <a:lstStyle/>
        <a:p>
          <a:endParaRPr lang="en-US"/>
        </a:p>
      </dgm:t>
    </dgm:pt>
    <dgm:pt modelId="{CEB5301C-421D-49A2-BBFB-C1BAD84D5468}" type="sibTrans" cxnId="{F92EAD5F-6D34-4749-AC6C-75950061FF01}">
      <dgm:prSet/>
      <dgm:spPr/>
      <dgm:t>
        <a:bodyPr/>
        <a:lstStyle/>
        <a:p>
          <a:endParaRPr lang="en-US"/>
        </a:p>
      </dgm:t>
    </dgm:pt>
    <dgm:pt modelId="{9C87D5EF-BB36-4040-A7CF-EB8C9184611F}">
      <dgm:prSet phldrT="[Text]"/>
      <dgm:spPr/>
      <dgm:t>
        <a:bodyPr/>
        <a:lstStyle/>
        <a:p>
          <a:r>
            <a:rPr lang="en-US" dirty="0"/>
            <a:t>July 12, 2017</a:t>
          </a:r>
        </a:p>
      </dgm:t>
    </dgm:pt>
    <dgm:pt modelId="{90B3D059-FF27-484B-8E22-E369B72053C2}" type="parTrans" cxnId="{705DD19C-0330-4150-A476-6B8B3BD9F607}">
      <dgm:prSet/>
      <dgm:spPr/>
      <dgm:t>
        <a:bodyPr/>
        <a:lstStyle/>
        <a:p>
          <a:endParaRPr lang="en-US"/>
        </a:p>
      </dgm:t>
    </dgm:pt>
    <dgm:pt modelId="{5D47369E-EC3C-48F8-8B11-21029145F353}" type="sibTrans" cxnId="{705DD19C-0330-4150-A476-6B8B3BD9F607}">
      <dgm:prSet/>
      <dgm:spPr/>
      <dgm:t>
        <a:bodyPr/>
        <a:lstStyle/>
        <a:p>
          <a:endParaRPr lang="en-US"/>
        </a:p>
      </dgm:t>
    </dgm:pt>
    <dgm:pt modelId="{76D42B22-5465-4F61-BBAA-BB6C02D2E5BA}" type="pres">
      <dgm:prSet presAssocID="{49E599D2-7F20-4C05-B59D-25E3E76DF4F0}" presName="Name0" presStyleCnt="0">
        <dgm:presLayoutVars>
          <dgm:dir/>
          <dgm:animLvl val="lvl"/>
          <dgm:resizeHandles val="exact"/>
        </dgm:presLayoutVars>
      </dgm:prSet>
      <dgm:spPr/>
    </dgm:pt>
    <dgm:pt modelId="{A861A6D2-F61F-438A-A1A1-D5F740CF362E}" type="pres">
      <dgm:prSet presAssocID="{88641496-02B1-4F79-80C8-56A75FADBDF4}" presName="composite" presStyleCnt="0"/>
      <dgm:spPr/>
    </dgm:pt>
    <dgm:pt modelId="{160822D6-1D89-4BBC-9102-B7E255CF136A}" type="pres">
      <dgm:prSet presAssocID="{88641496-02B1-4F79-80C8-56A75FADBDF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F9D21AB-CA6B-4D66-A2CC-FF7293368E91}" type="pres">
      <dgm:prSet presAssocID="{88641496-02B1-4F79-80C8-56A75FADBDF4}" presName="desTx" presStyleLbl="revTx" presStyleIdx="0" presStyleCnt="4">
        <dgm:presLayoutVars>
          <dgm:bulletEnabled val="1"/>
        </dgm:presLayoutVars>
      </dgm:prSet>
      <dgm:spPr/>
    </dgm:pt>
    <dgm:pt modelId="{3ECE2DFF-C0D3-4974-BE34-20FE5497A927}" type="pres">
      <dgm:prSet presAssocID="{9CD6F33C-E9C4-4DCD-86B4-F05D8A3529A4}" presName="space" presStyleCnt="0"/>
      <dgm:spPr/>
    </dgm:pt>
    <dgm:pt modelId="{096CDD03-543A-4CEB-A10B-61D3CD38B793}" type="pres">
      <dgm:prSet presAssocID="{08F25558-5520-4EEE-98B2-0EFF310030D3}" presName="composite" presStyleCnt="0"/>
      <dgm:spPr/>
    </dgm:pt>
    <dgm:pt modelId="{7C8377B8-5CB8-4790-8C60-EFAD5CFE33A1}" type="pres">
      <dgm:prSet presAssocID="{08F25558-5520-4EEE-98B2-0EFF310030D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202D7B-545D-4C96-9AAB-8B679A9B384C}" type="pres">
      <dgm:prSet presAssocID="{08F25558-5520-4EEE-98B2-0EFF310030D3}" presName="desTx" presStyleLbl="revTx" presStyleIdx="1" presStyleCnt="4">
        <dgm:presLayoutVars>
          <dgm:bulletEnabled val="1"/>
        </dgm:presLayoutVars>
      </dgm:prSet>
      <dgm:spPr/>
    </dgm:pt>
    <dgm:pt modelId="{862C24EC-2B7F-42A3-8541-167826C7F4E7}" type="pres">
      <dgm:prSet presAssocID="{9013D819-219F-402D-A860-6F64D9E45FC1}" presName="space" presStyleCnt="0"/>
      <dgm:spPr/>
    </dgm:pt>
    <dgm:pt modelId="{B46C4031-B622-4591-83C1-2078D19239F0}" type="pres">
      <dgm:prSet presAssocID="{F3D8C171-3DB8-4BEC-891A-B332D3D56021}" presName="composite" presStyleCnt="0"/>
      <dgm:spPr/>
    </dgm:pt>
    <dgm:pt modelId="{AA77B19E-A997-4968-8C74-DAA38FC70F04}" type="pres">
      <dgm:prSet presAssocID="{F3D8C171-3DB8-4BEC-891A-B332D3D5602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C1A947-5BFD-4D6E-8C0D-2DFC2439E675}" type="pres">
      <dgm:prSet presAssocID="{F3D8C171-3DB8-4BEC-891A-B332D3D56021}" presName="desTx" presStyleLbl="revTx" presStyleIdx="2" presStyleCnt="4">
        <dgm:presLayoutVars>
          <dgm:bulletEnabled val="1"/>
        </dgm:presLayoutVars>
      </dgm:prSet>
      <dgm:spPr/>
    </dgm:pt>
    <dgm:pt modelId="{42612C0B-BEAE-4BFD-A93C-593446E05F5D}" type="pres">
      <dgm:prSet presAssocID="{5833F764-B0CB-4D43-908E-41081789FA4D}" presName="space" presStyleCnt="0"/>
      <dgm:spPr/>
    </dgm:pt>
    <dgm:pt modelId="{0CAF1FAF-E114-4A76-B5E5-E69B2A3099AA}" type="pres">
      <dgm:prSet presAssocID="{751408DE-4977-4615-9393-972E092D7557}" presName="composite" presStyleCnt="0"/>
      <dgm:spPr/>
    </dgm:pt>
    <dgm:pt modelId="{7B455218-F0ED-4A06-865A-E962510BA1F1}" type="pres">
      <dgm:prSet presAssocID="{751408DE-4977-4615-9393-972E092D755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385CE71-4A42-431D-9648-5071195DF797}" type="pres">
      <dgm:prSet presAssocID="{751408DE-4977-4615-9393-972E092D7557}" presName="desTx" presStyleLbl="revTx" presStyleIdx="3" presStyleCnt="4">
        <dgm:presLayoutVars>
          <dgm:bulletEnabled val="1"/>
        </dgm:presLayoutVars>
      </dgm:prSet>
      <dgm:spPr/>
    </dgm:pt>
  </dgm:ptLst>
  <dgm:cxnLst>
    <dgm:cxn modelId="{E29B5E03-92FE-460F-B34C-C8805ADE1612}" type="presOf" srcId="{08F25558-5520-4EEE-98B2-0EFF310030D3}" destId="{7C8377B8-5CB8-4790-8C60-EFAD5CFE33A1}" srcOrd="0" destOrd="0" presId="urn:microsoft.com/office/officeart/2005/8/layout/chevron1"/>
    <dgm:cxn modelId="{3F527014-5C5E-4A65-9932-9810A09A6E52}" type="presOf" srcId="{F3D8C171-3DB8-4BEC-891A-B332D3D56021}" destId="{AA77B19E-A997-4968-8C74-DAA38FC70F04}" srcOrd="0" destOrd="0" presId="urn:microsoft.com/office/officeart/2005/8/layout/chevron1"/>
    <dgm:cxn modelId="{657C5B1B-57F5-4831-BCBD-5B28AECC2AD7}" type="presOf" srcId="{88641496-02B1-4F79-80C8-56A75FADBDF4}" destId="{160822D6-1D89-4BBC-9102-B7E255CF136A}" srcOrd="0" destOrd="0" presId="urn:microsoft.com/office/officeart/2005/8/layout/chevron1"/>
    <dgm:cxn modelId="{F92EAD5F-6D34-4749-AC6C-75950061FF01}" srcId="{F3D8C171-3DB8-4BEC-891A-B332D3D56021}" destId="{C86DBA64-CC49-4651-986B-9DBBC20DAA13}" srcOrd="0" destOrd="0" parTransId="{5D1C2ECD-4F46-48D7-9A1E-557A3D6E0844}" sibTransId="{CEB5301C-421D-49A2-BBFB-C1BAD84D5468}"/>
    <dgm:cxn modelId="{CFCE2546-E075-444C-A8C6-A617801100A4}" type="presOf" srcId="{751408DE-4977-4615-9393-972E092D7557}" destId="{7B455218-F0ED-4A06-865A-E962510BA1F1}" srcOrd="0" destOrd="0" presId="urn:microsoft.com/office/officeart/2005/8/layout/chevron1"/>
    <dgm:cxn modelId="{9DCCA64C-0DA5-47A3-9E3F-0A27D811326B}" type="presOf" srcId="{C86DBA64-CC49-4651-986B-9DBBC20DAA13}" destId="{A7C1A947-5BFD-4D6E-8C0D-2DFC2439E675}" srcOrd="0" destOrd="0" presId="urn:microsoft.com/office/officeart/2005/8/layout/chevron1"/>
    <dgm:cxn modelId="{FFFD644F-4DD6-49DE-B0D5-4903FF10D3D2}" srcId="{49E599D2-7F20-4C05-B59D-25E3E76DF4F0}" destId="{F3D8C171-3DB8-4BEC-891A-B332D3D56021}" srcOrd="2" destOrd="0" parTransId="{D7F203BA-FB93-4C15-9D49-1A2783C81AB3}" sibTransId="{5833F764-B0CB-4D43-908E-41081789FA4D}"/>
    <dgm:cxn modelId="{56A62995-3BC4-4538-9275-4B7078CAA4B8}" type="presOf" srcId="{B6496EA1-54A1-4767-A458-F87EAFEEF1F0}" destId="{F8202D7B-545D-4C96-9AAB-8B679A9B384C}" srcOrd="0" destOrd="0" presId="urn:microsoft.com/office/officeart/2005/8/layout/chevron1"/>
    <dgm:cxn modelId="{F50A0496-0004-4B70-82C9-E3C275821984}" type="presOf" srcId="{9001302B-2B4F-4CBD-8775-3D376E440CF9}" destId="{EF9D21AB-CA6B-4D66-A2CC-FF7293368E91}" srcOrd="0" destOrd="0" presId="urn:microsoft.com/office/officeart/2005/8/layout/chevron1"/>
    <dgm:cxn modelId="{705DD19C-0330-4150-A476-6B8B3BD9F607}" srcId="{751408DE-4977-4615-9393-972E092D7557}" destId="{9C87D5EF-BB36-4040-A7CF-EB8C9184611F}" srcOrd="0" destOrd="0" parTransId="{90B3D059-FF27-484B-8E22-E369B72053C2}" sibTransId="{5D47369E-EC3C-48F8-8B11-21029145F353}"/>
    <dgm:cxn modelId="{E605359F-B9A1-4D92-9161-7CDCAC35AD50}" type="presOf" srcId="{9C87D5EF-BB36-4040-A7CF-EB8C9184611F}" destId="{B385CE71-4A42-431D-9648-5071195DF797}" srcOrd="0" destOrd="0" presId="urn:microsoft.com/office/officeart/2005/8/layout/chevron1"/>
    <dgm:cxn modelId="{5AB30EAE-5B35-4DC4-9D80-468AECBACF42}" srcId="{88641496-02B1-4F79-80C8-56A75FADBDF4}" destId="{9001302B-2B4F-4CBD-8775-3D376E440CF9}" srcOrd="0" destOrd="0" parTransId="{C44E1C48-96AE-4F60-8E33-DA328798C04C}" sibTransId="{9012EB08-480C-4994-9347-0386EE7CFBF7}"/>
    <dgm:cxn modelId="{F6676EB3-21F3-4F6F-B867-E15C66585146}" srcId="{49E599D2-7F20-4C05-B59D-25E3E76DF4F0}" destId="{88641496-02B1-4F79-80C8-56A75FADBDF4}" srcOrd="0" destOrd="0" parTransId="{9F023F07-C2C3-478D-887F-82C93B8837C3}" sibTransId="{9CD6F33C-E9C4-4DCD-86B4-F05D8A3529A4}"/>
    <dgm:cxn modelId="{668BA4DF-FFB3-4F8A-8B90-AD05733A2F0E}" srcId="{49E599D2-7F20-4C05-B59D-25E3E76DF4F0}" destId="{751408DE-4977-4615-9393-972E092D7557}" srcOrd="3" destOrd="0" parTransId="{63594933-84CA-47EC-8E08-78DDDDCC9339}" sibTransId="{6CD6AC7A-3F5C-47C7-B375-A7742FDFAF57}"/>
    <dgm:cxn modelId="{CA4BF9E9-E5D2-4FA6-9CEC-782F1FB5C9AB}" srcId="{49E599D2-7F20-4C05-B59D-25E3E76DF4F0}" destId="{08F25558-5520-4EEE-98B2-0EFF310030D3}" srcOrd="1" destOrd="0" parTransId="{AF3E4359-4AEE-4E8A-9A2E-D5DBBA00E818}" sibTransId="{9013D819-219F-402D-A860-6F64D9E45FC1}"/>
    <dgm:cxn modelId="{20E22AF0-FC7A-4060-BA1F-EF9839204D59}" type="presOf" srcId="{49E599D2-7F20-4C05-B59D-25E3E76DF4F0}" destId="{76D42B22-5465-4F61-BBAA-BB6C02D2E5BA}" srcOrd="0" destOrd="0" presId="urn:microsoft.com/office/officeart/2005/8/layout/chevron1"/>
    <dgm:cxn modelId="{173E3DF8-F3F3-40F0-B76C-A9E879EF38EB}" srcId="{08F25558-5520-4EEE-98B2-0EFF310030D3}" destId="{B6496EA1-54A1-4767-A458-F87EAFEEF1F0}" srcOrd="0" destOrd="0" parTransId="{574039F4-1A69-49D8-85DB-33671FF8C5C8}" sibTransId="{3C9BF9B4-B05E-4E34-BB6E-C3962BD85B4F}"/>
    <dgm:cxn modelId="{317E5390-A4CA-41ED-9A87-EA557682457A}" type="presParOf" srcId="{76D42B22-5465-4F61-BBAA-BB6C02D2E5BA}" destId="{A861A6D2-F61F-438A-A1A1-D5F740CF362E}" srcOrd="0" destOrd="0" presId="urn:microsoft.com/office/officeart/2005/8/layout/chevron1"/>
    <dgm:cxn modelId="{49642DA0-AFA0-4A96-A74B-BE9008728D40}" type="presParOf" srcId="{A861A6D2-F61F-438A-A1A1-D5F740CF362E}" destId="{160822D6-1D89-4BBC-9102-B7E255CF136A}" srcOrd="0" destOrd="0" presId="urn:microsoft.com/office/officeart/2005/8/layout/chevron1"/>
    <dgm:cxn modelId="{0FC5D82B-3072-4654-9F02-CC46B6A59682}" type="presParOf" srcId="{A861A6D2-F61F-438A-A1A1-D5F740CF362E}" destId="{EF9D21AB-CA6B-4D66-A2CC-FF7293368E91}" srcOrd="1" destOrd="0" presId="urn:microsoft.com/office/officeart/2005/8/layout/chevron1"/>
    <dgm:cxn modelId="{97995EB6-02CA-4D57-BFFF-0D7A00806C78}" type="presParOf" srcId="{76D42B22-5465-4F61-BBAA-BB6C02D2E5BA}" destId="{3ECE2DFF-C0D3-4974-BE34-20FE5497A927}" srcOrd="1" destOrd="0" presId="urn:microsoft.com/office/officeart/2005/8/layout/chevron1"/>
    <dgm:cxn modelId="{9B7343F1-C321-41EB-BBDF-1BCA11EB8468}" type="presParOf" srcId="{76D42B22-5465-4F61-BBAA-BB6C02D2E5BA}" destId="{096CDD03-543A-4CEB-A10B-61D3CD38B793}" srcOrd="2" destOrd="0" presId="urn:microsoft.com/office/officeart/2005/8/layout/chevron1"/>
    <dgm:cxn modelId="{BB592A49-D0BA-4370-B54E-CEA720DB69A4}" type="presParOf" srcId="{096CDD03-543A-4CEB-A10B-61D3CD38B793}" destId="{7C8377B8-5CB8-4790-8C60-EFAD5CFE33A1}" srcOrd="0" destOrd="0" presId="urn:microsoft.com/office/officeart/2005/8/layout/chevron1"/>
    <dgm:cxn modelId="{3568B76A-8C60-4F6E-BFAF-E16C1AC4284F}" type="presParOf" srcId="{096CDD03-543A-4CEB-A10B-61D3CD38B793}" destId="{F8202D7B-545D-4C96-9AAB-8B679A9B384C}" srcOrd="1" destOrd="0" presId="urn:microsoft.com/office/officeart/2005/8/layout/chevron1"/>
    <dgm:cxn modelId="{5ACF75CB-A5DE-4BD8-99F5-5F6E888BB1D2}" type="presParOf" srcId="{76D42B22-5465-4F61-BBAA-BB6C02D2E5BA}" destId="{862C24EC-2B7F-42A3-8541-167826C7F4E7}" srcOrd="3" destOrd="0" presId="urn:microsoft.com/office/officeart/2005/8/layout/chevron1"/>
    <dgm:cxn modelId="{D3512609-A58D-4A32-A13B-58F3D93CF952}" type="presParOf" srcId="{76D42B22-5465-4F61-BBAA-BB6C02D2E5BA}" destId="{B46C4031-B622-4591-83C1-2078D19239F0}" srcOrd="4" destOrd="0" presId="urn:microsoft.com/office/officeart/2005/8/layout/chevron1"/>
    <dgm:cxn modelId="{5C0816AD-7626-4669-B5C6-64CEAA639889}" type="presParOf" srcId="{B46C4031-B622-4591-83C1-2078D19239F0}" destId="{AA77B19E-A997-4968-8C74-DAA38FC70F04}" srcOrd="0" destOrd="0" presId="urn:microsoft.com/office/officeart/2005/8/layout/chevron1"/>
    <dgm:cxn modelId="{61B3A943-A2BC-4102-8F84-C953EB78A8F4}" type="presParOf" srcId="{B46C4031-B622-4591-83C1-2078D19239F0}" destId="{A7C1A947-5BFD-4D6E-8C0D-2DFC2439E675}" srcOrd="1" destOrd="0" presId="urn:microsoft.com/office/officeart/2005/8/layout/chevron1"/>
    <dgm:cxn modelId="{86C198A9-3390-4F7F-B2EC-69AEE7EEE729}" type="presParOf" srcId="{76D42B22-5465-4F61-BBAA-BB6C02D2E5BA}" destId="{42612C0B-BEAE-4BFD-A93C-593446E05F5D}" srcOrd="5" destOrd="0" presId="urn:microsoft.com/office/officeart/2005/8/layout/chevron1"/>
    <dgm:cxn modelId="{B4D68CA0-791C-40BC-ADB0-F117C6E91A1C}" type="presParOf" srcId="{76D42B22-5465-4F61-BBAA-BB6C02D2E5BA}" destId="{0CAF1FAF-E114-4A76-B5E5-E69B2A3099AA}" srcOrd="6" destOrd="0" presId="urn:microsoft.com/office/officeart/2005/8/layout/chevron1"/>
    <dgm:cxn modelId="{8634E607-88AC-491E-9B22-C96E19702BF0}" type="presParOf" srcId="{0CAF1FAF-E114-4A76-B5E5-E69B2A3099AA}" destId="{7B455218-F0ED-4A06-865A-E962510BA1F1}" srcOrd="0" destOrd="0" presId="urn:microsoft.com/office/officeart/2005/8/layout/chevron1"/>
    <dgm:cxn modelId="{A528194F-B8DF-4CFE-AFA1-27B659469939}" type="presParOf" srcId="{0CAF1FAF-E114-4A76-B5E5-E69B2A3099AA}" destId="{B385CE71-4A42-431D-9648-5071195DF79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E599D2-7F20-4C05-B59D-25E3E76DF4F0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88641496-02B1-4F79-80C8-56A75FADBDF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Local Rule Review</a:t>
          </a:r>
        </a:p>
      </dgm:t>
    </dgm:pt>
    <dgm:pt modelId="{9F023F07-C2C3-478D-887F-82C93B8837C3}" type="parTrans" cxnId="{F6676EB3-21F3-4F6F-B867-E15C66585146}">
      <dgm:prSet/>
      <dgm:spPr/>
      <dgm:t>
        <a:bodyPr/>
        <a:lstStyle/>
        <a:p>
          <a:endParaRPr lang="en-US"/>
        </a:p>
      </dgm:t>
    </dgm:pt>
    <dgm:pt modelId="{9CD6F33C-E9C4-4DCD-86B4-F05D8A3529A4}" type="sibTrans" cxnId="{F6676EB3-21F3-4F6F-B867-E15C66585146}">
      <dgm:prSet/>
      <dgm:spPr/>
      <dgm:t>
        <a:bodyPr/>
        <a:lstStyle/>
        <a:p>
          <a:endParaRPr lang="en-US"/>
        </a:p>
      </dgm:t>
    </dgm:pt>
    <dgm:pt modelId="{F3D8C171-3DB8-4BEC-891A-B332D3D56021}">
      <dgm:prSet phldrT="[Text]"/>
      <dgm:spPr/>
      <dgm:t>
        <a:bodyPr/>
        <a:lstStyle/>
        <a:p>
          <a:r>
            <a:rPr lang="en-US" dirty="0"/>
            <a:t>Appoint/Confirm Fire Department Head</a:t>
          </a:r>
        </a:p>
      </dgm:t>
    </dgm:pt>
    <dgm:pt modelId="{D7F203BA-FB93-4C15-9D49-1A2783C81AB3}" type="parTrans" cxnId="{FFFD644F-4DD6-49DE-B0D5-4903FF10D3D2}">
      <dgm:prSet/>
      <dgm:spPr/>
      <dgm:t>
        <a:bodyPr/>
        <a:lstStyle/>
        <a:p>
          <a:endParaRPr lang="en-US"/>
        </a:p>
      </dgm:t>
    </dgm:pt>
    <dgm:pt modelId="{5833F764-B0CB-4D43-908E-41081789FA4D}" type="sibTrans" cxnId="{FFFD644F-4DD6-49DE-B0D5-4903FF10D3D2}">
      <dgm:prSet/>
      <dgm:spPr/>
      <dgm:t>
        <a:bodyPr/>
        <a:lstStyle/>
        <a:p>
          <a:endParaRPr lang="en-US"/>
        </a:p>
      </dgm:t>
    </dgm:pt>
    <dgm:pt modelId="{751408DE-4977-4615-9393-972E092D755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Publish Rules</a:t>
          </a:r>
        </a:p>
      </dgm:t>
    </dgm:pt>
    <dgm:pt modelId="{63594933-84CA-47EC-8E08-78DDDDCC9339}" type="parTrans" cxnId="{668BA4DF-FFB3-4F8A-8B90-AD05733A2F0E}">
      <dgm:prSet/>
      <dgm:spPr/>
      <dgm:t>
        <a:bodyPr/>
        <a:lstStyle/>
        <a:p>
          <a:endParaRPr lang="en-US"/>
        </a:p>
      </dgm:t>
    </dgm:pt>
    <dgm:pt modelId="{6CD6AC7A-3F5C-47C7-B375-A7742FDFAF57}" type="sibTrans" cxnId="{668BA4DF-FFB3-4F8A-8B90-AD05733A2F0E}">
      <dgm:prSet/>
      <dgm:spPr/>
      <dgm:t>
        <a:bodyPr/>
        <a:lstStyle/>
        <a:p>
          <a:endParaRPr lang="en-US"/>
        </a:p>
      </dgm:t>
    </dgm:pt>
    <dgm:pt modelId="{08F25558-5520-4EEE-98B2-0EFF310030D3}">
      <dgm:prSet phldrT="[Text]"/>
      <dgm:spPr/>
      <dgm:t>
        <a:bodyPr/>
        <a:lstStyle/>
        <a:p>
          <a:r>
            <a:rPr lang="en-US" dirty="0"/>
            <a:t>Approve Pay/Classification Ordinances</a:t>
          </a:r>
        </a:p>
      </dgm:t>
    </dgm:pt>
    <dgm:pt modelId="{AF3E4359-4AEE-4E8A-9A2E-D5DBBA00E818}" type="parTrans" cxnId="{CA4BF9E9-E5D2-4FA6-9CEC-782F1FB5C9AB}">
      <dgm:prSet/>
      <dgm:spPr/>
      <dgm:t>
        <a:bodyPr/>
        <a:lstStyle/>
        <a:p>
          <a:endParaRPr lang="en-US"/>
        </a:p>
      </dgm:t>
    </dgm:pt>
    <dgm:pt modelId="{9013D819-219F-402D-A860-6F64D9E45FC1}" type="sibTrans" cxnId="{CA4BF9E9-E5D2-4FA6-9CEC-782F1FB5C9AB}">
      <dgm:prSet/>
      <dgm:spPr/>
      <dgm:t>
        <a:bodyPr/>
        <a:lstStyle/>
        <a:p>
          <a:endParaRPr lang="en-US"/>
        </a:p>
      </dgm:t>
    </dgm:pt>
    <dgm:pt modelId="{9001302B-2B4F-4CBD-8775-3D376E440CF9}">
      <dgm:prSet phldrT="[Text]"/>
      <dgm:spPr/>
      <dgm:t>
        <a:bodyPr/>
        <a:lstStyle/>
        <a:p>
          <a:r>
            <a:rPr lang="en-US" dirty="0"/>
            <a:t>September/October</a:t>
          </a:r>
        </a:p>
      </dgm:t>
    </dgm:pt>
    <dgm:pt modelId="{C44E1C48-96AE-4F60-8E33-DA328798C04C}" type="parTrans" cxnId="{5AB30EAE-5B35-4DC4-9D80-468AECBACF42}">
      <dgm:prSet/>
      <dgm:spPr/>
      <dgm:t>
        <a:bodyPr/>
        <a:lstStyle/>
        <a:p>
          <a:endParaRPr lang="en-US"/>
        </a:p>
      </dgm:t>
    </dgm:pt>
    <dgm:pt modelId="{9012EB08-480C-4994-9347-0386EE7CFBF7}" type="sibTrans" cxnId="{5AB30EAE-5B35-4DC4-9D80-468AECBACF42}">
      <dgm:prSet/>
      <dgm:spPr/>
      <dgm:t>
        <a:bodyPr/>
        <a:lstStyle/>
        <a:p>
          <a:endParaRPr lang="en-US"/>
        </a:p>
      </dgm:t>
    </dgm:pt>
    <dgm:pt modelId="{B6496EA1-54A1-4767-A458-F87EAFEEF1F0}">
      <dgm:prSet phldrT="[Text]"/>
      <dgm:spPr/>
      <dgm:t>
        <a:bodyPr/>
        <a:lstStyle/>
        <a:p>
          <a:r>
            <a:rPr lang="en-US" dirty="0"/>
            <a:t>September 14, 2017</a:t>
          </a:r>
        </a:p>
      </dgm:t>
    </dgm:pt>
    <dgm:pt modelId="{574039F4-1A69-49D8-85DB-33671FF8C5C8}" type="parTrans" cxnId="{173E3DF8-F3F3-40F0-B76C-A9E879EF38EB}">
      <dgm:prSet/>
      <dgm:spPr/>
      <dgm:t>
        <a:bodyPr/>
        <a:lstStyle/>
        <a:p>
          <a:endParaRPr lang="en-US"/>
        </a:p>
      </dgm:t>
    </dgm:pt>
    <dgm:pt modelId="{3C9BF9B4-B05E-4E34-BB6E-C3962BD85B4F}" type="sibTrans" cxnId="{173E3DF8-F3F3-40F0-B76C-A9E879EF38EB}">
      <dgm:prSet/>
      <dgm:spPr/>
      <dgm:t>
        <a:bodyPr/>
        <a:lstStyle/>
        <a:p>
          <a:endParaRPr lang="en-US"/>
        </a:p>
      </dgm:t>
    </dgm:pt>
    <dgm:pt modelId="{C86DBA64-CC49-4651-986B-9DBBC20DAA13}">
      <dgm:prSet phldrT="[Text]"/>
      <dgm:spPr/>
      <dgm:t>
        <a:bodyPr/>
        <a:lstStyle/>
        <a:p>
          <a:r>
            <a:rPr lang="en-US" dirty="0"/>
            <a:t>October, 2017</a:t>
          </a:r>
        </a:p>
      </dgm:t>
    </dgm:pt>
    <dgm:pt modelId="{5D1C2ECD-4F46-48D7-9A1E-557A3D6E0844}" type="parTrans" cxnId="{F92EAD5F-6D34-4749-AC6C-75950061FF01}">
      <dgm:prSet/>
      <dgm:spPr/>
      <dgm:t>
        <a:bodyPr/>
        <a:lstStyle/>
        <a:p>
          <a:endParaRPr lang="en-US"/>
        </a:p>
      </dgm:t>
    </dgm:pt>
    <dgm:pt modelId="{CEB5301C-421D-49A2-BBFB-C1BAD84D5468}" type="sibTrans" cxnId="{F92EAD5F-6D34-4749-AC6C-75950061FF01}">
      <dgm:prSet/>
      <dgm:spPr/>
      <dgm:t>
        <a:bodyPr/>
        <a:lstStyle/>
        <a:p>
          <a:endParaRPr lang="en-US"/>
        </a:p>
      </dgm:t>
    </dgm:pt>
    <dgm:pt modelId="{9C87D5EF-BB36-4040-A7CF-EB8C9184611F}">
      <dgm:prSet phldrT="[Text]"/>
      <dgm:spPr/>
      <dgm:t>
        <a:bodyPr/>
        <a:lstStyle/>
        <a:p>
          <a:r>
            <a:rPr lang="en-US" dirty="0"/>
            <a:t>October 23, 2017</a:t>
          </a:r>
        </a:p>
      </dgm:t>
    </dgm:pt>
    <dgm:pt modelId="{90B3D059-FF27-484B-8E22-E369B72053C2}" type="parTrans" cxnId="{705DD19C-0330-4150-A476-6B8B3BD9F607}">
      <dgm:prSet/>
      <dgm:spPr/>
      <dgm:t>
        <a:bodyPr/>
        <a:lstStyle/>
        <a:p>
          <a:endParaRPr lang="en-US"/>
        </a:p>
      </dgm:t>
    </dgm:pt>
    <dgm:pt modelId="{5D47369E-EC3C-48F8-8B11-21029145F353}" type="sibTrans" cxnId="{705DD19C-0330-4150-A476-6B8B3BD9F607}">
      <dgm:prSet/>
      <dgm:spPr/>
      <dgm:t>
        <a:bodyPr/>
        <a:lstStyle/>
        <a:p>
          <a:endParaRPr lang="en-US"/>
        </a:p>
      </dgm:t>
    </dgm:pt>
    <dgm:pt modelId="{71362BB3-5593-4EA3-8C2B-86B212EFDCE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90 day notice to withdraw from Meet &amp; Confer</a:t>
          </a:r>
        </a:p>
      </dgm:t>
    </dgm:pt>
    <dgm:pt modelId="{51D7D66C-7409-4D66-88F2-189860AA9E23}" type="parTrans" cxnId="{EEA0133D-56AD-4193-9D51-EC2C9071EE78}">
      <dgm:prSet/>
      <dgm:spPr/>
      <dgm:t>
        <a:bodyPr/>
        <a:lstStyle/>
        <a:p>
          <a:endParaRPr lang="en-US"/>
        </a:p>
      </dgm:t>
    </dgm:pt>
    <dgm:pt modelId="{9BAC4C89-19A2-42E8-87E6-0E8D0BAD5E25}" type="sibTrans" cxnId="{EEA0133D-56AD-4193-9D51-EC2C9071EE78}">
      <dgm:prSet/>
      <dgm:spPr/>
      <dgm:t>
        <a:bodyPr/>
        <a:lstStyle/>
        <a:p>
          <a:endParaRPr lang="en-US"/>
        </a:p>
      </dgm:t>
    </dgm:pt>
    <dgm:pt modelId="{C7D38586-DEC2-4FBE-B982-780707C4852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en-US" dirty="0"/>
            <a:t>August 8, 2017</a:t>
          </a:r>
        </a:p>
      </dgm:t>
    </dgm:pt>
    <dgm:pt modelId="{59BE5A2C-5421-4ABC-971C-49BB3BE0CF25}" type="parTrans" cxnId="{87B86BE3-995F-4FFD-8E14-5E6AE02F81DA}">
      <dgm:prSet/>
      <dgm:spPr/>
      <dgm:t>
        <a:bodyPr/>
        <a:lstStyle/>
        <a:p>
          <a:endParaRPr lang="en-US"/>
        </a:p>
      </dgm:t>
    </dgm:pt>
    <dgm:pt modelId="{9041380C-40A5-42D1-8DF2-899042EBF4AC}" type="sibTrans" cxnId="{87B86BE3-995F-4FFD-8E14-5E6AE02F81DA}">
      <dgm:prSet/>
      <dgm:spPr/>
      <dgm:t>
        <a:bodyPr/>
        <a:lstStyle/>
        <a:p>
          <a:endParaRPr lang="en-US"/>
        </a:p>
      </dgm:t>
    </dgm:pt>
    <dgm:pt modelId="{76D42B22-5465-4F61-BBAA-BB6C02D2E5BA}" type="pres">
      <dgm:prSet presAssocID="{49E599D2-7F20-4C05-B59D-25E3E76DF4F0}" presName="Name0" presStyleCnt="0">
        <dgm:presLayoutVars>
          <dgm:dir/>
          <dgm:animLvl val="lvl"/>
          <dgm:resizeHandles val="exact"/>
        </dgm:presLayoutVars>
      </dgm:prSet>
      <dgm:spPr/>
    </dgm:pt>
    <dgm:pt modelId="{323C1002-F9BA-489E-AD76-861D775C7DB4}" type="pres">
      <dgm:prSet presAssocID="{71362BB3-5593-4EA3-8C2B-86B212EFDCE0}" presName="composite" presStyleCnt="0"/>
      <dgm:spPr/>
    </dgm:pt>
    <dgm:pt modelId="{DED7952F-642E-45F5-B2A9-C8B365E958E9}" type="pres">
      <dgm:prSet presAssocID="{71362BB3-5593-4EA3-8C2B-86B212EFDCE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775C4E7-0342-479B-8619-E2A2C36EACFC}" type="pres">
      <dgm:prSet presAssocID="{71362BB3-5593-4EA3-8C2B-86B212EFDCE0}" presName="desTx" presStyleLbl="revTx" presStyleIdx="0" presStyleCnt="5">
        <dgm:presLayoutVars>
          <dgm:bulletEnabled val="1"/>
        </dgm:presLayoutVars>
      </dgm:prSet>
      <dgm:spPr/>
    </dgm:pt>
    <dgm:pt modelId="{AB3CFD41-5330-419A-8BE9-73F7F0F75CBA}" type="pres">
      <dgm:prSet presAssocID="{9BAC4C89-19A2-42E8-87E6-0E8D0BAD5E25}" presName="space" presStyleCnt="0"/>
      <dgm:spPr/>
    </dgm:pt>
    <dgm:pt modelId="{A861A6D2-F61F-438A-A1A1-D5F740CF362E}" type="pres">
      <dgm:prSet presAssocID="{88641496-02B1-4F79-80C8-56A75FADBDF4}" presName="composite" presStyleCnt="0"/>
      <dgm:spPr/>
    </dgm:pt>
    <dgm:pt modelId="{160822D6-1D89-4BBC-9102-B7E255CF136A}" type="pres">
      <dgm:prSet presAssocID="{88641496-02B1-4F79-80C8-56A75FADBDF4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F9D21AB-CA6B-4D66-A2CC-FF7293368E91}" type="pres">
      <dgm:prSet presAssocID="{88641496-02B1-4F79-80C8-56A75FADBDF4}" presName="desTx" presStyleLbl="revTx" presStyleIdx="1" presStyleCnt="5">
        <dgm:presLayoutVars>
          <dgm:bulletEnabled val="1"/>
        </dgm:presLayoutVars>
      </dgm:prSet>
      <dgm:spPr/>
    </dgm:pt>
    <dgm:pt modelId="{3ECE2DFF-C0D3-4974-BE34-20FE5497A927}" type="pres">
      <dgm:prSet presAssocID="{9CD6F33C-E9C4-4DCD-86B4-F05D8A3529A4}" presName="space" presStyleCnt="0"/>
      <dgm:spPr/>
    </dgm:pt>
    <dgm:pt modelId="{096CDD03-543A-4CEB-A10B-61D3CD38B793}" type="pres">
      <dgm:prSet presAssocID="{08F25558-5520-4EEE-98B2-0EFF310030D3}" presName="composite" presStyleCnt="0"/>
      <dgm:spPr/>
    </dgm:pt>
    <dgm:pt modelId="{7C8377B8-5CB8-4790-8C60-EFAD5CFE33A1}" type="pres">
      <dgm:prSet presAssocID="{08F25558-5520-4EEE-98B2-0EFF310030D3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8202D7B-545D-4C96-9AAB-8B679A9B384C}" type="pres">
      <dgm:prSet presAssocID="{08F25558-5520-4EEE-98B2-0EFF310030D3}" presName="desTx" presStyleLbl="revTx" presStyleIdx="2" presStyleCnt="5">
        <dgm:presLayoutVars>
          <dgm:bulletEnabled val="1"/>
        </dgm:presLayoutVars>
      </dgm:prSet>
      <dgm:spPr/>
    </dgm:pt>
    <dgm:pt modelId="{862C24EC-2B7F-42A3-8541-167826C7F4E7}" type="pres">
      <dgm:prSet presAssocID="{9013D819-219F-402D-A860-6F64D9E45FC1}" presName="space" presStyleCnt="0"/>
      <dgm:spPr/>
    </dgm:pt>
    <dgm:pt modelId="{B46C4031-B622-4591-83C1-2078D19239F0}" type="pres">
      <dgm:prSet presAssocID="{F3D8C171-3DB8-4BEC-891A-B332D3D56021}" presName="composite" presStyleCnt="0"/>
      <dgm:spPr/>
    </dgm:pt>
    <dgm:pt modelId="{AA77B19E-A997-4968-8C74-DAA38FC70F04}" type="pres">
      <dgm:prSet presAssocID="{F3D8C171-3DB8-4BEC-891A-B332D3D56021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7C1A947-5BFD-4D6E-8C0D-2DFC2439E675}" type="pres">
      <dgm:prSet presAssocID="{F3D8C171-3DB8-4BEC-891A-B332D3D56021}" presName="desTx" presStyleLbl="revTx" presStyleIdx="3" presStyleCnt="5">
        <dgm:presLayoutVars>
          <dgm:bulletEnabled val="1"/>
        </dgm:presLayoutVars>
      </dgm:prSet>
      <dgm:spPr/>
    </dgm:pt>
    <dgm:pt modelId="{42612C0B-BEAE-4BFD-A93C-593446E05F5D}" type="pres">
      <dgm:prSet presAssocID="{5833F764-B0CB-4D43-908E-41081789FA4D}" presName="space" presStyleCnt="0"/>
      <dgm:spPr/>
    </dgm:pt>
    <dgm:pt modelId="{0CAF1FAF-E114-4A76-B5E5-E69B2A3099AA}" type="pres">
      <dgm:prSet presAssocID="{751408DE-4977-4615-9393-972E092D7557}" presName="composite" presStyleCnt="0"/>
      <dgm:spPr/>
    </dgm:pt>
    <dgm:pt modelId="{7B455218-F0ED-4A06-865A-E962510BA1F1}" type="pres">
      <dgm:prSet presAssocID="{751408DE-4977-4615-9393-972E092D755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385CE71-4A42-431D-9648-5071195DF797}" type="pres">
      <dgm:prSet presAssocID="{751408DE-4977-4615-9393-972E092D7557}" presName="desTx" presStyleLbl="revTx" presStyleIdx="4" presStyleCnt="5">
        <dgm:presLayoutVars>
          <dgm:bulletEnabled val="1"/>
        </dgm:presLayoutVars>
      </dgm:prSet>
      <dgm:spPr/>
    </dgm:pt>
  </dgm:ptLst>
  <dgm:cxnLst>
    <dgm:cxn modelId="{FD73F40E-DE4B-4111-A0A9-C49DADBE4E4E}" type="presOf" srcId="{C7D38586-DEC2-4FBE-B982-780707C48526}" destId="{2775C4E7-0342-479B-8619-E2A2C36EACFC}" srcOrd="0" destOrd="0" presId="urn:microsoft.com/office/officeart/2005/8/layout/chevron1"/>
    <dgm:cxn modelId="{7F205C15-C028-477C-B73E-05D1171FB04A}" type="presOf" srcId="{88641496-02B1-4F79-80C8-56A75FADBDF4}" destId="{160822D6-1D89-4BBC-9102-B7E255CF136A}" srcOrd="0" destOrd="0" presId="urn:microsoft.com/office/officeart/2005/8/layout/chevron1"/>
    <dgm:cxn modelId="{3DE9FC2B-A84E-4F48-8BCD-97A2A61E927F}" type="presOf" srcId="{F3D8C171-3DB8-4BEC-891A-B332D3D56021}" destId="{AA77B19E-A997-4968-8C74-DAA38FC70F04}" srcOrd="0" destOrd="0" presId="urn:microsoft.com/office/officeart/2005/8/layout/chevron1"/>
    <dgm:cxn modelId="{EEA0133D-56AD-4193-9D51-EC2C9071EE78}" srcId="{49E599D2-7F20-4C05-B59D-25E3E76DF4F0}" destId="{71362BB3-5593-4EA3-8C2B-86B212EFDCE0}" srcOrd="0" destOrd="0" parTransId="{51D7D66C-7409-4D66-88F2-189860AA9E23}" sibTransId="{9BAC4C89-19A2-42E8-87E6-0E8D0BAD5E25}"/>
    <dgm:cxn modelId="{F8C95D5D-16FE-4B5F-9496-7AAC881C91F8}" type="presOf" srcId="{49E599D2-7F20-4C05-B59D-25E3E76DF4F0}" destId="{76D42B22-5465-4F61-BBAA-BB6C02D2E5BA}" srcOrd="0" destOrd="0" presId="urn:microsoft.com/office/officeart/2005/8/layout/chevron1"/>
    <dgm:cxn modelId="{F92EAD5F-6D34-4749-AC6C-75950061FF01}" srcId="{F3D8C171-3DB8-4BEC-891A-B332D3D56021}" destId="{C86DBA64-CC49-4651-986B-9DBBC20DAA13}" srcOrd="0" destOrd="0" parTransId="{5D1C2ECD-4F46-48D7-9A1E-557A3D6E0844}" sibTransId="{CEB5301C-421D-49A2-BBFB-C1BAD84D5468}"/>
    <dgm:cxn modelId="{FFFD644F-4DD6-49DE-B0D5-4903FF10D3D2}" srcId="{49E599D2-7F20-4C05-B59D-25E3E76DF4F0}" destId="{F3D8C171-3DB8-4BEC-891A-B332D3D56021}" srcOrd="3" destOrd="0" parTransId="{D7F203BA-FB93-4C15-9D49-1A2783C81AB3}" sibTransId="{5833F764-B0CB-4D43-908E-41081789FA4D}"/>
    <dgm:cxn modelId="{012F5B70-2E54-481A-A700-03ECC68B519F}" type="presOf" srcId="{9C87D5EF-BB36-4040-A7CF-EB8C9184611F}" destId="{B385CE71-4A42-431D-9648-5071195DF797}" srcOrd="0" destOrd="0" presId="urn:microsoft.com/office/officeart/2005/8/layout/chevron1"/>
    <dgm:cxn modelId="{597B7276-A051-4077-8E19-70DDC40221DD}" type="presOf" srcId="{08F25558-5520-4EEE-98B2-0EFF310030D3}" destId="{7C8377B8-5CB8-4790-8C60-EFAD5CFE33A1}" srcOrd="0" destOrd="0" presId="urn:microsoft.com/office/officeart/2005/8/layout/chevron1"/>
    <dgm:cxn modelId="{705DD19C-0330-4150-A476-6B8B3BD9F607}" srcId="{751408DE-4977-4615-9393-972E092D7557}" destId="{9C87D5EF-BB36-4040-A7CF-EB8C9184611F}" srcOrd="0" destOrd="0" parTransId="{90B3D059-FF27-484B-8E22-E369B72053C2}" sibTransId="{5D47369E-EC3C-48F8-8B11-21029145F353}"/>
    <dgm:cxn modelId="{5AB30EAE-5B35-4DC4-9D80-468AECBACF42}" srcId="{88641496-02B1-4F79-80C8-56A75FADBDF4}" destId="{9001302B-2B4F-4CBD-8775-3D376E440CF9}" srcOrd="0" destOrd="0" parTransId="{C44E1C48-96AE-4F60-8E33-DA328798C04C}" sibTransId="{9012EB08-480C-4994-9347-0386EE7CFBF7}"/>
    <dgm:cxn modelId="{F6676EB3-21F3-4F6F-B867-E15C66585146}" srcId="{49E599D2-7F20-4C05-B59D-25E3E76DF4F0}" destId="{88641496-02B1-4F79-80C8-56A75FADBDF4}" srcOrd="1" destOrd="0" parTransId="{9F023F07-C2C3-478D-887F-82C93B8837C3}" sibTransId="{9CD6F33C-E9C4-4DCD-86B4-F05D8A3529A4}"/>
    <dgm:cxn modelId="{A16868BE-1F04-4C53-9272-E3076335655F}" type="presOf" srcId="{C86DBA64-CC49-4651-986B-9DBBC20DAA13}" destId="{A7C1A947-5BFD-4D6E-8C0D-2DFC2439E675}" srcOrd="0" destOrd="0" presId="urn:microsoft.com/office/officeart/2005/8/layout/chevron1"/>
    <dgm:cxn modelId="{5ADD3BCE-50A6-4B6D-B73D-6F90D6198DB6}" type="presOf" srcId="{751408DE-4977-4615-9393-972E092D7557}" destId="{7B455218-F0ED-4A06-865A-E962510BA1F1}" srcOrd="0" destOrd="0" presId="urn:microsoft.com/office/officeart/2005/8/layout/chevron1"/>
    <dgm:cxn modelId="{DF2293D7-DEDE-4CFF-9D43-FDD87D3A6AB8}" type="presOf" srcId="{B6496EA1-54A1-4767-A458-F87EAFEEF1F0}" destId="{F8202D7B-545D-4C96-9AAB-8B679A9B384C}" srcOrd="0" destOrd="0" presId="urn:microsoft.com/office/officeart/2005/8/layout/chevron1"/>
    <dgm:cxn modelId="{AA0E48DA-D793-4EAF-A064-A7F69D17DAFE}" type="presOf" srcId="{71362BB3-5593-4EA3-8C2B-86B212EFDCE0}" destId="{DED7952F-642E-45F5-B2A9-C8B365E958E9}" srcOrd="0" destOrd="0" presId="urn:microsoft.com/office/officeart/2005/8/layout/chevron1"/>
    <dgm:cxn modelId="{9AAA59DE-1E39-4D6E-A482-CDD2A71D71F5}" type="presOf" srcId="{9001302B-2B4F-4CBD-8775-3D376E440CF9}" destId="{EF9D21AB-CA6B-4D66-A2CC-FF7293368E91}" srcOrd="0" destOrd="0" presId="urn:microsoft.com/office/officeart/2005/8/layout/chevron1"/>
    <dgm:cxn modelId="{668BA4DF-FFB3-4F8A-8B90-AD05733A2F0E}" srcId="{49E599D2-7F20-4C05-B59D-25E3E76DF4F0}" destId="{751408DE-4977-4615-9393-972E092D7557}" srcOrd="4" destOrd="0" parTransId="{63594933-84CA-47EC-8E08-78DDDDCC9339}" sibTransId="{6CD6AC7A-3F5C-47C7-B375-A7742FDFAF57}"/>
    <dgm:cxn modelId="{87B86BE3-995F-4FFD-8E14-5E6AE02F81DA}" srcId="{71362BB3-5593-4EA3-8C2B-86B212EFDCE0}" destId="{C7D38586-DEC2-4FBE-B982-780707C48526}" srcOrd="0" destOrd="0" parTransId="{59BE5A2C-5421-4ABC-971C-49BB3BE0CF25}" sibTransId="{9041380C-40A5-42D1-8DF2-899042EBF4AC}"/>
    <dgm:cxn modelId="{CA4BF9E9-E5D2-4FA6-9CEC-782F1FB5C9AB}" srcId="{49E599D2-7F20-4C05-B59D-25E3E76DF4F0}" destId="{08F25558-5520-4EEE-98B2-0EFF310030D3}" srcOrd="2" destOrd="0" parTransId="{AF3E4359-4AEE-4E8A-9A2E-D5DBBA00E818}" sibTransId="{9013D819-219F-402D-A860-6F64D9E45FC1}"/>
    <dgm:cxn modelId="{173E3DF8-F3F3-40F0-B76C-A9E879EF38EB}" srcId="{08F25558-5520-4EEE-98B2-0EFF310030D3}" destId="{B6496EA1-54A1-4767-A458-F87EAFEEF1F0}" srcOrd="0" destOrd="0" parTransId="{574039F4-1A69-49D8-85DB-33671FF8C5C8}" sibTransId="{3C9BF9B4-B05E-4E34-BB6E-C3962BD85B4F}"/>
    <dgm:cxn modelId="{896DED31-033B-4266-BA64-B7B9535B68BC}" type="presParOf" srcId="{76D42B22-5465-4F61-BBAA-BB6C02D2E5BA}" destId="{323C1002-F9BA-489E-AD76-861D775C7DB4}" srcOrd="0" destOrd="0" presId="urn:microsoft.com/office/officeart/2005/8/layout/chevron1"/>
    <dgm:cxn modelId="{BD37BA78-1935-4DEB-934B-DCEC6D3973D5}" type="presParOf" srcId="{323C1002-F9BA-489E-AD76-861D775C7DB4}" destId="{DED7952F-642E-45F5-B2A9-C8B365E958E9}" srcOrd="0" destOrd="0" presId="urn:microsoft.com/office/officeart/2005/8/layout/chevron1"/>
    <dgm:cxn modelId="{50798B48-E19E-46BD-9B54-8AD17277C745}" type="presParOf" srcId="{323C1002-F9BA-489E-AD76-861D775C7DB4}" destId="{2775C4E7-0342-479B-8619-E2A2C36EACFC}" srcOrd="1" destOrd="0" presId="urn:microsoft.com/office/officeart/2005/8/layout/chevron1"/>
    <dgm:cxn modelId="{164923C6-2DB9-4344-BAE4-D687E988BBDF}" type="presParOf" srcId="{76D42B22-5465-4F61-BBAA-BB6C02D2E5BA}" destId="{AB3CFD41-5330-419A-8BE9-73F7F0F75CBA}" srcOrd="1" destOrd="0" presId="urn:microsoft.com/office/officeart/2005/8/layout/chevron1"/>
    <dgm:cxn modelId="{7A8C6F54-F8B6-4BDD-9FE3-8A89D9CC62B1}" type="presParOf" srcId="{76D42B22-5465-4F61-BBAA-BB6C02D2E5BA}" destId="{A861A6D2-F61F-438A-A1A1-D5F740CF362E}" srcOrd="2" destOrd="0" presId="urn:microsoft.com/office/officeart/2005/8/layout/chevron1"/>
    <dgm:cxn modelId="{ADF4545A-58EF-4D7B-8243-0DBFCB565FE3}" type="presParOf" srcId="{A861A6D2-F61F-438A-A1A1-D5F740CF362E}" destId="{160822D6-1D89-4BBC-9102-B7E255CF136A}" srcOrd="0" destOrd="0" presId="urn:microsoft.com/office/officeart/2005/8/layout/chevron1"/>
    <dgm:cxn modelId="{FF6BE4A4-5704-4AAF-A9D5-8A31415BC584}" type="presParOf" srcId="{A861A6D2-F61F-438A-A1A1-D5F740CF362E}" destId="{EF9D21AB-CA6B-4D66-A2CC-FF7293368E91}" srcOrd="1" destOrd="0" presId="urn:microsoft.com/office/officeart/2005/8/layout/chevron1"/>
    <dgm:cxn modelId="{BFD58D4E-2005-4AE0-BD7D-80870789AB45}" type="presParOf" srcId="{76D42B22-5465-4F61-BBAA-BB6C02D2E5BA}" destId="{3ECE2DFF-C0D3-4974-BE34-20FE5497A927}" srcOrd="3" destOrd="0" presId="urn:microsoft.com/office/officeart/2005/8/layout/chevron1"/>
    <dgm:cxn modelId="{472F16D3-443C-4890-81B4-598EE1B0ABD7}" type="presParOf" srcId="{76D42B22-5465-4F61-BBAA-BB6C02D2E5BA}" destId="{096CDD03-543A-4CEB-A10B-61D3CD38B793}" srcOrd="4" destOrd="0" presId="urn:microsoft.com/office/officeart/2005/8/layout/chevron1"/>
    <dgm:cxn modelId="{B4F2AAEB-C821-4CBE-A307-C1082B867DE6}" type="presParOf" srcId="{096CDD03-543A-4CEB-A10B-61D3CD38B793}" destId="{7C8377B8-5CB8-4790-8C60-EFAD5CFE33A1}" srcOrd="0" destOrd="0" presId="urn:microsoft.com/office/officeart/2005/8/layout/chevron1"/>
    <dgm:cxn modelId="{2B6EFDD8-4482-47DC-A5C4-C753EA6D8759}" type="presParOf" srcId="{096CDD03-543A-4CEB-A10B-61D3CD38B793}" destId="{F8202D7B-545D-4C96-9AAB-8B679A9B384C}" srcOrd="1" destOrd="0" presId="urn:microsoft.com/office/officeart/2005/8/layout/chevron1"/>
    <dgm:cxn modelId="{64A59805-B23D-4361-9456-599FE0877E17}" type="presParOf" srcId="{76D42B22-5465-4F61-BBAA-BB6C02D2E5BA}" destId="{862C24EC-2B7F-42A3-8541-167826C7F4E7}" srcOrd="5" destOrd="0" presId="urn:microsoft.com/office/officeart/2005/8/layout/chevron1"/>
    <dgm:cxn modelId="{BB655D41-DE6C-4CFA-81F5-49AAD3A54434}" type="presParOf" srcId="{76D42B22-5465-4F61-BBAA-BB6C02D2E5BA}" destId="{B46C4031-B622-4591-83C1-2078D19239F0}" srcOrd="6" destOrd="0" presId="urn:microsoft.com/office/officeart/2005/8/layout/chevron1"/>
    <dgm:cxn modelId="{0326B9E6-B5B9-4B16-BC82-F7CB102CCD5E}" type="presParOf" srcId="{B46C4031-B622-4591-83C1-2078D19239F0}" destId="{AA77B19E-A997-4968-8C74-DAA38FC70F04}" srcOrd="0" destOrd="0" presId="urn:microsoft.com/office/officeart/2005/8/layout/chevron1"/>
    <dgm:cxn modelId="{E75456CA-FD1A-431C-9982-2EFD72DBAF15}" type="presParOf" srcId="{B46C4031-B622-4591-83C1-2078D19239F0}" destId="{A7C1A947-5BFD-4D6E-8C0D-2DFC2439E675}" srcOrd="1" destOrd="0" presId="urn:microsoft.com/office/officeart/2005/8/layout/chevron1"/>
    <dgm:cxn modelId="{C6B3E355-E9BC-4593-8FFE-11680353DF26}" type="presParOf" srcId="{76D42B22-5465-4F61-BBAA-BB6C02D2E5BA}" destId="{42612C0B-BEAE-4BFD-A93C-593446E05F5D}" srcOrd="7" destOrd="0" presId="urn:microsoft.com/office/officeart/2005/8/layout/chevron1"/>
    <dgm:cxn modelId="{9E86B2E4-3B10-49D1-995F-0D593FAF5FE2}" type="presParOf" srcId="{76D42B22-5465-4F61-BBAA-BB6C02D2E5BA}" destId="{0CAF1FAF-E114-4A76-B5E5-E69B2A3099AA}" srcOrd="8" destOrd="0" presId="urn:microsoft.com/office/officeart/2005/8/layout/chevron1"/>
    <dgm:cxn modelId="{92CFC5CE-DA1A-4F4E-9D9A-D43CC15CF98E}" type="presParOf" srcId="{0CAF1FAF-E114-4A76-B5E5-E69B2A3099AA}" destId="{7B455218-F0ED-4A06-865A-E962510BA1F1}" srcOrd="0" destOrd="0" presId="urn:microsoft.com/office/officeart/2005/8/layout/chevron1"/>
    <dgm:cxn modelId="{1F03B3E2-D82A-4BF9-9F7D-361EC181A2D2}" type="presParOf" srcId="{0CAF1FAF-E114-4A76-B5E5-E69B2A3099AA}" destId="{B385CE71-4A42-431D-9648-5071195DF79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5B893-2780-4B8C-B22A-000651F280AC}">
      <dsp:nvSpPr>
        <dsp:cNvPr id="0" name=""/>
        <dsp:cNvSpPr/>
      </dsp:nvSpPr>
      <dsp:spPr>
        <a:xfrm>
          <a:off x="3505216" y="2103450"/>
          <a:ext cx="1357788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Department Head Appeal</a:t>
          </a:r>
        </a:p>
      </dsp:txBody>
      <dsp:txXfrm>
        <a:off x="3571498" y="2169732"/>
        <a:ext cx="1225224" cy="1225224"/>
      </dsp:txXfrm>
    </dsp:sp>
    <dsp:sp modelId="{466AE307-274D-457D-897C-0E7623C0B4BD}">
      <dsp:nvSpPr>
        <dsp:cNvPr id="0" name=""/>
        <dsp:cNvSpPr/>
      </dsp:nvSpPr>
      <dsp:spPr>
        <a:xfrm rot="16207196">
          <a:off x="3657106" y="1573917"/>
          <a:ext cx="1059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90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CEA3A-FC8B-4311-8C62-D40C509ACF56}">
      <dsp:nvSpPr>
        <dsp:cNvPr id="0" name=""/>
        <dsp:cNvSpPr/>
      </dsp:nvSpPr>
      <dsp:spPr>
        <a:xfrm>
          <a:off x="3350458" y="175030"/>
          <a:ext cx="1676401" cy="869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Discipline issued</a:t>
          </a:r>
        </a:p>
      </dsp:txBody>
      <dsp:txXfrm>
        <a:off x="3392896" y="217468"/>
        <a:ext cx="1591525" cy="784478"/>
      </dsp:txXfrm>
    </dsp:sp>
    <dsp:sp modelId="{02707731-C226-4B0B-8981-4DCEF2E7CAEB}">
      <dsp:nvSpPr>
        <dsp:cNvPr id="0" name=""/>
        <dsp:cNvSpPr/>
      </dsp:nvSpPr>
      <dsp:spPr>
        <a:xfrm rot="1595560">
          <a:off x="4840068" y="3219261"/>
          <a:ext cx="4336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6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7E433-F272-469C-9F88-0BA9776B935D}">
      <dsp:nvSpPr>
        <dsp:cNvPr id="0" name=""/>
        <dsp:cNvSpPr/>
      </dsp:nvSpPr>
      <dsp:spPr>
        <a:xfrm>
          <a:off x="5250777" y="3087007"/>
          <a:ext cx="1528681" cy="1223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Arbitration</a:t>
          </a:r>
        </a:p>
      </dsp:txBody>
      <dsp:txXfrm>
        <a:off x="5310522" y="3146752"/>
        <a:ext cx="1409191" cy="1104399"/>
      </dsp:txXfrm>
    </dsp:sp>
    <dsp:sp modelId="{36738505-D905-488A-A7B6-2B91B018773B}">
      <dsp:nvSpPr>
        <dsp:cNvPr id="0" name=""/>
        <dsp:cNvSpPr/>
      </dsp:nvSpPr>
      <dsp:spPr>
        <a:xfrm rot="9721079">
          <a:off x="2953299" y="3090022"/>
          <a:ext cx="565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7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097DE-C2C8-4FFB-9EDA-210473810724}">
      <dsp:nvSpPr>
        <dsp:cNvPr id="0" name=""/>
        <dsp:cNvSpPr/>
      </dsp:nvSpPr>
      <dsp:spPr>
        <a:xfrm>
          <a:off x="2057398" y="2713047"/>
          <a:ext cx="909718" cy="1223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DCM Appeal</a:t>
          </a:r>
        </a:p>
      </dsp:txBody>
      <dsp:txXfrm>
        <a:off x="2101807" y="2757456"/>
        <a:ext cx="820900" cy="1135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86B5-4A87-4E54-801E-C44E7B6F3A19}">
      <dsp:nvSpPr>
        <dsp:cNvPr id="0" name=""/>
        <dsp:cNvSpPr/>
      </dsp:nvSpPr>
      <dsp:spPr>
        <a:xfrm>
          <a:off x="3711772" y="2031568"/>
          <a:ext cx="1357788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C&amp;S sent to Commission</a:t>
          </a:r>
        </a:p>
      </dsp:txBody>
      <dsp:txXfrm>
        <a:off x="3778054" y="2097850"/>
        <a:ext cx="1225224" cy="1225224"/>
      </dsp:txXfrm>
    </dsp:sp>
    <dsp:sp modelId="{DABFB60C-691D-435D-B8D7-4B736E4941C3}">
      <dsp:nvSpPr>
        <dsp:cNvPr id="0" name=""/>
        <dsp:cNvSpPr/>
      </dsp:nvSpPr>
      <dsp:spPr>
        <a:xfrm rot="16200000">
          <a:off x="3961510" y="1602412"/>
          <a:ext cx="8583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83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57CC-9362-47FA-869D-6CAAE0EC4513}">
      <dsp:nvSpPr>
        <dsp:cNvPr id="0" name=""/>
        <dsp:cNvSpPr/>
      </dsp:nvSpPr>
      <dsp:spPr>
        <a:xfrm>
          <a:off x="3476267" y="75298"/>
          <a:ext cx="1828797" cy="1097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Discipline issued by Department Head</a:t>
          </a:r>
        </a:p>
      </dsp:txBody>
      <dsp:txXfrm>
        <a:off x="3529865" y="128896"/>
        <a:ext cx="1721601" cy="990761"/>
      </dsp:txXfrm>
    </dsp:sp>
    <dsp:sp modelId="{F795EDC6-65F2-4726-85B3-BED6F98E0D46}">
      <dsp:nvSpPr>
        <dsp:cNvPr id="0" name=""/>
        <dsp:cNvSpPr/>
      </dsp:nvSpPr>
      <dsp:spPr>
        <a:xfrm rot="1800000">
          <a:off x="5030243" y="3249158"/>
          <a:ext cx="5869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9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8707-9F01-4EB4-A4B1-AFB14238D871}">
      <dsp:nvSpPr>
        <dsp:cNvPr id="0" name=""/>
        <dsp:cNvSpPr/>
      </dsp:nvSpPr>
      <dsp:spPr>
        <a:xfrm>
          <a:off x="5577870" y="3132645"/>
          <a:ext cx="1238972" cy="124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Appeal to Hearing Examiner</a:t>
          </a:r>
        </a:p>
      </dsp:txBody>
      <dsp:txXfrm>
        <a:off x="5638352" y="3193127"/>
        <a:ext cx="1118008" cy="1120856"/>
      </dsp:txXfrm>
    </dsp:sp>
    <dsp:sp modelId="{1820FABC-2B82-4301-B87F-8ACAFB8293E8}">
      <dsp:nvSpPr>
        <dsp:cNvPr id="0" name=""/>
        <dsp:cNvSpPr/>
      </dsp:nvSpPr>
      <dsp:spPr>
        <a:xfrm rot="9000000">
          <a:off x="3265991" y="3221869"/>
          <a:ext cx="477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7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A027C-2F5F-4964-97B6-07686853AD01}">
      <dsp:nvSpPr>
        <dsp:cNvPr id="0" name=""/>
        <dsp:cNvSpPr/>
      </dsp:nvSpPr>
      <dsp:spPr>
        <a:xfrm>
          <a:off x="1869957" y="3056447"/>
          <a:ext cx="1428039" cy="1394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Appeal to Commission</a:t>
          </a:r>
        </a:p>
      </dsp:txBody>
      <dsp:txXfrm>
        <a:off x="1938017" y="3124507"/>
        <a:ext cx="1291919" cy="1258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822D6-1D89-4BBC-9102-B7E255CF136A}">
      <dsp:nvSpPr>
        <dsp:cNvPr id="0" name=""/>
        <dsp:cNvSpPr/>
      </dsp:nvSpPr>
      <dsp:spPr>
        <a:xfrm>
          <a:off x="6595" y="1475984"/>
          <a:ext cx="2480290" cy="852318"/>
        </a:xfrm>
        <a:prstGeom prst="chevron">
          <a:avLst/>
        </a:prstGeom>
        <a:solidFill>
          <a:schemeClr val="accent3">
            <a:tint val="67000"/>
            <a:satMod val="10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Adoption</a:t>
          </a:r>
        </a:p>
      </dsp:txBody>
      <dsp:txXfrm>
        <a:off x="432754" y="1475984"/>
        <a:ext cx="1627972" cy="852318"/>
      </dsp:txXfrm>
    </dsp:sp>
    <dsp:sp modelId="{EF9D21AB-CA6B-4D66-A2CC-FF7293368E91}">
      <dsp:nvSpPr>
        <dsp:cNvPr id="0" name=""/>
        <dsp:cNvSpPr/>
      </dsp:nvSpPr>
      <dsp:spPr>
        <a:xfrm>
          <a:off x="6595" y="2434843"/>
          <a:ext cx="1984232" cy="2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May 6, 2017</a:t>
          </a:r>
        </a:p>
      </dsp:txBody>
      <dsp:txXfrm>
        <a:off x="6595" y="2434843"/>
        <a:ext cx="1984232" cy="276750"/>
      </dsp:txXfrm>
    </dsp:sp>
    <dsp:sp modelId="{7C8377B8-5CB8-4790-8C60-EFAD5CFE33A1}">
      <dsp:nvSpPr>
        <dsp:cNvPr id="0" name=""/>
        <dsp:cNvSpPr/>
      </dsp:nvSpPr>
      <dsp:spPr>
        <a:xfrm>
          <a:off x="2270885" y="1475984"/>
          <a:ext cx="2480290" cy="8523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Appoint/Confirm Commissioners</a:t>
          </a:r>
        </a:p>
      </dsp:txBody>
      <dsp:txXfrm>
        <a:off x="2697044" y="1475984"/>
        <a:ext cx="1627972" cy="852318"/>
      </dsp:txXfrm>
    </dsp:sp>
    <dsp:sp modelId="{F8202D7B-545D-4C96-9AAB-8B679A9B384C}">
      <dsp:nvSpPr>
        <dsp:cNvPr id="0" name=""/>
        <dsp:cNvSpPr/>
      </dsp:nvSpPr>
      <dsp:spPr>
        <a:xfrm>
          <a:off x="2270885" y="2434843"/>
          <a:ext cx="1984232" cy="2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June 27, 2017</a:t>
          </a:r>
        </a:p>
      </dsp:txBody>
      <dsp:txXfrm>
        <a:off x="2270885" y="2434843"/>
        <a:ext cx="1984232" cy="276750"/>
      </dsp:txXfrm>
    </dsp:sp>
    <dsp:sp modelId="{AA77B19E-A997-4968-8C74-DAA38FC70F04}">
      <dsp:nvSpPr>
        <dsp:cNvPr id="0" name=""/>
        <dsp:cNvSpPr/>
      </dsp:nvSpPr>
      <dsp:spPr>
        <a:xfrm>
          <a:off x="4535175" y="1475984"/>
          <a:ext cx="2480290" cy="852318"/>
        </a:xfrm>
        <a:prstGeom prst="chevron">
          <a:avLst/>
        </a:prstGeom>
        <a:gradFill rotWithShape="1">
          <a:gsLst>
            <a:gs pos="0">
              <a:schemeClr val="accent5">
                <a:tint val="94000"/>
                <a:satMod val="103000"/>
                <a:lumMod val="102000"/>
              </a:schemeClr>
            </a:gs>
            <a:gs pos="50000">
              <a:schemeClr val="accent5">
                <a:shade val="100000"/>
                <a:satMod val="110000"/>
                <a:lumMod val="100000"/>
              </a:schemeClr>
            </a:gs>
            <a:gs pos="100000">
              <a:schemeClr val="accent5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Commission Orientation</a:t>
          </a:r>
        </a:p>
      </dsp:txBody>
      <dsp:txXfrm>
        <a:off x="4961334" y="1475984"/>
        <a:ext cx="1627972" cy="852318"/>
      </dsp:txXfrm>
    </dsp:sp>
    <dsp:sp modelId="{A7C1A947-5BFD-4D6E-8C0D-2DFC2439E675}">
      <dsp:nvSpPr>
        <dsp:cNvPr id="0" name=""/>
        <dsp:cNvSpPr/>
      </dsp:nvSpPr>
      <dsp:spPr>
        <a:xfrm>
          <a:off x="4535175" y="2434843"/>
          <a:ext cx="1984232" cy="2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July 12, 2017</a:t>
          </a:r>
        </a:p>
      </dsp:txBody>
      <dsp:txXfrm>
        <a:off x="4535175" y="2434843"/>
        <a:ext cx="1984232" cy="276750"/>
      </dsp:txXfrm>
    </dsp:sp>
    <dsp:sp modelId="{7B455218-F0ED-4A06-865A-E962510BA1F1}">
      <dsp:nvSpPr>
        <dsp:cNvPr id="0" name=""/>
        <dsp:cNvSpPr/>
      </dsp:nvSpPr>
      <dsp:spPr>
        <a:xfrm>
          <a:off x="6799466" y="1475984"/>
          <a:ext cx="2480290" cy="852318"/>
        </a:xfrm>
        <a:prstGeom prst="chevron">
          <a:avLst/>
        </a:prstGeom>
        <a:gradFill rotWithShape="1">
          <a:gsLst>
            <a:gs pos="0">
              <a:schemeClr val="accent5">
                <a:tint val="94000"/>
                <a:satMod val="103000"/>
                <a:lumMod val="102000"/>
              </a:schemeClr>
            </a:gs>
            <a:gs pos="50000">
              <a:schemeClr val="accent5">
                <a:shade val="100000"/>
                <a:satMod val="110000"/>
                <a:lumMod val="100000"/>
              </a:schemeClr>
            </a:gs>
            <a:gs pos="100000">
              <a:schemeClr val="accent5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Commission Action (Chair, Vice Chair, Director)</a:t>
          </a:r>
        </a:p>
      </dsp:txBody>
      <dsp:txXfrm>
        <a:off x="7225625" y="1475984"/>
        <a:ext cx="1627972" cy="852318"/>
      </dsp:txXfrm>
    </dsp:sp>
    <dsp:sp modelId="{B385CE71-4A42-431D-9648-5071195DF797}">
      <dsp:nvSpPr>
        <dsp:cNvPr id="0" name=""/>
        <dsp:cNvSpPr/>
      </dsp:nvSpPr>
      <dsp:spPr>
        <a:xfrm>
          <a:off x="6799466" y="2434843"/>
          <a:ext cx="1984232" cy="2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July 12, 2017</a:t>
          </a:r>
        </a:p>
      </dsp:txBody>
      <dsp:txXfrm>
        <a:off x="6799466" y="2434843"/>
        <a:ext cx="1984232" cy="276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7952F-642E-45F5-B2A9-C8B365E958E9}">
      <dsp:nvSpPr>
        <dsp:cNvPr id="0" name=""/>
        <dsp:cNvSpPr/>
      </dsp:nvSpPr>
      <dsp:spPr>
        <a:xfrm>
          <a:off x="134" y="1938076"/>
          <a:ext cx="2064638" cy="775137"/>
        </a:xfrm>
        <a:prstGeom prst="chevron">
          <a:avLst/>
        </a:prstGeom>
        <a:gradFill rotWithShape="1">
          <a:gsLst>
            <a:gs pos="0">
              <a:schemeClr val="accent1">
                <a:tint val="94000"/>
                <a:satMod val="103000"/>
                <a:lumMod val="102000"/>
              </a:schemeClr>
            </a:gs>
            <a:gs pos="50000">
              <a:schemeClr val="accent1">
                <a:shade val="100000"/>
                <a:satMod val="110000"/>
                <a:lumMod val="100000"/>
              </a:schemeClr>
            </a:gs>
            <a:gs pos="100000">
              <a:schemeClr val="accent1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90 day notice to withdraw from Meet &amp; Confer</a:t>
          </a:r>
        </a:p>
      </dsp:txBody>
      <dsp:txXfrm>
        <a:off x="387703" y="1938076"/>
        <a:ext cx="1289501" cy="775137"/>
      </dsp:txXfrm>
    </dsp:sp>
    <dsp:sp modelId="{2775C4E7-0342-479B-8619-E2A2C36EACFC}">
      <dsp:nvSpPr>
        <dsp:cNvPr id="0" name=""/>
        <dsp:cNvSpPr/>
      </dsp:nvSpPr>
      <dsp:spPr>
        <a:xfrm>
          <a:off x="134" y="2810105"/>
          <a:ext cx="1651711" cy="253687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August 8, 2017</a:t>
          </a:r>
        </a:p>
      </dsp:txBody>
      <dsp:txXfrm>
        <a:off x="134" y="2810105"/>
        <a:ext cx="1651711" cy="253687"/>
      </dsp:txXfrm>
    </dsp:sp>
    <dsp:sp modelId="{160822D6-1D89-4BBC-9102-B7E255CF136A}">
      <dsp:nvSpPr>
        <dsp:cNvPr id="0" name=""/>
        <dsp:cNvSpPr/>
      </dsp:nvSpPr>
      <dsp:spPr>
        <a:xfrm>
          <a:off x="1848773" y="1938076"/>
          <a:ext cx="2064638" cy="775137"/>
        </a:xfrm>
        <a:prstGeom prst="chevron">
          <a:avLst/>
        </a:prstGeom>
        <a:gradFill rotWithShape="1">
          <a:gsLst>
            <a:gs pos="0">
              <a:schemeClr val="accent5">
                <a:tint val="94000"/>
                <a:satMod val="103000"/>
                <a:lumMod val="102000"/>
              </a:schemeClr>
            </a:gs>
            <a:gs pos="50000">
              <a:schemeClr val="accent5">
                <a:shade val="100000"/>
                <a:satMod val="110000"/>
                <a:lumMod val="100000"/>
              </a:schemeClr>
            </a:gs>
            <a:gs pos="100000">
              <a:schemeClr val="accent5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Local Rule Review</a:t>
          </a:r>
        </a:p>
      </dsp:txBody>
      <dsp:txXfrm>
        <a:off x="2236342" y="1938076"/>
        <a:ext cx="1289501" cy="775137"/>
      </dsp:txXfrm>
    </dsp:sp>
    <dsp:sp modelId="{EF9D21AB-CA6B-4D66-A2CC-FF7293368E91}">
      <dsp:nvSpPr>
        <dsp:cNvPr id="0" name=""/>
        <dsp:cNvSpPr/>
      </dsp:nvSpPr>
      <dsp:spPr>
        <a:xfrm>
          <a:off x="1848773" y="2810105"/>
          <a:ext cx="1651711" cy="25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September/October</a:t>
          </a:r>
        </a:p>
      </dsp:txBody>
      <dsp:txXfrm>
        <a:off x="1848773" y="2810105"/>
        <a:ext cx="1651711" cy="253687"/>
      </dsp:txXfrm>
    </dsp:sp>
    <dsp:sp modelId="{7C8377B8-5CB8-4790-8C60-EFAD5CFE33A1}">
      <dsp:nvSpPr>
        <dsp:cNvPr id="0" name=""/>
        <dsp:cNvSpPr/>
      </dsp:nvSpPr>
      <dsp:spPr>
        <a:xfrm>
          <a:off x="3697412" y="1938076"/>
          <a:ext cx="2064638" cy="7751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Approve Pay/Classification Ordinances</a:t>
          </a:r>
        </a:p>
      </dsp:txBody>
      <dsp:txXfrm>
        <a:off x="4084981" y="1938076"/>
        <a:ext cx="1289501" cy="775137"/>
      </dsp:txXfrm>
    </dsp:sp>
    <dsp:sp modelId="{F8202D7B-545D-4C96-9AAB-8B679A9B384C}">
      <dsp:nvSpPr>
        <dsp:cNvPr id="0" name=""/>
        <dsp:cNvSpPr/>
      </dsp:nvSpPr>
      <dsp:spPr>
        <a:xfrm>
          <a:off x="3697412" y="2810105"/>
          <a:ext cx="1651711" cy="25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September 14, 2017</a:t>
          </a:r>
        </a:p>
      </dsp:txBody>
      <dsp:txXfrm>
        <a:off x="3697412" y="2810105"/>
        <a:ext cx="1651711" cy="253687"/>
      </dsp:txXfrm>
    </dsp:sp>
    <dsp:sp modelId="{AA77B19E-A997-4968-8C74-DAA38FC70F04}">
      <dsp:nvSpPr>
        <dsp:cNvPr id="0" name=""/>
        <dsp:cNvSpPr/>
      </dsp:nvSpPr>
      <dsp:spPr>
        <a:xfrm>
          <a:off x="5546051" y="1938076"/>
          <a:ext cx="2064638" cy="7751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Appoint/Confirm Fire Department Head</a:t>
          </a:r>
        </a:p>
      </dsp:txBody>
      <dsp:txXfrm>
        <a:off x="5933620" y="1938076"/>
        <a:ext cx="1289501" cy="775137"/>
      </dsp:txXfrm>
    </dsp:sp>
    <dsp:sp modelId="{A7C1A947-5BFD-4D6E-8C0D-2DFC2439E675}">
      <dsp:nvSpPr>
        <dsp:cNvPr id="0" name=""/>
        <dsp:cNvSpPr/>
      </dsp:nvSpPr>
      <dsp:spPr>
        <a:xfrm>
          <a:off x="5546051" y="2810105"/>
          <a:ext cx="1651711" cy="25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October, 2017</a:t>
          </a:r>
        </a:p>
      </dsp:txBody>
      <dsp:txXfrm>
        <a:off x="5546051" y="2810105"/>
        <a:ext cx="1651711" cy="253687"/>
      </dsp:txXfrm>
    </dsp:sp>
    <dsp:sp modelId="{7B455218-F0ED-4A06-865A-E962510BA1F1}">
      <dsp:nvSpPr>
        <dsp:cNvPr id="0" name=""/>
        <dsp:cNvSpPr/>
      </dsp:nvSpPr>
      <dsp:spPr>
        <a:xfrm>
          <a:off x="7394690" y="1938076"/>
          <a:ext cx="2064638" cy="775137"/>
        </a:xfrm>
        <a:prstGeom prst="chevron">
          <a:avLst/>
        </a:prstGeom>
        <a:gradFill rotWithShape="1">
          <a:gsLst>
            <a:gs pos="0">
              <a:schemeClr val="accent5">
                <a:tint val="94000"/>
                <a:satMod val="103000"/>
                <a:lumMod val="102000"/>
              </a:schemeClr>
            </a:gs>
            <a:gs pos="50000">
              <a:schemeClr val="accent5">
                <a:shade val="100000"/>
                <a:satMod val="110000"/>
                <a:lumMod val="100000"/>
              </a:schemeClr>
            </a:gs>
            <a:gs pos="100000">
              <a:schemeClr val="accent5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Publish Rules</a:t>
          </a:r>
        </a:p>
      </dsp:txBody>
      <dsp:txXfrm>
        <a:off x="7782259" y="1938076"/>
        <a:ext cx="1289501" cy="775137"/>
      </dsp:txXfrm>
    </dsp:sp>
    <dsp:sp modelId="{B385CE71-4A42-431D-9648-5071195DF797}">
      <dsp:nvSpPr>
        <dsp:cNvPr id="0" name=""/>
        <dsp:cNvSpPr/>
      </dsp:nvSpPr>
      <dsp:spPr>
        <a:xfrm>
          <a:off x="7394690" y="2810105"/>
          <a:ext cx="1651711" cy="25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October 23, 2017</a:t>
          </a:r>
        </a:p>
      </dsp:txBody>
      <dsp:txXfrm>
        <a:off x="7394690" y="2810105"/>
        <a:ext cx="1651711" cy="25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0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BB0-DCBA-4602-A677-4878AACAFF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4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5738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6188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8518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6412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0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243403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7" r:id="rId19"/>
    <p:sldLayoutId id="2147483708" r:id="rId20"/>
    <p:sldLayoutId id="2147483709" r:id="rId21"/>
    <p:sldLayoutId id="2147483682" r:id="rId2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Welcome to Civil Service: a Case Study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Disciplinary Appeals: Before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43400" y="5486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62400" y="5791200"/>
            <a:ext cx="106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 Appeal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0" y="2667000"/>
            <a:ext cx="1447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23044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Disciplinary appeals: After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48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25735"/>
            <a:ext cx="3411973" cy="1839071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09227"/>
              </p:ext>
            </p:extLst>
          </p:nvPr>
        </p:nvGraphicFramePr>
        <p:xfrm>
          <a:off x="706512" y="739588"/>
          <a:ext cx="9286352" cy="418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5A19F52-D6BB-4077-889B-4CF987343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989478"/>
              </p:ext>
            </p:extLst>
          </p:nvPr>
        </p:nvGraphicFramePr>
        <p:xfrm>
          <a:off x="1057032" y="2830201"/>
          <a:ext cx="9459464" cy="500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724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the Elephant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Arlington started a work group that met at least once a week starting in May 2017</a:t>
            </a:r>
          </a:p>
          <a:p>
            <a:r>
              <a:rPr lang="en-US" dirty="0"/>
              <a:t>Work group members:</a:t>
            </a:r>
          </a:p>
          <a:p>
            <a:r>
              <a:rPr lang="en-US" dirty="0"/>
              <a:t>	-Fire management</a:t>
            </a:r>
          </a:p>
          <a:p>
            <a:r>
              <a:rPr lang="en-US" dirty="0"/>
              <a:t>	-CMO</a:t>
            </a:r>
          </a:p>
          <a:p>
            <a:r>
              <a:rPr lang="en-US" dirty="0"/>
              <a:t>	-CAO</a:t>
            </a:r>
          </a:p>
          <a:p>
            <a:r>
              <a:rPr lang="en-US" dirty="0"/>
              <a:t>	-HR/Civil Service </a:t>
            </a:r>
          </a:p>
          <a:p>
            <a:r>
              <a:rPr lang="en-US" dirty="0"/>
              <a:t>	-Finance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BF1AC-C624-2AD2-DA0F-335AB7BA2C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18877" y="2820147"/>
            <a:ext cx="3522849" cy="3718557"/>
          </a:xfrm>
        </p:spPr>
        <p:txBody>
          <a:bodyPr>
            <a:normAutofit/>
          </a:bodyPr>
          <a:lstStyle/>
          <a:p>
            <a:r>
              <a:rPr lang="en-US" dirty="0"/>
              <a:t>Fire management and the City Attorney’s Office also worked with outside counsel to begin formulating a draft of Local Rules and the numerous forms needs needed for Civil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Arrival of Litigation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D0706AC-DE4E-A9E4-4B93-BF672957D89A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Litigation filed against the City in February 2018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Claims against the City based on the nullification of the older promotional list  following the implementation of civil service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Also some due process claims and issues with the withdrawal from the meet and confer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Litigation was largely dismissed at the trial court level, except for an outstanding issue of retaliation, then finally settled in March 2023</a:t>
            </a:r>
          </a:p>
        </p:txBody>
      </p:sp>
    </p:spTree>
    <p:extLst>
      <p:ext uri="{BB962C8B-B14F-4D97-AF65-F5344CB8AC3E}">
        <p14:creationId xmlns:p14="http://schemas.microsoft.com/office/powerpoint/2010/main" val="334502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2769-08DE-E62F-163A-27A5442A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41" y="916556"/>
            <a:ext cx="7042570" cy="1626225"/>
          </a:xfrm>
        </p:spPr>
        <p:txBody>
          <a:bodyPr/>
          <a:lstStyle/>
          <a:p>
            <a:r>
              <a:rPr lang="en-US" dirty="0"/>
              <a:t>Unique Challenges of Moving to Civil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3192-D337-8C2E-FAAC-9B46B5DFBD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06741" y="2429827"/>
            <a:ext cx="7232775" cy="4200918"/>
          </a:xfrm>
        </p:spPr>
        <p:txBody>
          <a:bodyPr>
            <a:normAutofit/>
          </a:bodyPr>
          <a:lstStyle/>
          <a:p>
            <a:r>
              <a:rPr lang="en-US" dirty="0"/>
              <a:t>Biggest Challenge: The Square Peg in a Round Hole</a:t>
            </a:r>
          </a:p>
          <a:p>
            <a:r>
              <a:rPr lang="en-US" dirty="0"/>
              <a:t>	Hiring, Promotions, Discipline</a:t>
            </a:r>
          </a:p>
          <a:p>
            <a:r>
              <a:rPr lang="en-US" dirty="0"/>
              <a:t>Educating City Council</a:t>
            </a:r>
          </a:p>
          <a:p>
            <a:r>
              <a:rPr lang="en-US" dirty="0"/>
              <a:t>Educating Management</a:t>
            </a:r>
          </a:p>
          <a:p>
            <a:r>
              <a:rPr lang="en-US" dirty="0"/>
              <a:t>Educating the Workforce</a:t>
            </a:r>
          </a:p>
          <a:p>
            <a:r>
              <a:rPr lang="en-US" dirty="0"/>
              <a:t>Educating the Commission</a:t>
            </a:r>
          </a:p>
          <a:p>
            <a:r>
              <a:rPr lang="en-US" dirty="0"/>
              <a:t>Pandemic occurred about two years into Civil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5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648" y="-4078"/>
            <a:ext cx="3031302" cy="1056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C6B177-0D45-4129-AAC6-121B645D0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9788"/>
            <a:ext cx="647701" cy="5097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C3162B-47DE-4EA0-A4BE-9A143AEC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13" y="1069788"/>
            <a:ext cx="8516959" cy="5076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89" y="1709530"/>
            <a:ext cx="7366236" cy="3311479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15000"/>
              </a:lnSpc>
            </a:pPr>
            <a:br>
              <a:rPr lang="en-US" sz="5600" b="0" dirty="0"/>
            </a:br>
            <a:r>
              <a:rPr lang="en-US" sz="5600" b="0" dirty="0"/>
              <a:t>Reintroducing Meet and Confer- October 2021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167615"/>
            <a:ext cx="1218590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C026AF-5C71-9E6C-AA04-F16BB3E6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and Confer Agreement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F4C97C-CB54-80A5-BAA8-7F691C92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Texas Local Gov’t Code 142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Agreement must be in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Ratified by both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Blocks a petition for collective bargaining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Powerful tool to modify civil service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beneficial in labor relations</a:t>
            </a:r>
          </a:p>
        </p:txBody>
      </p:sp>
    </p:spTree>
    <p:extLst>
      <p:ext uri="{BB962C8B-B14F-4D97-AF65-F5344CB8AC3E}">
        <p14:creationId xmlns:p14="http://schemas.microsoft.com/office/powerpoint/2010/main" val="161020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3B51-34F9-1544-0FC0-554B6DB4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0" y="705113"/>
            <a:ext cx="4125558" cy="5197498"/>
          </a:xfrm>
        </p:spPr>
        <p:txBody>
          <a:bodyPr/>
          <a:lstStyle/>
          <a:p>
            <a:r>
              <a:rPr lang="en-US" dirty="0"/>
              <a:t>What have we accomplished through meet and confer?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29C0-F949-38B9-2C82-1D9F6FA8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Tattoo policy</a:t>
            </a:r>
          </a:p>
          <a:p>
            <a:r>
              <a:rPr lang="en-US" dirty="0"/>
              <a:t>Nepotism policy</a:t>
            </a:r>
          </a:p>
          <a:p>
            <a:r>
              <a:rPr lang="en-US" dirty="0"/>
              <a:t>Hiring policy</a:t>
            </a:r>
          </a:p>
          <a:p>
            <a:r>
              <a:rPr lang="en-US" dirty="0"/>
              <a:t>Lateral Hiring</a:t>
            </a:r>
          </a:p>
          <a:p>
            <a:r>
              <a:rPr lang="en-US" dirty="0"/>
              <a:t>Departmental reorganization*</a:t>
            </a:r>
          </a:p>
        </p:txBody>
      </p:sp>
    </p:spTree>
    <p:extLst>
      <p:ext uri="{BB962C8B-B14F-4D97-AF65-F5344CB8AC3E}">
        <p14:creationId xmlns:p14="http://schemas.microsoft.com/office/powerpoint/2010/main" val="386971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Since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Humility!</a:t>
            </a:r>
          </a:p>
          <a:p>
            <a:r>
              <a:rPr lang="en-US" dirty="0"/>
              <a:t>Read the statute with an eye to detail</a:t>
            </a:r>
          </a:p>
          <a:p>
            <a:r>
              <a:rPr lang="en-US" dirty="0"/>
              <a:t>Don’t be afraid to look to others</a:t>
            </a:r>
          </a:p>
          <a:p>
            <a:r>
              <a:rPr lang="en-US" dirty="0"/>
              <a:t>Collaboration can be very rewarding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78F1DC-7EF8-5514-E97B-D47663F284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is vital</a:t>
            </a:r>
          </a:p>
          <a:p>
            <a:r>
              <a:rPr lang="en-US" dirty="0"/>
              <a:t>Creativity can get you where you need to go</a:t>
            </a:r>
          </a:p>
          <a:p>
            <a:r>
              <a:rPr lang="en-US" dirty="0"/>
              <a:t>The change process is never done, and a new challenge will be waiting for you tomorrow</a:t>
            </a:r>
          </a:p>
          <a:p>
            <a:r>
              <a:rPr lang="en-US" dirty="0"/>
              <a:t>Enjoy the victories, don’t let the setbacks destroy you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Arlington, Texas in 2017</a:t>
            </a:r>
          </a:p>
        </p:txBody>
      </p:sp>
      <p:pic>
        <p:nvPicPr>
          <p:cNvPr id="9" name="Content Placeholder 8" descr="Crowd of people on a street">
            <a:extLst>
              <a:ext uri="{FF2B5EF4-FFF2-40B4-BE49-F238E27FC236}">
                <a16:creationId xmlns:a16="http://schemas.microsoft.com/office/drawing/2014/main" id="{2C6BF86C-38BB-3B7E-9F36-9166C538BD1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rcRect/>
          <a:stretch/>
        </p:blipFill>
        <p:spPr>
          <a:xfrm>
            <a:off x="0" y="1038"/>
            <a:ext cx="4613275" cy="685592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Mid-size Texas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is 2017 was just under 400K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Mayor-City Manager form of local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police and fire departments engaged in meet and confer bargaining, but neither had a meet and confer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Neither police or fire were civil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Arlington residents had previously voted down the proposition of civil service in fire in 1979 and 1991</a:t>
            </a:r>
          </a:p>
        </p:txBody>
      </p:sp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536" y="3928342"/>
            <a:ext cx="4935070" cy="2285000"/>
          </a:xfrm>
        </p:spPr>
        <p:txBody>
          <a:bodyPr>
            <a:normAutofit/>
          </a:bodyPr>
          <a:lstStyle/>
          <a:p>
            <a:r>
              <a:rPr lang="en-US" dirty="0"/>
              <a:t>Elisabeth Gazda Kaylor	</a:t>
            </a:r>
          </a:p>
          <a:p>
            <a:r>
              <a:rPr lang="en-US" dirty="0"/>
              <a:t>City of Arlington City Attorney’s Office</a:t>
            </a:r>
          </a:p>
          <a:p>
            <a:r>
              <a:rPr lang="en-US" dirty="0"/>
              <a:t>Elisabeth.Kaylor@arlingtontx.gov</a:t>
            </a: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Getting to Civil Service</a:t>
            </a:r>
          </a:p>
        </p:txBody>
      </p:sp>
      <p:pic>
        <p:nvPicPr>
          <p:cNvPr id="41" name="Picture Placeholder 40" descr="Pins in a map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225" r="28225"/>
          <a:stretch/>
        </p:blipFill>
        <p:spPr/>
      </p:pic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5"/>
            <a:ext cx="4850085" cy="2518365"/>
          </a:xfrm>
        </p:spPr>
        <p:txBody>
          <a:bodyPr>
            <a:normAutofit/>
          </a:bodyPr>
          <a:lstStyle/>
          <a:p>
            <a:r>
              <a:rPr lang="en-US" dirty="0"/>
              <a:t>Environment leading up to petition for civil service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1683" y="3883512"/>
            <a:ext cx="5125300" cy="220752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Concerns with disciplinary process</a:t>
            </a:r>
          </a:p>
          <a:p>
            <a:r>
              <a:rPr lang="en-US" dirty="0"/>
              <a:t>Hiring and promotion concerns</a:t>
            </a:r>
          </a:p>
          <a:p>
            <a:r>
              <a:rPr lang="en-US" dirty="0"/>
              <a:t>Overall issues with Fire Chief</a:t>
            </a:r>
          </a:p>
        </p:txBody>
      </p:sp>
      <p:pic>
        <p:nvPicPr>
          <p:cNvPr id="5" name="Picture Placeholder 4" descr="Aerial view of roiling sea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168" r="14168"/>
          <a:stretch/>
        </p:blipFill>
        <p:spPr/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Arlington Fire get civil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322" y="1199965"/>
            <a:ext cx="6172412" cy="51974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municipality may hold an election to adopt Chapter 143</a:t>
            </a:r>
          </a:p>
          <a:p>
            <a:r>
              <a:rPr lang="en-US" dirty="0"/>
              <a:t>A petition must be received by the municipality signed by the appropriate number of qualified voters to get the item on the ballot </a:t>
            </a:r>
          </a:p>
          <a:p>
            <a:r>
              <a:rPr lang="en-US" dirty="0"/>
              <a:t>If the majority of the votes received in the election favor adoption of Chapter 143, the governing body shall implement</a:t>
            </a:r>
          </a:p>
          <a:p>
            <a:r>
              <a:rPr lang="en-US" dirty="0"/>
              <a:t>Adoption of Civil Service was placed on the special election ballot as Proposition 2 for the May 2017 election</a:t>
            </a:r>
          </a:p>
          <a:p>
            <a:r>
              <a:rPr lang="en-US" dirty="0"/>
              <a:t>Voters approved the measure, with 54% of voters approving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0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Immediate Aftermath of Election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94F61A-46C1-B831-7EC4-687DF1C75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Don’t panic...well, maybe panic a little!</a:t>
            </a:r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Plan of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Step #1: Figure out any deadlines</a:t>
            </a:r>
          </a:p>
          <a:p>
            <a:r>
              <a:rPr lang="en-US" dirty="0"/>
              <a:t>First two deadlines of import:</a:t>
            </a:r>
          </a:p>
          <a:p>
            <a:r>
              <a:rPr lang="en-US" dirty="0"/>
              <a:t>	-Implementation Deadline: 143.006(a)</a:t>
            </a:r>
          </a:p>
          <a:p>
            <a:r>
              <a:rPr lang="en-US" dirty="0"/>
              <a:t>	-Appointing Commission: 143.006(a)</a:t>
            </a:r>
          </a:p>
          <a:p>
            <a:r>
              <a:rPr lang="en-US" dirty="0"/>
              <a:t>These were important because they were based in statute and carried criminal penalties if bungled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BF1AC-C624-2AD2-DA0F-335AB7BA2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20418" y="1470457"/>
            <a:ext cx="4753581" cy="3718557"/>
          </a:xfrm>
        </p:spPr>
        <p:txBody>
          <a:bodyPr/>
          <a:lstStyle/>
          <a:p>
            <a:r>
              <a:rPr lang="en-US" dirty="0"/>
              <a:t>Step #2: List out what else needs to be done, how it needs to be done, roughly when it needs to be done, and who needs to do it</a:t>
            </a:r>
          </a:p>
        </p:txBody>
      </p:sp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5D18E-AF8F-7DCB-3E62-D8E28ECB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94" y="705113"/>
            <a:ext cx="4034118" cy="5197498"/>
          </a:xfrm>
        </p:spPr>
        <p:txBody>
          <a:bodyPr>
            <a:normAutofit fontScale="90000"/>
          </a:bodyPr>
          <a:lstStyle/>
          <a:p>
            <a:r>
              <a:rPr lang="en-US" dirty="0"/>
              <a:t>A Brief Summary of the Statutes We Had to Figure Out </a:t>
            </a:r>
            <a:r>
              <a:rPr lang="en-US" u="sng" dirty="0"/>
              <a:t>Before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03F5-24D4-E9D8-A4E3-7A01F6DE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88" y="182881"/>
            <a:ext cx="6529891" cy="65298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143.006(a): Adoption, appointment of Commission, implementation of Chapter</a:t>
            </a:r>
          </a:p>
          <a:p>
            <a:r>
              <a:rPr lang="en-US" dirty="0"/>
              <a:t>143.006(b): Criteria for commissioners</a:t>
            </a:r>
          </a:p>
          <a:p>
            <a:r>
              <a:rPr lang="en-US" dirty="0"/>
              <a:t>143.006(d): initial commission appointments</a:t>
            </a:r>
          </a:p>
          <a:p>
            <a:r>
              <a:rPr lang="en-US" dirty="0"/>
              <a:t>143.006(e): Chair/vice chair</a:t>
            </a:r>
          </a:p>
          <a:p>
            <a:r>
              <a:rPr lang="en-US" dirty="0"/>
              <a:t>143.006(f): Commission office space</a:t>
            </a:r>
          </a:p>
          <a:p>
            <a:r>
              <a:rPr lang="en-US" dirty="0"/>
              <a:t>143.008: Adoption of Local Rules</a:t>
            </a:r>
          </a:p>
          <a:p>
            <a:r>
              <a:rPr lang="en-US" dirty="0"/>
              <a:t>143.011: Commission decision and records</a:t>
            </a:r>
          </a:p>
          <a:p>
            <a:r>
              <a:rPr lang="en-US" dirty="0"/>
              <a:t>143.012: CS Director</a:t>
            </a:r>
          </a:p>
          <a:p>
            <a:r>
              <a:rPr lang="en-US" dirty="0"/>
              <a:t>143.013: Department Head</a:t>
            </a:r>
          </a:p>
          <a:p>
            <a:r>
              <a:rPr lang="en-US" dirty="0"/>
              <a:t>143.014: FF Classified immediately below department head</a:t>
            </a:r>
          </a:p>
          <a:p>
            <a:r>
              <a:rPr lang="en-US" dirty="0"/>
              <a:t>143:037: Records of certification and appointment</a:t>
            </a:r>
          </a:p>
          <a:p>
            <a:r>
              <a:rPr lang="en-US" dirty="0"/>
              <a:t>143.044: Certification pay</a:t>
            </a:r>
          </a:p>
          <a:p>
            <a:r>
              <a:rPr lang="en-US" dirty="0"/>
              <a:t>143.045: Sick leave</a:t>
            </a:r>
          </a:p>
          <a:p>
            <a:r>
              <a:rPr lang="en-US" dirty="0"/>
              <a:t>143.046: Vacation</a:t>
            </a:r>
          </a:p>
          <a:p>
            <a:r>
              <a:rPr lang="en-US" dirty="0"/>
              <a:t>143.047: Shift differential</a:t>
            </a:r>
          </a:p>
          <a:p>
            <a:r>
              <a:rPr lang="en-US" dirty="0"/>
              <a:t>143.051: Cause for removal or suspension</a:t>
            </a:r>
          </a:p>
          <a:p>
            <a:r>
              <a:rPr lang="en-US" dirty="0"/>
              <a:t>143.089: Personnel files</a:t>
            </a:r>
          </a:p>
        </p:txBody>
      </p:sp>
    </p:spTree>
    <p:extLst>
      <p:ext uri="{BB962C8B-B14F-4D97-AF65-F5344CB8AC3E}">
        <p14:creationId xmlns:p14="http://schemas.microsoft.com/office/powerpoint/2010/main" val="138632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Disciplinary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143 lays out the </a:t>
            </a:r>
            <a:r>
              <a:rPr lang="en-US" u="sng" dirty="0"/>
              <a:t>exclusive</a:t>
            </a:r>
            <a:r>
              <a:rPr lang="en-US" dirty="0"/>
              <a:t> grounds for suspension or dismissal (143.051)</a:t>
            </a:r>
          </a:p>
          <a:p>
            <a:r>
              <a:rPr lang="en-US" dirty="0"/>
              <a:t>180 day timeline to investigate</a:t>
            </a:r>
          </a:p>
          <a:p>
            <a:r>
              <a:rPr lang="en-US" dirty="0"/>
              <a:t>Suspensions: 1-15 days, or indefinite</a:t>
            </a:r>
          </a:p>
          <a:p>
            <a:r>
              <a:rPr lang="en-US" dirty="0"/>
              <a:t>May be negotiated 16-90 days, no appeal</a:t>
            </a:r>
          </a:p>
          <a:p>
            <a:r>
              <a:rPr lang="en-US" dirty="0"/>
              <a:t>Demotions: commission decides</a:t>
            </a:r>
          </a:p>
          <a:p>
            <a:r>
              <a:rPr lang="en-US" dirty="0"/>
              <a:t>Informal disciplines are not mentioned in Chapter 143</a:t>
            </a:r>
          </a:p>
        </p:txBody>
      </p:sp>
    </p:spTree>
    <p:extLst>
      <p:ext uri="{BB962C8B-B14F-4D97-AF65-F5344CB8AC3E}">
        <p14:creationId xmlns:p14="http://schemas.microsoft.com/office/powerpoint/2010/main" val="377473606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391725-C4EF-44BE-AA9C-87514503F823}"/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{F105E72D-D59A-40CF-B1EA-967DAAFDBBD6}tf56000440_win32</Template>
  <TotalTime>4777</TotalTime>
  <Words>914</Words>
  <Application>Microsoft Office PowerPoint</Application>
  <PresentationFormat>Widescreen</PresentationFormat>
  <Paragraphs>147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Meiryo</vt:lpstr>
      <vt:lpstr>Arial</vt:lpstr>
      <vt:lpstr>Calibri</vt:lpstr>
      <vt:lpstr>Corbel</vt:lpstr>
      <vt:lpstr>Wingdings</vt:lpstr>
      <vt:lpstr>ShojiVTI</vt:lpstr>
      <vt:lpstr>Welcome to Civil Service: a Case Study</vt:lpstr>
      <vt:lpstr>Arlington, Texas in 2017</vt:lpstr>
      <vt:lpstr>Getting to Civil Service</vt:lpstr>
      <vt:lpstr>Environment leading up to petition for civil service</vt:lpstr>
      <vt:lpstr>How did Arlington Fire get civil service?</vt:lpstr>
      <vt:lpstr>Immediate Aftermath of Election</vt:lpstr>
      <vt:lpstr>Developing a Plan of Attack</vt:lpstr>
      <vt:lpstr>A Brief Summary of the Statutes We Had to Figure Out Before Implementation</vt:lpstr>
      <vt:lpstr>Disciplinary actions</vt:lpstr>
      <vt:lpstr>Disciplinary Appeals: Before </vt:lpstr>
      <vt:lpstr>Disciplinary appeals: After</vt:lpstr>
      <vt:lpstr>Timeline</vt:lpstr>
      <vt:lpstr>Eating the Elephant</vt:lpstr>
      <vt:lpstr> The Arrival of Litigation</vt:lpstr>
      <vt:lpstr>Unique Challenges of Moving to Civil Service</vt:lpstr>
      <vt:lpstr> Reintroducing Meet and Confer- October 2021</vt:lpstr>
      <vt:lpstr>Meet and Confer Agreement</vt:lpstr>
      <vt:lpstr>What have we accomplished through meet and confer?</vt:lpstr>
      <vt:lpstr>Lessons Learned Since 2017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Civil Service: a Case Study</dc:title>
  <dc:creator>Elisabeth Kaylor</dc:creator>
  <cp:lastModifiedBy>Elisabeth Kaylor</cp:lastModifiedBy>
  <cp:revision>1</cp:revision>
  <dcterms:created xsi:type="dcterms:W3CDTF">2025-01-16T14:51:50Z</dcterms:created>
  <dcterms:modified xsi:type="dcterms:W3CDTF">2025-01-20T23:49:01Z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  <property fmtid="{D5CDD505-2E9C-101B-9397-08002B2CF9AE}" pid="3" name="MediaServiceImageTags">
    <vt:lpwstr/>
  </property>
</Properties>
</file>