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78745" autoAdjust="0"/>
  </p:normalViewPr>
  <p:slideViewPr>
    <p:cSldViewPr snapToGrid="0">
      <p:cViewPr varScale="1">
        <p:scale>
          <a:sx n="55" d="100"/>
          <a:sy n="55" d="100"/>
        </p:scale>
        <p:origin x="10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83D1A-4D0F-41A5-82BB-0F2CAAB7FF9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32ADA8E-EA51-4BF9-81A1-FF36AD11610C}">
      <dgm:prSet/>
      <dgm:spPr/>
      <dgm:t>
        <a:bodyPr/>
        <a:lstStyle/>
        <a:p>
          <a:r>
            <a:rPr lang="en-US"/>
            <a:t>Jeriana Staton, Sanger</a:t>
          </a:r>
        </a:p>
      </dgm:t>
    </dgm:pt>
    <dgm:pt modelId="{AA2AA1F9-C413-4F90-8BD8-4EE9720B359E}" type="parTrans" cxnId="{136E7F4E-520B-4669-8AD9-A8DA02CC67BF}">
      <dgm:prSet/>
      <dgm:spPr/>
      <dgm:t>
        <a:bodyPr/>
        <a:lstStyle/>
        <a:p>
          <a:endParaRPr lang="en-US"/>
        </a:p>
      </dgm:t>
    </dgm:pt>
    <dgm:pt modelId="{BB2391C8-9D96-4A8F-B951-0ED5F69A1E02}" type="sibTrans" cxnId="{136E7F4E-520B-4669-8AD9-A8DA02CC67BF}">
      <dgm:prSet/>
      <dgm:spPr/>
      <dgm:t>
        <a:bodyPr/>
        <a:lstStyle/>
        <a:p>
          <a:endParaRPr lang="en-US"/>
        </a:p>
      </dgm:t>
    </dgm:pt>
    <dgm:pt modelId="{1DD2856F-2D63-43F2-88E3-9EC1B3BA399D}">
      <dgm:prSet/>
      <dgm:spPr/>
      <dgm:t>
        <a:bodyPr/>
        <a:lstStyle/>
        <a:p>
          <a:r>
            <a:rPr lang="en-US"/>
            <a:t>Kelly Rodriguez, Killeen</a:t>
          </a:r>
        </a:p>
      </dgm:t>
    </dgm:pt>
    <dgm:pt modelId="{C0F01E9E-A0CB-480D-9151-B16BF9C5CCAC}" type="parTrans" cxnId="{81A91DB7-5DCA-4516-B736-3781E182FE6F}">
      <dgm:prSet/>
      <dgm:spPr/>
      <dgm:t>
        <a:bodyPr/>
        <a:lstStyle/>
        <a:p>
          <a:endParaRPr lang="en-US"/>
        </a:p>
      </dgm:t>
    </dgm:pt>
    <dgm:pt modelId="{B730CDE8-563A-4EB2-A058-CE175ED909BA}" type="sibTrans" cxnId="{81A91DB7-5DCA-4516-B736-3781E182FE6F}">
      <dgm:prSet/>
      <dgm:spPr/>
      <dgm:t>
        <a:bodyPr/>
        <a:lstStyle/>
        <a:p>
          <a:endParaRPr lang="en-US"/>
        </a:p>
      </dgm:t>
    </dgm:pt>
    <dgm:pt modelId="{92306B24-512E-4BF4-8B53-7AECD40AE299}">
      <dgm:prSet/>
      <dgm:spPr/>
      <dgm:t>
        <a:bodyPr/>
        <a:lstStyle/>
        <a:p>
          <a:r>
            <a:rPr lang="en-US"/>
            <a:t>Lindsey Cox, New Braunfels</a:t>
          </a:r>
        </a:p>
      </dgm:t>
    </dgm:pt>
    <dgm:pt modelId="{815FC86F-306F-45FE-BD7D-986CD87B9C0C}" type="parTrans" cxnId="{5F89C9BC-5627-454C-AA3D-F4BF66400483}">
      <dgm:prSet/>
      <dgm:spPr/>
      <dgm:t>
        <a:bodyPr/>
        <a:lstStyle/>
        <a:p>
          <a:endParaRPr lang="en-US"/>
        </a:p>
      </dgm:t>
    </dgm:pt>
    <dgm:pt modelId="{791EF0AA-45B1-4493-9E50-618692055AD7}" type="sibTrans" cxnId="{5F89C9BC-5627-454C-AA3D-F4BF66400483}">
      <dgm:prSet/>
      <dgm:spPr/>
      <dgm:t>
        <a:bodyPr/>
        <a:lstStyle/>
        <a:p>
          <a:endParaRPr lang="en-US"/>
        </a:p>
      </dgm:t>
    </dgm:pt>
    <dgm:pt modelId="{68A50987-D1E0-460D-8374-E45EEDAD50C9}">
      <dgm:prSet/>
      <dgm:spPr/>
      <dgm:t>
        <a:bodyPr/>
        <a:lstStyle/>
        <a:p>
          <a:r>
            <a:rPr lang="en-US"/>
            <a:t>Elliott Harper, McKinney</a:t>
          </a:r>
        </a:p>
      </dgm:t>
    </dgm:pt>
    <dgm:pt modelId="{1C690B8D-07C9-4078-86FA-83BDEC4FC2C4}" type="parTrans" cxnId="{92DEB3AF-AF9D-4153-8F35-EAB295A1259E}">
      <dgm:prSet/>
      <dgm:spPr/>
      <dgm:t>
        <a:bodyPr/>
        <a:lstStyle/>
        <a:p>
          <a:endParaRPr lang="en-US"/>
        </a:p>
      </dgm:t>
    </dgm:pt>
    <dgm:pt modelId="{56A7CF6A-7836-4801-B6B2-8D923570FA7F}" type="sibTrans" cxnId="{92DEB3AF-AF9D-4153-8F35-EAB295A1259E}">
      <dgm:prSet/>
      <dgm:spPr/>
      <dgm:t>
        <a:bodyPr/>
        <a:lstStyle/>
        <a:p>
          <a:endParaRPr lang="en-US"/>
        </a:p>
      </dgm:t>
    </dgm:pt>
    <dgm:pt modelId="{91B5A865-7DC9-4E23-9FDF-DF5CD0D979E6}">
      <dgm:prSet/>
      <dgm:spPr/>
      <dgm:t>
        <a:bodyPr/>
        <a:lstStyle/>
        <a:p>
          <a:r>
            <a:rPr lang="en-US"/>
            <a:t>Haley Archer, Burnett</a:t>
          </a:r>
        </a:p>
      </dgm:t>
    </dgm:pt>
    <dgm:pt modelId="{79617EA7-A36E-4B1E-A03A-50A4FFC841B0}" type="parTrans" cxnId="{1543BA79-8D09-449A-AC06-62D942B2B8DB}">
      <dgm:prSet/>
      <dgm:spPr/>
      <dgm:t>
        <a:bodyPr/>
        <a:lstStyle/>
        <a:p>
          <a:endParaRPr lang="en-US"/>
        </a:p>
      </dgm:t>
    </dgm:pt>
    <dgm:pt modelId="{E0AC3914-27B0-4610-8FE9-F82F411C6411}" type="sibTrans" cxnId="{1543BA79-8D09-449A-AC06-62D942B2B8DB}">
      <dgm:prSet/>
      <dgm:spPr/>
      <dgm:t>
        <a:bodyPr/>
        <a:lstStyle/>
        <a:p>
          <a:endParaRPr lang="en-US"/>
        </a:p>
      </dgm:t>
    </dgm:pt>
    <dgm:pt modelId="{8661DC07-7D1C-4EDC-9B42-0424B5EE4C0C}">
      <dgm:prSet/>
      <dgm:spPr/>
      <dgm:t>
        <a:bodyPr/>
        <a:lstStyle/>
        <a:p>
          <a:r>
            <a:rPr lang="en-US"/>
            <a:t>Eyvon McHaney, Arlington</a:t>
          </a:r>
        </a:p>
      </dgm:t>
    </dgm:pt>
    <dgm:pt modelId="{D847D8E6-3179-4D0E-915E-C2AC9E05D6F1}" type="parTrans" cxnId="{70C1A0E6-64BA-41B2-8196-E1A1319FB809}">
      <dgm:prSet/>
      <dgm:spPr/>
      <dgm:t>
        <a:bodyPr/>
        <a:lstStyle/>
        <a:p>
          <a:endParaRPr lang="en-US"/>
        </a:p>
      </dgm:t>
    </dgm:pt>
    <dgm:pt modelId="{00878B9F-92F3-4C55-AF5E-4EBD7F483110}" type="sibTrans" cxnId="{70C1A0E6-64BA-41B2-8196-E1A1319FB809}">
      <dgm:prSet/>
      <dgm:spPr/>
      <dgm:t>
        <a:bodyPr/>
        <a:lstStyle/>
        <a:p>
          <a:endParaRPr lang="en-US"/>
        </a:p>
      </dgm:t>
    </dgm:pt>
    <dgm:pt modelId="{B0084654-ADA1-462E-B111-8759CCFD5A4B}">
      <dgm:prSet/>
      <dgm:spPr/>
      <dgm:t>
        <a:bodyPr/>
        <a:lstStyle/>
        <a:p>
          <a:r>
            <a:rPr lang="en-US"/>
            <a:t>Rose Davis, Grapevine</a:t>
          </a:r>
        </a:p>
      </dgm:t>
    </dgm:pt>
    <dgm:pt modelId="{BD9E192D-42EE-4662-88BB-D88854D10A8E}" type="parTrans" cxnId="{88BF7CDA-116B-4486-8A5B-F314C9C10F1F}">
      <dgm:prSet/>
      <dgm:spPr/>
      <dgm:t>
        <a:bodyPr/>
        <a:lstStyle/>
        <a:p>
          <a:endParaRPr lang="en-US"/>
        </a:p>
      </dgm:t>
    </dgm:pt>
    <dgm:pt modelId="{A10E209E-FC08-499F-B4EC-03B6E1715178}" type="sibTrans" cxnId="{88BF7CDA-116B-4486-8A5B-F314C9C10F1F}">
      <dgm:prSet/>
      <dgm:spPr/>
      <dgm:t>
        <a:bodyPr/>
        <a:lstStyle/>
        <a:p>
          <a:endParaRPr lang="en-US"/>
        </a:p>
      </dgm:t>
    </dgm:pt>
    <dgm:pt modelId="{A28CE7EF-21B7-4E6E-A73D-E1C75C1CD123}">
      <dgm:prSet/>
      <dgm:spPr/>
      <dgm:t>
        <a:bodyPr/>
        <a:lstStyle/>
        <a:p>
          <a:r>
            <a:rPr lang="en-US"/>
            <a:t>Louis Alayon, Abilene</a:t>
          </a:r>
        </a:p>
      </dgm:t>
    </dgm:pt>
    <dgm:pt modelId="{5725DFF2-2DA2-4690-9C8A-68D5052722AE}" type="parTrans" cxnId="{82998A63-2D19-4A65-886A-2191AC28A7F6}">
      <dgm:prSet/>
      <dgm:spPr/>
      <dgm:t>
        <a:bodyPr/>
        <a:lstStyle/>
        <a:p>
          <a:endParaRPr lang="en-US"/>
        </a:p>
      </dgm:t>
    </dgm:pt>
    <dgm:pt modelId="{411E488C-189C-425E-80ED-75DE03E3CD17}" type="sibTrans" cxnId="{82998A63-2D19-4A65-886A-2191AC28A7F6}">
      <dgm:prSet/>
      <dgm:spPr/>
      <dgm:t>
        <a:bodyPr/>
        <a:lstStyle/>
        <a:p>
          <a:endParaRPr lang="en-US"/>
        </a:p>
      </dgm:t>
    </dgm:pt>
    <dgm:pt modelId="{B1D892F8-4856-4ECB-9583-9F7E78D5A86C}">
      <dgm:prSet/>
      <dgm:spPr/>
      <dgm:t>
        <a:bodyPr/>
        <a:lstStyle/>
        <a:p>
          <a:r>
            <a:rPr lang="en-US"/>
            <a:t>Melissa Sullinger, Pearland</a:t>
          </a:r>
        </a:p>
      </dgm:t>
    </dgm:pt>
    <dgm:pt modelId="{E6715AA5-D05E-42F5-BF7B-CCE26E67F4F9}" type="parTrans" cxnId="{3CB3C6D7-A55C-4982-8257-AAEBED5102A0}">
      <dgm:prSet/>
      <dgm:spPr/>
      <dgm:t>
        <a:bodyPr/>
        <a:lstStyle/>
        <a:p>
          <a:endParaRPr lang="en-US"/>
        </a:p>
      </dgm:t>
    </dgm:pt>
    <dgm:pt modelId="{9724CDCE-A0C5-40DB-96EC-CB9581E5F546}" type="sibTrans" cxnId="{3CB3C6D7-A55C-4982-8257-AAEBED5102A0}">
      <dgm:prSet/>
      <dgm:spPr/>
      <dgm:t>
        <a:bodyPr/>
        <a:lstStyle/>
        <a:p>
          <a:endParaRPr lang="en-US"/>
        </a:p>
      </dgm:t>
    </dgm:pt>
    <dgm:pt modelId="{5A138C5F-71C5-4B4F-8746-44F48DDC2118}">
      <dgm:prSet/>
      <dgm:spPr/>
      <dgm:t>
        <a:bodyPr/>
        <a:lstStyle/>
        <a:p>
          <a:r>
            <a:rPr lang="en-US"/>
            <a:t>Nicole Weaverling, Midland</a:t>
          </a:r>
        </a:p>
      </dgm:t>
    </dgm:pt>
    <dgm:pt modelId="{378884EF-ECAA-4C46-B428-C594B417DB74}" type="parTrans" cxnId="{9A6E673E-C740-4028-9A93-748693082EDE}">
      <dgm:prSet/>
      <dgm:spPr/>
      <dgm:t>
        <a:bodyPr/>
        <a:lstStyle/>
        <a:p>
          <a:endParaRPr lang="en-US"/>
        </a:p>
      </dgm:t>
    </dgm:pt>
    <dgm:pt modelId="{C20B17E7-6CFE-41C0-87DA-487F24D274D5}" type="sibTrans" cxnId="{9A6E673E-C740-4028-9A93-748693082EDE}">
      <dgm:prSet/>
      <dgm:spPr/>
      <dgm:t>
        <a:bodyPr/>
        <a:lstStyle/>
        <a:p>
          <a:endParaRPr lang="en-US"/>
        </a:p>
      </dgm:t>
    </dgm:pt>
    <dgm:pt modelId="{100A2737-61D4-4B18-B0AE-F3B7A863D767}">
      <dgm:prSet/>
      <dgm:spPr/>
      <dgm:t>
        <a:bodyPr/>
        <a:lstStyle/>
        <a:p>
          <a:r>
            <a:rPr lang="en-US"/>
            <a:t>Crane Petty &amp; Lavern Gaines, TML</a:t>
          </a:r>
        </a:p>
      </dgm:t>
    </dgm:pt>
    <dgm:pt modelId="{858800D4-AE37-4C61-93A4-F1C6DA910196}" type="parTrans" cxnId="{C08C2CFB-6D4E-400D-A8F9-E181183E0E0E}">
      <dgm:prSet/>
      <dgm:spPr/>
      <dgm:t>
        <a:bodyPr/>
        <a:lstStyle/>
        <a:p>
          <a:endParaRPr lang="en-US"/>
        </a:p>
      </dgm:t>
    </dgm:pt>
    <dgm:pt modelId="{0706EEDB-F529-4DC5-9335-30A5E8D93A41}" type="sibTrans" cxnId="{C08C2CFB-6D4E-400D-A8F9-E181183E0E0E}">
      <dgm:prSet/>
      <dgm:spPr/>
      <dgm:t>
        <a:bodyPr/>
        <a:lstStyle/>
        <a:p>
          <a:endParaRPr lang="en-US"/>
        </a:p>
      </dgm:t>
    </dgm:pt>
    <dgm:pt modelId="{B281B0E3-707E-4492-916D-61131C4C4EEA}" type="pres">
      <dgm:prSet presAssocID="{2FC83D1A-4D0F-41A5-82BB-0F2CAAB7FF9A}" presName="diagram" presStyleCnt="0">
        <dgm:presLayoutVars>
          <dgm:dir/>
          <dgm:resizeHandles val="exact"/>
        </dgm:presLayoutVars>
      </dgm:prSet>
      <dgm:spPr/>
    </dgm:pt>
    <dgm:pt modelId="{F9397BBE-FC9B-4B02-B8F8-301A85A7F77E}" type="pres">
      <dgm:prSet presAssocID="{632ADA8E-EA51-4BF9-81A1-FF36AD11610C}" presName="node" presStyleLbl="node1" presStyleIdx="0" presStyleCnt="11">
        <dgm:presLayoutVars>
          <dgm:bulletEnabled val="1"/>
        </dgm:presLayoutVars>
      </dgm:prSet>
      <dgm:spPr/>
    </dgm:pt>
    <dgm:pt modelId="{85D6F89B-9593-474E-B153-0EA7DBFE5E32}" type="pres">
      <dgm:prSet presAssocID="{BB2391C8-9D96-4A8F-B951-0ED5F69A1E02}" presName="sibTrans" presStyleCnt="0"/>
      <dgm:spPr/>
    </dgm:pt>
    <dgm:pt modelId="{FB3BC634-5AC0-41F7-83A3-9D52A2847731}" type="pres">
      <dgm:prSet presAssocID="{1DD2856F-2D63-43F2-88E3-9EC1B3BA399D}" presName="node" presStyleLbl="node1" presStyleIdx="1" presStyleCnt="11">
        <dgm:presLayoutVars>
          <dgm:bulletEnabled val="1"/>
        </dgm:presLayoutVars>
      </dgm:prSet>
      <dgm:spPr/>
    </dgm:pt>
    <dgm:pt modelId="{7B9230C8-291D-4B40-BD00-726AE40F0A53}" type="pres">
      <dgm:prSet presAssocID="{B730CDE8-563A-4EB2-A058-CE175ED909BA}" presName="sibTrans" presStyleCnt="0"/>
      <dgm:spPr/>
    </dgm:pt>
    <dgm:pt modelId="{CB3F72C2-164B-476C-A767-E04331CBD068}" type="pres">
      <dgm:prSet presAssocID="{92306B24-512E-4BF4-8B53-7AECD40AE299}" presName="node" presStyleLbl="node1" presStyleIdx="2" presStyleCnt="11">
        <dgm:presLayoutVars>
          <dgm:bulletEnabled val="1"/>
        </dgm:presLayoutVars>
      </dgm:prSet>
      <dgm:spPr/>
    </dgm:pt>
    <dgm:pt modelId="{4319E26F-17AB-46DD-9C87-2D705EB3967C}" type="pres">
      <dgm:prSet presAssocID="{791EF0AA-45B1-4493-9E50-618692055AD7}" presName="sibTrans" presStyleCnt="0"/>
      <dgm:spPr/>
    </dgm:pt>
    <dgm:pt modelId="{79FDBE93-962C-4B67-BCF8-86F6FB5FF058}" type="pres">
      <dgm:prSet presAssocID="{68A50987-D1E0-460D-8374-E45EEDAD50C9}" presName="node" presStyleLbl="node1" presStyleIdx="3" presStyleCnt="11">
        <dgm:presLayoutVars>
          <dgm:bulletEnabled val="1"/>
        </dgm:presLayoutVars>
      </dgm:prSet>
      <dgm:spPr/>
    </dgm:pt>
    <dgm:pt modelId="{10FED451-CE77-4905-BA35-50A3054B2FC5}" type="pres">
      <dgm:prSet presAssocID="{56A7CF6A-7836-4801-B6B2-8D923570FA7F}" presName="sibTrans" presStyleCnt="0"/>
      <dgm:spPr/>
    </dgm:pt>
    <dgm:pt modelId="{E889105C-3922-4FD3-8B72-2F8F2D4E5372}" type="pres">
      <dgm:prSet presAssocID="{91B5A865-7DC9-4E23-9FDF-DF5CD0D979E6}" presName="node" presStyleLbl="node1" presStyleIdx="4" presStyleCnt="11">
        <dgm:presLayoutVars>
          <dgm:bulletEnabled val="1"/>
        </dgm:presLayoutVars>
      </dgm:prSet>
      <dgm:spPr/>
    </dgm:pt>
    <dgm:pt modelId="{4AD7D1DE-7EAD-4897-8BEB-D468C5CB22D3}" type="pres">
      <dgm:prSet presAssocID="{E0AC3914-27B0-4610-8FE9-F82F411C6411}" presName="sibTrans" presStyleCnt="0"/>
      <dgm:spPr/>
    </dgm:pt>
    <dgm:pt modelId="{7DF928CC-239D-4D5A-B9FC-7862633419E8}" type="pres">
      <dgm:prSet presAssocID="{8661DC07-7D1C-4EDC-9B42-0424B5EE4C0C}" presName="node" presStyleLbl="node1" presStyleIdx="5" presStyleCnt="11">
        <dgm:presLayoutVars>
          <dgm:bulletEnabled val="1"/>
        </dgm:presLayoutVars>
      </dgm:prSet>
      <dgm:spPr/>
    </dgm:pt>
    <dgm:pt modelId="{0E235035-65C2-4AB3-B6F6-0BCCD389C113}" type="pres">
      <dgm:prSet presAssocID="{00878B9F-92F3-4C55-AF5E-4EBD7F483110}" presName="sibTrans" presStyleCnt="0"/>
      <dgm:spPr/>
    </dgm:pt>
    <dgm:pt modelId="{AEA06E38-40B3-4819-9E50-0D8D2C683C97}" type="pres">
      <dgm:prSet presAssocID="{B0084654-ADA1-462E-B111-8759CCFD5A4B}" presName="node" presStyleLbl="node1" presStyleIdx="6" presStyleCnt="11">
        <dgm:presLayoutVars>
          <dgm:bulletEnabled val="1"/>
        </dgm:presLayoutVars>
      </dgm:prSet>
      <dgm:spPr/>
    </dgm:pt>
    <dgm:pt modelId="{0FEC0A36-56AA-4493-97BF-71D58099886C}" type="pres">
      <dgm:prSet presAssocID="{A10E209E-FC08-499F-B4EC-03B6E1715178}" presName="sibTrans" presStyleCnt="0"/>
      <dgm:spPr/>
    </dgm:pt>
    <dgm:pt modelId="{8C617ED8-489B-4B37-8C44-0C44704AA7EC}" type="pres">
      <dgm:prSet presAssocID="{A28CE7EF-21B7-4E6E-A73D-E1C75C1CD123}" presName="node" presStyleLbl="node1" presStyleIdx="7" presStyleCnt="11">
        <dgm:presLayoutVars>
          <dgm:bulletEnabled val="1"/>
        </dgm:presLayoutVars>
      </dgm:prSet>
      <dgm:spPr/>
    </dgm:pt>
    <dgm:pt modelId="{47A16C42-9662-4FE8-AE16-6C660F9ECDAB}" type="pres">
      <dgm:prSet presAssocID="{411E488C-189C-425E-80ED-75DE03E3CD17}" presName="sibTrans" presStyleCnt="0"/>
      <dgm:spPr/>
    </dgm:pt>
    <dgm:pt modelId="{93901DEA-424B-41E5-8E33-2F4022080B10}" type="pres">
      <dgm:prSet presAssocID="{B1D892F8-4856-4ECB-9583-9F7E78D5A86C}" presName="node" presStyleLbl="node1" presStyleIdx="8" presStyleCnt="11">
        <dgm:presLayoutVars>
          <dgm:bulletEnabled val="1"/>
        </dgm:presLayoutVars>
      </dgm:prSet>
      <dgm:spPr/>
    </dgm:pt>
    <dgm:pt modelId="{97C6A0EB-1F09-4218-9FB7-F31E03D6D1EB}" type="pres">
      <dgm:prSet presAssocID="{9724CDCE-A0C5-40DB-96EC-CB9581E5F546}" presName="sibTrans" presStyleCnt="0"/>
      <dgm:spPr/>
    </dgm:pt>
    <dgm:pt modelId="{0D563530-0E56-439A-879A-CA47DB45D98A}" type="pres">
      <dgm:prSet presAssocID="{5A138C5F-71C5-4B4F-8746-44F48DDC2118}" presName="node" presStyleLbl="node1" presStyleIdx="9" presStyleCnt="11">
        <dgm:presLayoutVars>
          <dgm:bulletEnabled val="1"/>
        </dgm:presLayoutVars>
      </dgm:prSet>
      <dgm:spPr/>
    </dgm:pt>
    <dgm:pt modelId="{D5C07869-7E70-4444-BA0B-A69B48B0274F}" type="pres">
      <dgm:prSet presAssocID="{C20B17E7-6CFE-41C0-87DA-487F24D274D5}" presName="sibTrans" presStyleCnt="0"/>
      <dgm:spPr/>
    </dgm:pt>
    <dgm:pt modelId="{7FB3E67C-203D-4D72-B078-1E6C22E7A318}" type="pres">
      <dgm:prSet presAssocID="{100A2737-61D4-4B18-B0AE-F3B7A863D76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DEFF4D09-28CF-495C-ACA8-E789D2128FDD}" type="presOf" srcId="{92306B24-512E-4BF4-8B53-7AECD40AE299}" destId="{CB3F72C2-164B-476C-A767-E04331CBD068}" srcOrd="0" destOrd="0" presId="urn:microsoft.com/office/officeart/2005/8/layout/default"/>
    <dgm:cxn modelId="{2759F90C-9B10-4C0D-9C23-04208FF22BD9}" type="presOf" srcId="{91B5A865-7DC9-4E23-9FDF-DF5CD0D979E6}" destId="{E889105C-3922-4FD3-8B72-2F8F2D4E5372}" srcOrd="0" destOrd="0" presId="urn:microsoft.com/office/officeart/2005/8/layout/default"/>
    <dgm:cxn modelId="{9B40FB1E-0E60-4BF2-B9C2-2F3722A39E82}" type="presOf" srcId="{B1D892F8-4856-4ECB-9583-9F7E78D5A86C}" destId="{93901DEA-424B-41E5-8E33-2F4022080B10}" srcOrd="0" destOrd="0" presId="urn:microsoft.com/office/officeart/2005/8/layout/default"/>
    <dgm:cxn modelId="{B9BEF920-6A77-4CC7-BFC7-27191853E8FE}" type="presOf" srcId="{2FC83D1A-4D0F-41A5-82BB-0F2CAAB7FF9A}" destId="{B281B0E3-707E-4492-916D-61131C4C4EEA}" srcOrd="0" destOrd="0" presId="urn:microsoft.com/office/officeart/2005/8/layout/default"/>
    <dgm:cxn modelId="{9A6E673E-C740-4028-9A93-748693082EDE}" srcId="{2FC83D1A-4D0F-41A5-82BB-0F2CAAB7FF9A}" destId="{5A138C5F-71C5-4B4F-8746-44F48DDC2118}" srcOrd="9" destOrd="0" parTransId="{378884EF-ECAA-4C46-B428-C594B417DB74}" sibTransId="{C20B17E7-6CFE-41C0-87DA-487F24D274D5}"/>
    <dgm:cxn modelId="{ADD06D5C-0A7D-4D82-A8B2-15D6F6D44F49}" type="presOf" srcId="{1DD2856F-2D63-43F2-88E3-9EC1B3BA399D}" destId="{FB3BC634-5AC0-41F7-83A3-9D52A2847731}" srcOrd="0" destOrd="0" presId="urn:microsoft.com/office/officeart/2005/8/layout/default"/>
    <dgm:cxn modelId="{82998A63-2D19-4A65-886A-2191AC28A7F6}" srcId="{2FC83D1A-4D0F-41A5-82BB-0F2CAAB7FF9A}" destId="{A28CE7EF-21B7-4E6E-A73D-E1C75C1CD123}" srcOrd="7" destOrd="0" parTransId="{5725DFF2-2DA2-4690-9C8A-68D5052722AE}" sibTransId="{411E488C-189C-425E-80ED-75DE03E3CD17}"/>
    <dgm:cxn modelId="{9A5D4865-142E-4472-9C6E-6B0B97A3C6CC}" type="presOf" srcId="{68A50987-D1E0-460D-8374-E45EEDAD50C9}" destId="{79FDBE93-962C-4B67-BCF8-86F6FB5FF058}" srcOrd="0" destOrd="0" presId="urn:microsoft.com/office/officeart/2005/8/layout/default"/>
    <dgm:cxn modelId="{7FB51C68-2063-432E-BC5B-E436FE6CE108}" type="presOf" srcId="{632ADA8E-EA51-4BF9-81A1-FF36AD11610C}" destId="{F9397BBE-FC9B-4B02-B8F8-301A85A7F77E}" srcOrd="0" destOrd="0" presId="urn:microsoft.com/office/officeart/2005/8/layout/default"/>
    <dgm:cxn modelId="{136E7F4E-520B-4669-8AD9-A8DA02CC67BF}" srcId="{2FC83D1A-4D0F-41A5-82BB-0F2CAAB7FF9A}" destId="{632ADA8E-EA51-4BF9-81A1-FF36AD11610C}" srcOrd="0" destOrd="0" parTransId="{AA2AA1F9-C413-4F90-8BD8-4EE9720B359E}" sibTransId="{BB2391C8-9D96-4A8F-B951-0ED5F69A1E02}"/>
    <dgm:cxn modelId="{1543BA79-8D09-449A-AC06-62D942B2B8DB}" srcId="{2FC83D1A-4D0F-41A5-82BB-0F2CAAB7FF9A}" destId="{91B5A865-7DC9-4E23-9FDF-DF5CD0D979E6}" srcOrd="4" destOrd="0" parTransId="{79617EA7-A36E-4B1E-A03A-50A4FFC841B0}" sibTransId="{E0AC3914-27B0-4610-8FE9-F82F411C6411}"/>
    <dgm:cxn modelId="{AA51437D-91A2-410D-A547-625D181202C2}" type="presOf" srcId="{A28CE7EF-21B7-4E6E-A73D-E1C75C1CD123}" destId="{8C617ED8-489B-4B37-8C44-0C44704AA7EC}" srcOrd="0" destOrd="0" presId="urn:microsoft.com/office/officeart/2005/8/layout/default"/>
    <dgm:cxn modelId="{92DEB3AF-AF9D-4153-8F35-EAB295A1259E}" srcId="{2FC83D1A-4D0F-41A5-82BB-0F2CAAB7FF9A}" destId="{68A50987-D1E0-460D-8374-E45EEDAD50C9}" srcOrd="3" destOrd="0" parTransId="{1C690B8D-07C9-4078-86FA-83BDEC4FC2C4}" sibTransId="{56A7CF6A-7836-4801-B6B2-8D923570FA7F}"/>
    <dgm:cxn modelId="{CAE37EB3-56C8-4BAC-922B-C6568C77FCA1}" type="presOf" srcId="{5A138C5F-71C5-4B4F-8746-44F48DDC2118}" destId="{0D563530-0E56-439A-879A-CA47DB45D98A}" srcOrd="0" destOrd="0" presId="urn:microsoft.com/office/officeart/2005/8/layout/default"/>
    <dgm:cxn modelId="{2B70D4B3-8A6E-4402-BE8A-0B6F78240CEA}" type="presOf" srcId="{B0084654-ADA1-462E-B111-8759CCFD5A4B}" destId="{AEA06E38-40B3-4819-9E50-0D8D2C683C97}" srcOrd="0" destOrd="0" presId="urn:microsoft.com/office/officeart/2005/8/layout/default"/>
    <dgm:cxn modelId="{81A91DB7-5DCA-4516-B736-3781E182FE6F}" srcId="{2FC83D1A-4D0F-41A5-82BB-0F2CAAB7FF9A}" destId="{1DD2856F-2D63-43F2-88E3-9EC1B3BA399D}" srcOrd="1" destOrd="0" parTransId="{C0F01E9E-A0CB-480D-9151-B16BF9C5CCAC}" sibTransId="{B730CDE8-563A-4EB2-A058-CE175ED909BA}"/>
    <dgm:cxn modelId="{9EE423BB-2846-4E54-9598-D923D6C58C4C}" type="presOf" srcId="{8661DC07-7D1C-4EDC-9B42-0424B5EE4C0C}" destId="{7DF928CC-239D-4D5A-B9FC-7862633419E8}" srcOrd="0" destOrd="0" presId="urn:microsoft.com/office/officeart/2005/8/layout/default"/>
    <dgm:cxn modelId="{5F89C9BC-5627-454C-AA3D-F4BF66400483}" srcId="{2FC83D1A-4D0F-41A5-82BB-0F2CAAB7FF9A}" destId="{92306B24-512E-4BF4-8B53-7AECD40AE299}" srcOrd="2" destOrd="0" parTransId="{815FC86F-306F-45FE-BD7D-986CD87B9C0C}" sibTransId="{791EF0AA-45B1-4493-9E50-618692055AD7}"/>
    <dgm:cxn modelId="{3CB3C6D7-A55C-4982-8257-AAEBED5102A0}" srcId="{2FC83D1A-4D0F-41A5-82BB-0F2CAAB7FF9A}" destId="{B1D892F8-4856-4ECB-9583-9F7E78D5A86C}" srcOrd="8" destOrd="0" parTransId="{E6715AA5-D05E-42F5-BF7B-CCE26E67F4F9}" sibTransId="{9724CDCE-A0C5-40DB-96EC-CB9581E5F546}"/>
    <dgm:cxn modelId="{88BF7CDA-116B-4486-8A5B-F314C9C10F1F}" srcId="{2FC83D1A-4D0F-41A5-82BB-0F2CAAB7FF9A}" destId="{B0084654-ADA1-462E-B111-8759CCFD5A4B}" srcOrd="6" destOrd="0" parTransId="{BD9E192D-42EE-4662-88BB-D88854D10A8E}" sibTransId="{A10E209E-FC08-499F-B4EC-03B6E1715178}"/>
    <dgm:cxn modelId="{2E1CBAE0-A856-4B2C-BE06-E005DA229215}" type="presOf" srcId="{100A2737-61D4-4B18-B0AE-F3B7A863D767}" destId="{7FB3E67C-203D-4D72-B078-1E6C22E7A318}" srcOrd="0" destOrd="0" presId="urn:microsoft.com/office/officeart/2005/8/layout/default"/>
    <dgm:cxn modelId="{70C1A0E6-64BA-41B2-8196-E1A1319FB809}" srcId="{2FC83D1A-4D0F-41A5-82BB-0F2CAAB7FF9A}" destId="{8661DC07-7D1C-4EDC-9B42-0424B5EE4C0C}" srcOrd="5" destOrd="0" parTransId="{D847D8E6-3179-4D0E-915E-C2AC9E05D6F1}" sibTransId="{00878B9F-92F3-4C55-AF5E-4EBD7F483110}"/>
    <dgm:cxn modelId="{C08C2CFB-6D4E-400D-A8F9-E181183E0E0E}" srcId="{2FC83D1A-4D0F-41A5-82BB-0F2CAAB7FF9A}" destId="{100A2737-61D4-4B18-B0AE-F3B7A863D767}" srcOrd="10" destOrd="0" parTransId="{858800D4-AE37-4C61-93A4-F1C6DA910196}" sibTransId="{0706EEDB-F529-4DC5-9335-30A5E8D93A41}"/>
    <dgm:cxn modelId="{91CBA1E2-5B4E-43E6-86B2-7D80DF129E3A}" type="presParOf" srcId="{B281B0E3-707E-4492-916D-61131C4C4EEA}" destId="{F9397BBE-FC9B-4B02-B8F8-301A85A7F77E}" srcOrd="0" destOrd="0" presId="urn:microsoft.com/office/officeart/2005/8/layout/default"/>
    <dgm:cxn modelId="{EE34615C-D7F6-4C49-9FB4-6986B5A0A9B9}" type="presParOf" srcId="{B281B0E3-707E-4492-916D-61131C4C4EEA}" destId="{85D6F89B-9593-474E-B153-0EA7DBFE5E32}" srcOrd="1" destOrd="0" presId="urn:microsoft.com/office/officeart/2005/8/layout/default"/>
    <dgm:cxn modelId="{14DAA945-1870-4C6D-843B-4660A81AAD41}" type="presParOf" srcId="{B281B0E3-707E-4492-916D-61131C4C4EEA}" destId="{FB3BC634-5AC0-41F7-83A3-9D52A2847731}" srcOrd="2" destOrd="0" presId="urn:microsoft.com/office/officeart/2005/8/layout/default"/>
    <dgm:cxn modelId="{2CD6582D-C07F-4F1A-B8BF-2A304C587664}" type="presParOf" srcId="{B281B0E3-707E-4492-916D-61131C4C4EEA}" destId="{7B9230C8-291D-4B40-BD00-726AE40F0A53}" srcOrd="3" destOrd="0" presId="urn:microsoft.com/office/officeart/2005/8/layout/default"/>
    <dgm:cxn modelId="{921F620D-A427-4331-AF04-B3CAE0382D4F}" type="presParOf" srcId="{B281B0E3-707E-4492-916D-61131C4C4EEA}" destId="{CB3F72C2-164B-476C-A767-E04331CBD068}" srcOrd="4" destOrd="0" presId="urn:microsoft.com/office/officeart/2005/8/layout/default"/>
    <dgm:cxn modelId="{FB9A529B-9586-4517-9424-5FA46651BC1B}" type="presParOf" srcId="{B281B0E3-707E-4492-916D-61131C4C4EEA}" destId="{4319E26F-17AB-46DD-9C87-2D705EB3967C}" srcOrd="5" destOrd="0" presId="urn:microsoft.com/office/officeart/2005/8/layout/default"/>
    <dgm:cxn modelId="{7D3C5378-428A-4BA8-A744-124D32BE909F}" type="presParOf" srcId="{B281B0E3-707E-4492-916D-61131C4C4EEA}" destId="{79FDBE93-962C-4B67-BCF8-86F6FB5FF058}" srcOrd="6" destOrd="0" presId="urn:microsoft.com/office/officeart/2005/8/layout/default"/>
    <dgm:cxn modelId="{0C019C5E-DD58-4693-8DEE-0DE5D3F93482}" type="presParOf" srcId="{B281B0E3-707E-4492-916D-61131C4C4EEA}" destId="{10FED451-CE77-4905-BA35-50A3054B2FC5}" srcOrd="7" destOrd="0" presId="urn:microsoft.com/office/officeart/2005/8/layout/default"/>
    <dgm:cxn modelId="{D3BF2F9E-72CF-4F7A-8606-7D5AD368CC78}" type="presParOf" srcId="{B281B0E3-707E-4492-916D-61131C4C4EEA}" destId="{E889105C-3922-4FD3-8B72-2F8F2D4E5372}" srcOrd="8" destOrd="0" presId="urn:microsoft.com/office/officeart/2005/8/layout/default"/>
    <dgm:cxn modelId="{A2A547C6-63E6-427E-B633-AF4BAE8E7B75}" type="presParOf" srcId="{B281B0E3-707E-4492-916D-61131C4C4EEA}" destId="{4AD7D1DE-7EAD-4897-8BEB-D468C5CB22D3}" srcOrd="9" destOrd="0" presId="urn:microsoft.com/office/officeart/2005/8/layout/default"/>
    <dgm:cxn modelId="{DF20D29D-983A-4D2B-B42A-6B6361CF7A22}" type="presParOf" srcId="{B281B0E3-707E-4492-916D-61131C4C4EEA}" destId="{7DF928CC-239D-4D5A-B9FC-7862633419E8}" srcOrd="10" destOrd="0" presId="urn:microsoft.com/office/officeart/2005/8/layout/default"/>
    <dgm:cxn modelId="{191AEF09-948C-480A-8152-05D8B65ADB3A}" type="presParOf" srcId="{B281B0E3-707E-4492-916D-61131C4C4EEA}" destId="{0E235035-65C2-4AB3-B6F6-0BCCD389C113}" srcOrd="11" destOrd="0" presId="urn:microsoft.com/office/officeart/2005/8/layout/default"/>
    <dgm:cxn modelId="{A6566D8A-AE8D-47A3-8456-F998E113240A}" type="presParOf" srcId="{B281B0E3-707E-4492-916D-61131C4C4EEA}" destId="{AEA06E38-40B3-4819-9E50-0D8D2C683C97}" srcOrd="12" destOrd="0" presId="urn:microsoft.com/office/officeart/2005/8/layout/default"/>
    <dgm:cxn modelId="{1569D87A-91DD-4277-A8E2-B253307FC819}" type="presParOf" srcId="{B281B0E3-707E-4492-916D-61131C4C4EEA}" destId="{0FEC0A36-56AA-4493-97BF-71D58099886C}" srcOrd="13" destOrd="0" presId="urn:microsoft.com/office/officeart/2005/8/layout/default"/>
    <dgm:cxn modelId="{0AD326D3-CAFC-43C5-856E-27AD589C757D}" type="presParOf" srcId="{B281B0E3-707E-4492-916D-61131C4C4EEA}" destId="{8C617ED8-489B-4B37-8C44-0C44704AA7EC}" srcOrd="14" destOrd="0" presId="urn:microsoft.com/office/officeart/2005/8/layout/default"/>
    <dgm:cxn modelId="{689297BC-49AD-4319-B01B-C2453DDE81DB}" type="presParOf" srcId="{B281B0E3-707E-4492-916D-61131C4C4EEA}" destId="{47A16C42-9662-4FE8-AE16-6C660F9ECDAB}" srcOrd="15" destOrd="0" presId="urn:microsoft.com/office/officeart/2005/8/layout/default"/>
    <dgm:cxn modelId="{BFA569C8-D995-41B1-914C-E9A3042C739D}" type="presParOf" srcId="{B281B0E3-707E-4492-916D-61131C4C4EEA}" destId="{93901DEA-424B-41E5-8E33-2F4022080B10}" srcOrd="16" destOrd="0" presId="urn:microsoft.com/office/officeart/2005/8/layout/default"/>
    <dgm:cxn modelId="{116F83EF-989F-4E02-810E-D1954B211765}" type="presParOf" srcId="{B281B0E3-707E-4492-916D-61131C4C4EEA}" destId="{97C6A0EB-1F09-4218-9FB7-F31E03D6D1EB}" srcOrd="17" destOrd="0" presId="urn:microsoft.com/office/officeart/2005/8/layout/default"/>
    <dgm:cxn modelId="{D4D8FC9B-B2E9-4B1B-B5F9-1819852E750A}" type="presParOf" srcId="{B281B0E3-707E-4492-916D-61131C4C4EEA}" destId="{0D563530-0E56-439A-879A-CA47DB45D98A}" srcOrd="18" destOrd="0" presId="urn:microsoft.com/office/officeart/2005/8/layout/default"/>
    <dgm:cxn modelId="{1E729DC0-29DB-4F63-92F7-FE03C76AD3DB}" type="presParOf" srcId="{B281B0E3-707E-4492-916D-61131C4C4EEA}" destId="{D5C07869-7E70-4444-BA0B-A69B48B0274F}" srcOrd="19" destOrd="0" presId="urn:microsoft.com/office/officeart/2005/8/layout/default"/>
    <dgm:cxn modelId="{384D5436-6364-4AF6-B14C-C9DE4745B22F}" type="presParOf" srcId="{B281B0E3-707E-4492-916D-61131C4C4EEA}" destId="{7FB3E67C-203D-4D72-B078-1E6C22E7A31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97BBE-FC9B-4B02-B8F8-301A85A7F77E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Jeriana Staton, Sanger</a:t>
          </a:r>
        </a:p>
      </dsp:txBody>
      <dsp:txXfrm>
        <a:off x="961120" y="2079"/>
        <a:ext cx="2094322" cy="1256593"/>
      </dsp:txXfrm>
    </dsp:sp>
    <dsp:sp modelId="{FB3BC634-5AC0-41F7-83A3-9D52A2847731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Kelly Rodriguez, Killeen</a:t>
          </a:r>
        </a:p>
      </dsp:txBody>
      <dsp:txXfrm>
        <a:off x="3264875" y="2079"/>
        <a:ext cx="2094322" cy="1256593"/>
      </dsp:txXfrm>
    </dsp:sp>
    <dsp:sp modelId="{CB3F72C2-164B-476C-A767-E04331CBD068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Lindsey Cox, New Braunfels</a:t>
          </a:r>
        </a:p>
      </dsp:txBody>
      <dsp:txXfrm>
        <a:off x="5568630" y="2079"/>
        <a:ext cx="2094322" cy="1256593"/>
      </dsp:txXfrm>
    </dsp:sp>
    <dsp:sp modelId="{79FDBE93-962C-4B67-BCF8-86F6FB5FF058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Elliott Harper, McKinney</a:t>
          </a:r>
        </a:p>
      </dsp:txBody>
      <dsp:txXfrm>
        <a:off x="7872385" y="2079"/>
        <a:ext cx="2094322" cy="1256593"/>
      </dsp:txXfrm>
    </dsp:sp>
    <dsp:sp modelId="{E889105C-3922-4FD3-8B72-2F8F2D4E5372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Haley Archer, Burnett</a:t>
          </a:r>
        </a:p>
      </dsp:txBody>
      <dsp:txXfrm>
        <a:off x="961120" y="1468105"/>
        <a:ext cx="2094322" cy="1256593"/>
      </dsp:txXfrm>
    </dsp:sp>
    <dsp:sp modelId="{7DF928CC-239D-4D5A-B9FC-7862633419E8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Eyvon McHaney, Arlington</a:t>
          </a:r>
        </a:p>
      </dsp:txBody>
      <dsp:txXfrm>
        <a:off x="3264875" y="1468105"/>
        <a:ext cx="2094322" cy="1256593"/>
      </dsp:txXfrm>
    </dsp:sp>
    <dsp:sp modelId="{AEA06E38-40B3-4819-9E50-0D8D2C683C97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Rose Davis, Grapevine</a:t>
          </a:r>
        </a:p>
      </dsp:txBody>
      <dsp:txXfrm>
        <a:off x="5568630" y="1468105"/>
        <a:ext cx="2094322" cy="1256593"/>
      </dsp:txXfrm>
    </dsp:sp>
    <dsp:sp modelId="{8C617ED8-489B-4B37-8C44-0C44704AA7EC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Louis Alayon, Abilene</a:t>
          </a:r>
        </a:p>
      </dsp:txBody>
      <dsp:txXfrm>
        <a:off x="7872385" y="1468105"/>
        <a:ext cx="2094322" cy="1256593"/>
      </dsp:txXfrm>
    </dsp:sp>
    <dsp:sp modelId="{93901DEA-424B-41E5-8E33-2F4022080B10}">
      <dsp:nvSpPr>
        <dsp:cNvPr id="0" name=""/>
        <dsp:cNvSpPr/>
      </dsp:nvSpPr>
      <dsp:spPr>
        <a:xfrm>
          <a:off x="2112998" y="2934131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Melissa Sullinger, Pearland</a:t>
          </a:r>
        </a:p>
      </dsp:txBody>
      <dsp:txXfrm>
        <a:off x="2112998" y="2934131"/>
        <a:ext cx="2094322" cy="1256593"/>
      </dsp:txXfrm>
    </dsp:sp>
    <dsp:sp modelId="{0D563530-0E56-439A-879A-CA47DB45D98A}">
      <dsp:nvSpPr>
        <dsp:cNvPr id="0" name=""/>
        <dsp:cNvSpPr/>
      </dsp:nvSpPr>
      <dsp:spPr>
        <a:xfrm>
          <a:off x="4416753" y="2934131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Nicole Weaverling, Midland</a:t>
          </a:r>
        </a:p>
      </dsp:txBody>
      <dsp:txXfrm>
        <a:off x="4416753" y="2934131"/>
        <a:ext cx="2094322" cy="1256593"/>
      </dsp:txXfrm>
    </dsp:sp>
    <dsp:sp modelId="{7FB3E67C-203D-4D72-B078-1E6C22E7A318}">
      <dsp:nvSpPr>
        <dsp:cNvPr id="0" name=""/>
        <dsp:cNvSpPr/>
      </dsp:nvSpPr>
      <dsp:spPr>
        <a:xfrm>
          <a:off x="6720508" y="2934131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Crane Petty &amp; Lavern Gaines, TML</a:t>
          </a:r>
        </a:p>
      </dsp:txBody>
      <dsp:txXfrm>
        <a:off x="6720508" y="2934131"/>
        <a:ext cx="2094322" cy="1256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D00DE-145D-4671-8A4D-BC8464A60A3F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54132-C268-43DD-8400-B0AAFF28B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1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Welcome!  Glad you are here! Want this to be an enriching experience for each of you…content AND connection.</a:t>
            </a:r>
          </a:p>
          <a:p>
            <a:r>
              <a:rPr lang="en-US" dirty="0"/>
              <a:t>Who I am</a:t>
            </a:r>
          </a:p>
          <a:p>
            <a:r>
              <a:rPr lang="en-US" dirty="0"/>
              <a:t># of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54132-C268-43DD-8400-B0AAFF28B6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4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 of members</a:t>
            </a:r>
          </a:p>
          <a:p>
            <a:r>
              <a:rPr lang="en-US" dirty="0"/>
              <a:t>These folks give of their time to support members and these programs.. Name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54132-C268-43DD-8400-B0AAFF28B6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from our</a:t>
            </a:r>
            <a:r>
              <a:rPr lang="en-US" baseline="0" dirty="0"/>
              <a:t> partners at TMLIRP</a:t>
            </a:r>
          </a:p>
          <a:p>
            <a:r>
              <a:rPr lang="en-US" baseline="0" dirty="0"/>
              <a:t>11 from our most recent annual conference</a:t>
            </a:r>
          </a:p>
          <a:p>
            <a:r>
              <a:rPr lang="en-US" baseline="0" dirty="0"/>
              <a:t>10 Specially curated compliance modules including content from Rodney Klein on ADA and EEO Investigations, and from Mark Stephens on FMLA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854132-C268-43DD-8400-B0AAFF28B6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1FCBA-BC29-FC6A-844B-14C3AFDAF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FC137-0BB7-E742-D478-19097DCF1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E0661-6C0E-C3BA-1343-531B3B40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A87DC-D04F-327D-E491-BD4C5EFB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0BC9C-EE74-5E69-F347-E80FF707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26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F7EB-C900-959D-F0E9-CF279CAD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8B299-18F9-6B03-9517-28108F6C8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A036B-556B-287A-16AF-83195AC6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8F69-8A58-5F4F-3CD2-C13C7149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03C1F-EDF3-E71A-393B-778DD4303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B3449-C544-C54A-5120-6CF5E4D88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8534B-2948-BA72-7AE4-C712114B7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E16B-D212-ADFB-0534-71B3F5BB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08811-3BE0-4F9F-328B-8C805A87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4BCC4-F910-4A5E-3796-F8236439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8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506A-9FE0-AA72-9077-0B6A438C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23D4B-DA67-4162-E2E0-7ED94368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E77B0-1617-5653-A273-BF86EAADE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75D2F-558C-8CEB-C343-BE6AAC26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87A5-E90B-5113-ADAA-6FC9634C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52EAA-A1A4-9F9B-3D05-05EF88F8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8A3EF-145A-9E82-3741-C7425D7A0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A4F7A-0115-5616-AFB2-E4B21ADF6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BD50B-EA78-7B54-8EC3-D374612D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1D229-4346-DF03-8094-BB9F6945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6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7574-BD9C-EDC5-B899-2B4B2847A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06EB7-827B-E029-D2EB-AE741242E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7B910-0A50-2FE2-D4EE-6BF3DA527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13C06-6EA3-E890-91F1-A9DA7BDFE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05E2-A0D3-4E47-5D3F-EF601506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97778-7374-105C-3A65-A3AB4A13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15A0-ABAF-3008-61DB-2AA88C13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4333A-FF32-C274-0DA7-953909DBD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79692-E115-50E7-554F-217E5733B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3E098-0BB1-AB87-503D-BF3F60FC8C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6CAFB-81AC-3B66-28A0-A2EF74263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B29500-80A4-9F78-3441-CC13FEA3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E14141-7036-F259-70BE-9B8BDDE0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544F4-97B9-9AA1-ECA2-A2D9D8CED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F148-7F51-6569-3D69-95671B28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2E6CC4-0AA7-3E9C-728E-2A801B84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66385-C705-0DF0-D4C5-0BA41A06C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B943F-9B55-1D18-16E8-F8D663CD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D6E73-CF1E-9DCE-F3C1-DBC029DE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14D47-58DD-75EC-4C2C-7E61796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E5C7F-E448-B0F6-9AE3-9522C5F0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9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E9D6-21C2-2727-6AD2-EA986CDF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BC61-7CEA-E885-332F-132B4D89B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B1917-66F2-8A0A-630E-B39C7A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CDC28-E289-45F1-4D1A-2DA93BA0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7CF29-1C72-7036-2F05-1A9537F2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CC2AB-0C18-5CEB-472E-AE0B3E68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6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C84DF-48B5-37E0-792D-064B7DF3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A62CE6-1572-A6D9-D406-2CF9E6840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0574C-D8DE-EF1B-3B17-C17ED7E3F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E09A5-444D-BD8F-A479-3EF4B0BA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0833A-6166-DCD9-3D1D-FEA15C03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842F1-59C9-F4CA-6726-C7D46EBF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4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90F8F6-C44C-5AD6-8E58-B439DC0CC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87C8B-8FA4-AD8D-44E1-82DB730A3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1EEB8-7BAA-8896-98F5-13FD426E4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511952-251C-417D-895A-CB46D32B039D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B3B42-4AA3-5900-326C-2B998163D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9F1AE-A960-1650-460F-EBD7FFB35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EE988E-866D-4C72-AAF5-71B108A8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8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67D3-C1D0-85C1-2BEA-18A8CE117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14855"/>
            <a:ext cx="9144000" cy="786703"/>
          </a:xfrm>
        </p:spPr>
        <p:txBody>
          <a:bodyPr>
            <a:normAutofit/>
          </a:bodyPr>
          <a:lstStyle/>
          <a:p>
            <a:r>
              <a:rPr lang="en-US" sz="3600" dirty="0"/>
              <a:t>Civil Service &amp; Labor Relations Workshop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53D39-EE18-F8D1-5665-B82F84B47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01559"/>
            <a:ext cx="9144000" cy="571363"/>
          </a:xfrm>
        </p:spPr>
        <p:txBody>
          <a:bodyPr>
            <a:normAutofit/>
          </a:bodyPr>
          <a:lstStyle/>
          <a:p>
            <a:r>
              <a:rPr lang="en-US" sz="1800" dirty="0"/>
              <a:t>President’s Welcome</a:t>
            </a:r>
          </a:p>
        </p:txBody>
      </p:sp>
      <p:pic>
        <p:nvPicPr>
          <p:cNvPr id="8" name="Image 3">
            <a:extLst>
              <a:ext uri="{FF2B5EF4-FFF2-40B4-BE49-F238E27FC236}">
                <a16:creationId xmlns:a16="http://schemas.microsoft.com/office/drawing/2014/main" id="{3CBA357D-C9FF-FDF4-2B49-B9FCD078C7CA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6030" y="876301"/>
            <a:ext cx="3728625" cy="37164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0F380AC-9202-53E9-8D39-90E7C2AC7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334AC3-F97B-AAEB-193C-D6FEF2851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F0F8F8-6D3A-38F2-F9D7-AA175316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8B5226F-4028-1545-9B34-B513F7942D10}"/>
              </a:ext>
            </a:extLst>
          </p:cNvPr>
          <p:cNvGrpSpPr>
            <a:grpSpLocks/>
          </p:cNvGrpSpPr>
          <p:nvPr/>
        </p:nvGrpSpPr>
        <p:grpSpPr>
          <a:xfrm>
            <a:off x="6225444" y="2237355"/>
            <a:ext cx="5114500" cy="994372"/>
            <a:chOff x="-1" y="2"/>
            <a:chExt cx="4245947" cy="825506"/>
          </a:xfrm>
        </p:grpSpPr>
        <p:sp>
          <p:nvSpPr>
            <p:cNvPr id="5" name="Graphic 5">
              <a:extLst>
                <a:ext uri="{FF2B5EF4-FFF2-40B4-BE49-F238E27FC236}">
                  <a16:creationId xmlns:a16="http://schemas.microsoft.com/office/drawing/2014/main" id="{923F58B8-EC42-2A66-0224-D58F3F3E4E99}"/>
                </a:ext>
              </a:extLst>
            </p:cNvPr>
            <p:cNvSpPr/>
            <p:nvPr/>
          </p:nvSpPr>
          <p:spPr>
            <a:xfrm>
              <a:off x="-1" y="5"/>
              <a:ext cx="1763395" cy="810895"/>
            </a:xfrm>
            <a:custGeom>
              <a:avLst/>
              <a:gdLst/>
              <a:ahLst/>
              <a:cxnLst/>
              <a:rect l="l" t="t" r="r" b="b"/>
              <a:pathLst>
                <a:path w="1763395" h="810895">
                  <a:moveTo>
                    <a:pt x="706793" y="222554"/>
                  </a:moveTo>
                  <a:lnTo>
                    <a:pt x="700671" y="0"/>
                  </a:lnTo>
                  <a:lnTo>
                    <a:pt x="7340" y="0"/>
                  </a:lnTo>
                  <a:lnTo>
                    <a:pt x="0" y="222554"/>
                  </a:lnTo>
                  <a:lnTo>
                    <a:pt x="85598" y="222554"/>
                  </a:lnTo>
                  <a:lnTo>
                    <a:pt x="111290" y="64808"/>
                  </a:lnTo>
                  <a:lnTo>
                    <a:pt x="271462" y="64808"/>
                  </a:lnTo>
                  <a:lnTo>
                    <a:pt x="272415" y="136563"/>
                  </a:lnTo>
                  <a:lnTo>
                    <a:pt x="273202" y="306197"/>
                  </a:lnTo>
                  <a:lnTo>
                    <a:pt x="273202" y="502259"/>
                  </a:lnTo>
                  <a:lnTo>
                    <a:pt x="272415" y="670725"/>
                  </a:lnTo>
                  <a:lnTo>
                    <a:pt x="271462" y="741032"/>
                  </a:lnTo>
                  <a:lnTo>
                    <a:pt x="156527" y="753262"/>
                  </a:lnTo>
                  <a:lnTo>
                    <a:pt x="156527" y="810729"/>
                  </a:lnTo>
                  <a:lnTo>
                    <a:pt x="550278" y="810729"/>
                  </a:lnTo>
                  <a:lnTo>
                    <a:pt x="550278" y="753262"/>
                  </a:lnTo>
                  <a:lnTo>
                    <a:pt x="435317" y="741032"/>
                  </a:lnTo>
                  <a:lnTo>
                    <a:pt x="434365" y="670179"/>
                  </a:lnTo>
                  <a:lnTo>
                    <a:pt x="433590" y="501053"/>
                  </a:lnTo>
                  <a:lnTo>
                    <a:pt x="433590" y="304800"/>
                  </a:lnTo>
                  <a:lnTo>
                    <a:pt x="434365" y="135674"/>
                  </a:lnTo>
                  <a:lnTo>
                    <a:pt x="435317" y="64808"/>
                  </a:lnTo>
                  <a:lnTo>
                    <a:pt x="596747" y="64808"/>
                  </a:lnTo>
                  <a:lnTo>
                    <a:pt x="622414" y="222554"/>
                  </a:lnTo>
                  <a:lnTo>
                    <a:pt x="706793" y="222554"/>
                  </a:lnTo>
                  <a:close/>
                </a:path>
                <a:path w="1763395" h="810895">
                  <a:moveTo>
                    <a:pt x="1763255" y="753262"/>
                  </a:moveTo>
                  <a:lnTo>
                    <a:pt x="1660537" y="742251"/>
                  </a:lnTo>
                  <a:lnTo>
                    <a:pt x="1659585" y="671474"/>
                  </a:lnTo>
                  <a:lnTo>
                    <a:pt x="1658797" y="502742"/>
                  </a:lnTo>
                  <a:lnTo>
                    <a:pt x="1658797" y="307124"/>
                  </a:lnTo>
                  <a:lnTo>
                    <a:pt x="1659585" y="138785"/>
                  </a:lnTo>
                  <a:lnTo>
                    <a:pt x="1660537" y="68491"/>
                  </a:lnTo>
                  <a:lnTo>
                    <a:pt x="1760804" y="57480"/>
                  </a:lnTo>
                  <a:lnTo>
                    <a:pt x="1760804" y="0"/>
                  </a:lnTo>
                  <a:lnTo>
                    <a:pt x="1488122" y="0"/>
                  </a:lnTo>
                  <a:lnTo>
                    <a:pt x="1263129" y="607745"/>
                  </a:lnTo>
                  <a:lnTo>
                    <a:pt x="1024674" y="0"/>
                  </a:lnTo>
                  <a:lnTo>
                    <a:pt x="751992" y="0"/>
                  </a:lnTo>
                  <a:lnTo>
                    <a:pt x="751992" y="57480"/>
                  </a:lnTo>
                  <a:lnTo>
                    <a:pt x="860818" y="70929"/>
                  </a:lnTo>
                  <a:lnTo>
                    <a:pt x="860818" y="737362"/>
                  </a:lnTo>
                  <a:lnTo>
                    <a:pt x="747090" y="753262"/>
                  </a:lnTo>
                  <a:lnTo>
                    <a:pt x="747090" y="810729"/>
                  </a:lnTo>
                  <a:lnTo>
                    <a:pt x="1033233" y="810729"/>
                  </a:lnTo>
                  <a:lnTo>
                    <a:pt x="1033233" y="753262"/>
                  </a:lnTo>
                  <a:lnTo>
                    <a:pt x="931748" y="737362"/>
                  </a:lnTo>
                  <a:lnTo>
                    <a:pt x="925626" y="154089"/>
                  </a:lnTo>
                  <a:lnTo>
                    <a:pt x="1182420" y="810729"/>
                  </a:lnTo>
                  <a:lnTo>
                    <a:pt x="1260678" y="810729"/>
                  </a:lnTo>
                  <a:lnTo>
                    <a:pt x="1502803" y="154089"/>
                  </a:lnTo>
                  <a:lnTo>
                    <a:pt x="1501876" y="409498"/>
                  </a:lnTo>
                  <a:lnTo>
                    <a:pt x="1500733" y="606501"/>
                  </a:lnTo>
                  <a:lnTo>
                    <a:pt x="1499120" y="741032"/>
                  </a:lnTo>
                  <a:lnTo>
                    <a:pt x="1402524" y="753262"/>
                  </a:lnTo>
                  <a:lnTo>
                    <a:pt x="1402524" y="810729"/>
                  </a:lnTo>
                  <a:lnTo>
                    <a:pt x="1763255" y="810729"/>
                  </a:lnTo>
                  <a:lnTo>
                    <a:pt x="1763255" y="753262"/>
                  </a:lnTo>
                  <a:close/>
                </a:path>
              </a:pathLst>
            </a:custGeom>
            <a:solidFill>
              <a:srgbClr val="7FBC4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BD9FFF1E-524B-3D0D-4C56-1DF9D587FC26}"/>
                </a:ext>
              </a:extLst>
            </p:cNvPr>
            <p:cNvSpPr/>
            <p:nvPr/>
          </p:nvSpPr>
          <p:spPr>
            <a:xfrm>
              <a:off x="1803560" y="8"/>
              <a:ext cx="1611630" cy="825500"/>
            </a:xfrm>
            <a:custGeom>
              <a:avLst/>
              <a:gdLst/>
              <a:ahLst/>
              <a:cxnLst/>
              <a:rect l="l" t="t" r="r" b="b"/>
              <a:pathLst>
                <a:path w="1611630" h="825500">
                  <a:moveTo>
                    <a:pt x="1391886" y="436600"/>
                  </a:moveTo>
                  <a:lnTo>
                    <a:pt x="1170025" y="436600"/>
                  </a:lnTo>
                  <a:lnTo>
                    <a:pt x="1226441" y="442236"/>
                  </a:lnTo>
                  <a:lnTo>
                    <a:pt x="1267258" y="461514"/>
                  </a:lnTo>
                  <a:lnTo>
                    <a:pt x="1295228" y="497990"/>
                  </a:lnTo>
                  <a:lnTo>
                    <a:pt x="1313103" y="555218"/>
                  </a:lnTo>
                  <a:lnTo>
                    <a:pt x="1348587" y="725220"/>
                  </a:lnTo>
                  <a:lnTo>
                    <a:pt x="1365228" y="772875"/>
                  </a:lnTo>
                  <a:lnTo>
                    <a:pt x="1395514" y="803792"/>
                  </a:lnTo>
                  <a:lnTo>
                    <a:pt x="1440249" y="820493"/>
                  </a:lnTo>
                  <a:lnTo>
                    <a:pt x="1500238" y="825500"/>
                  </a:lnTo>
                  <a:lnTo>
                    <a:pt x="1531553" y="824754"/>
                  </a:lnTo>
                  <a:lnTo>
                    <a:pt x="1558167" y="822288"/>
                  </a:lnTo>
                  <a:lnTo>
                    <a:pt x="1583636" y="817757"/>
                  </a:lnTo>
                  <a:lnTo>
                    <a:pt x="1611515" y="810818"/>
                  </a:lnTo>
                  <a:lnTo>
                    <a:pt x="1611515" y="753351"/>
                  </a:lnTo>
                  <a:lnTo>
                    <a:pt x="1517345" y="743559"/>
                  </a:lnTo>
                  <a:lnTo>
                    <a:pt x="1479435" y="583349"/>
                  </a:lnTo>
                  <a:lnTo>
                    <a:pt x="1465998" y="535067"/>
                  </a:lnTo>
                  <a:lnTo>
                    <a:pt x="1448180" y="495072"/>
                  </a:lnTo>
                  <a:lnTo>
                    <a:pt x="1424860" y="462891"/>
                  </a:lnTo>
                  <a:lnTo>
                    <a:pt x="1394917" y="438046"/>
                  </a:lnTo>
                  <a:lnTo>
                    <a:pt x="1391886" y="436600"/>
                  </a:lnTo>
                  <a:close/>
                </a:path>
                <a:path w="1611630" h="825500">
                  <a:moveTo>
                    <a:pt x="752663" y="426758"/>
                  </a:moveTo>
                  <a:lnTo>
                    <a:pt x="593064" y="426758"/>
                  </a:lnTo>
                  <a:lnTo>
                    <a:pt x="592973" y="533010"/>
                  </a:lnTo>
                  <a:lnTo>
                    <a:pt x="592768" y="583349"/>
                  </a:lnTo>
                  <a:lnTo>
                    <a:pt x="592338" y="638446"/>
                  </a:lnTo>
                  <a:lnTo>
                    <a:pt x="591646" y="690603"/>
                  </a:lnTo>
                  <a:lnTo>
                    <a:pt x="590613" y="742251"/>
                  </a:lnTo>
                  <a:lnTo>
                    <a:pt x="491578" y="753249"/>
                  </a:lnTo>
                  <a:lnTo>
                    <a:pt x="491578" y="810729"/>
                  </a:lnTo>
                  <a:lnTo>
                    <a:pt x="855726" y="810729"/>
                  </a:lnTo>
                  <a:lnTo>
                    <a:pt x="1223835" y="810818"/>
                  </a:lnTo>
                  <a:lnTo>
                    <a:pt x="1223835" y="753351"/>
                  </a:lnTo>
                  <a:lnTo>
                    <a:pt x="1223475" y="753313"/>
                  </a:lnTo>
                  <a:lnTo>
                    <a:pt x="855980" y="753313"/>
                  </a:lnTo>
                  <a:lnTo>
                    <a:pt x="754481" y="742251"/>
                  </a:lnTo>
                  <a:lnTo>
                    <a:pt x="753529" y="671064"/>
                  </a:lnTo>
                  <a:lnTo>
                    <a:pt x="753183" y="621058"/>
                  </a:lnTo>
                  <a:lnTo>
                    <a:pt x="752898" y="555218"/>
                  </a:lnTo>
                  <a:lnTo>
                    <a:pt x="752720" y="479935"/>
                  </a:lnTo>
                  <a:lnTo>
                    <a:pt x="752663" y="426758"/>
                  </a:lnTo>
                  <a:close/>
                </a:path>
                <a:path w="1611630" h="825500">
                  <a:moveTo>
                    <a:pt x="364401" y="0"/>
                  </a:moveTo>
                  <a:lnTo>
                    <a:pt x="0" y="0"/>
                  </a:lnTo>
                  <a:lnTo>
                    <a:pt x="0" y="57467"/>
                  </a:lnTo>
                  <a:lnTo>
                    <a:pt x="101498" y="68491"/>
                  </a:lnTo>
                  <a:lnTo>
                    <a:pt x="101972" y="95844"/>
                  </a:lnTo>
                  <a:lnTo>
                    <a:pt x="102455" y="139682"/>
                  </a:lnTo>
                  <a:lnTo>
                    <a:pt x="102794" y="188365"/>
                  </a:lnTo>
                  <a:lnTo>
                    <a:pt x="103057" y="245056"/>
                  </a:lnTo>
                  <a:lnTo>
                    <a:pt x="103271" y="479935"/>
                  </a:lnTo>
                  <a:lnTo>
                    <a:pt x="103094" y="555218"/>
                  </a:lnTo>
                  <a:lnTo>
                    <a:pt x="102809" y="621058"/>
                  </a:lnTo>
                  <a:lnTo>
                    <a:pt x="102454" y="672101"/>
                  </a:lnTo>
                  <a:lnTo>
                    <a:pt x="102019" y="712735"/>
                  </a:lnTo>
                  <a:lnTo>
                    <a:pt x="0" y="753249"/>
                  </a:lnTo>
                  <a:lnTo>
                    <a:pt x="0" y="810729"/>
                  </a:lnTo>
                  <a:lnTo>
                    <a:pt x="364401" y="810729"/>
                  </a:lnTo>
                  <a:lnTo>
                    <a:pt x="364401" y="753249"/>
                  </a:lnTo>
                  <a:lnTo>
                    <a:pt x="264121" y="742251"/>
                  </a:lnTo>
                  <a:lnTo>
                    <a:pt x="263100" y="693364"/>
                  </a:lnTo>
                  <a:lnTo>
                    <a:pt x="262419" y="644049"/>
                  </a:lnTo>
                  <a:lnTo>
                    <a:pt x="262006" y="594056"/>
                  </a:lnTo>
                  <a:lnTo>
                    <a:pt x="261765" y="533010"/>
                  </a:lnTo>
                  <a:lnTo>
                    <a:pt x="261683" y="426758"/>
                  </a:lnTo>
                  <a:lnTo>
                    <a:pt x="752663" y="426758"/>
                  </a:lnTo>
                  <a:lnTo>
                    <a:pt x="752674" y="363169"/>
                  </a:lnTo>
                  <a:lnTo>
                    <a:pt x="261683" y="363169"/>
                  </a:lnTo>
                  <a:lnTo>
                    <a:pt x="261799" y="263670"/>
                  </a:lnTo>
                  <a:lnTo>
                    <a:pt x="262000" y="218909"/>
                  </a:lnTo>
                  <a:lnTo>
                    <a:pt x="262405" y="170152"/>
                  </a:lnTo>
                  <a:lnTo>
                    <a:pt x="263094" y="119350"/>
                  </a:lnTo>
                  <a:lnTo>
                    <a:pt x="264121" y="68478"/>
                  </a:lnTo>
                  <a:lnTo>
                    <a:pt x="364401" y="57467"/>
                  </a:lnTo>
                  <a:lnTo>
                    <a:pt x="364401" y="0"/>
                  </a:lnTo>
                  <a:close/>
                </a:path>
                <a:path w="1611630" h="825500">
                  <a:moveTo>
                    <a:pt x="1446558" y="57492"/>
                  </a:moveTo>
                  <a:lnTo>
                    <a:pt x="855814" y="57492"/>
                  </a:lnTo>
                  <a:lnTo>
                    <a:pt x="958456" y="68491"/>
                  </a:lnTo>
                  <a:lnTo>
                    <a:pt x="958927" y="95844"/>
                  </a:lnTo>
                  <a:lnTo>
                    <a:pt x="959408" y="139682"/>
                  </a:lnTo>
                  <a:lnTo>
                    <a:pt x="959745" y="188365"/>
                  </a:lnTo>
                  <a:lnTo>
                    <a:pt x="960007" y="245056"/>
                  </a:lnTo>
                  <a:lnTo>
                    <a:pt x="960219" y="479935"/>
                  </a:lnTo>
                  <a:lnTo>
                    <a:pt x="960044" y="555218"/>
                  </a:lnTo>
                  <a:lnTo>
                    <a:pt x="959761" y="621058"/>
                  </a:lnTo>
                  <a:lnTo>
                    <a:pt x="959408" y="672101"/>
                  </a:lnTo>
                  <a:lnTo>
                    <a:pt x="958975" y="712735"/>
                  </a:lnTo>
                  <a:lnTo>
                    <a:pt x="855980" y="753313"/>
                  </a:lnTo>
                  <a:lnTo>
                    <a:pt x="1223475" y="753313"/>
                  </a:lnTo>
                  <a:lnTo>
                    <a:pt x="1119886" y="742340"/>
                  </a:lnTo>
                  <a:lnTo>
                    <a:pt x="1118853" y="693364"/>
                  </a:lnTo>
                  <a:lnTo>
                    <a:pt x="1118161" y="644049"/>
                  </a:lnTo>
                  <a:lnTo>
                    <a:pt x="1117741" y="594056"/>
                  </a:lnTo>
                  <a:lnTo>
                    <a:pt x="1117510" y="533010"/>
                  </a:lnTo>
                  <a:lnTo>
                    <a:pt x="1117434" y="436600"/>
                  </a:lnTo>
                  <a:lnTo>
                    <a:pt x="1391886" y="436600"/>
                  </a:lnTo>
                  <a:lnTo>
                    <a:pt x="1357230" y="420065"/>
                  </a:lnTo>
                  <a:lnTo>
                    <a:pt x="1310678" y="408470"/>
                  </a:lnTo>
                  <a:lnTo>
                    <a:pt x="1369759" y="394343"/>
                  </a:lnTo>
                  <a:lnTo>
                    <a:pt x="1414123" y="375450"/>
                  </a:lnTo>
                  <a:lnTo>
                    <a:pt x="1117434" y="375450"/>
                  </a:lnTo>
                  <a:lnTo>
                    <a:pt x="1117556" y="263670"/>
                  </a:lnTo>
                  <a:lnTo>
                    <a:pt x="1117741" y="218909"/>
                  </a:lnTo>
                  <a:lnTo>
                    <a:pt x="1118175" y="165529"/>
                  </a:lnTo>
                  <a:lnTo>
                    <a:pt x="1118853" y="114435"/>
                  </a:lnTo>
                  <a:lnTo>
                    <a:pt x="1119886" y="62369"/>
                  </a:lnTo>
                  <a:lnTo>
                    <a:pt x="1453508" y="62369"/>
                  </a:lnTo>
                  <a:lnTo>
                    <a:pt x="1446558" y="57492"/>
                  </a:lnTo>
                  <a:close/>
                </a:path>
                <a:path w="1611630" h="825500">
                  <a:moveTo>
                    <a:pt x="1453508" y="62369"/>
                  </a:moveTo>
                  <a:lnTo>
                    <a:pt x="1198156" y="62369"/>
                  </a:lnTo>
                  <a:lnTo>
                    <a:pt x="1250060" y="66729"/>
                  </a:lnTo>
                  <a:lnTo>
                    <a:pt x="1292146" y="79718"/>
                  </a:lnTo>
                  <a:lnTo>
                    <a:pt x="1324584" y="101199"/>
                  </a:lnTo>
                  <a:lnTo>
                    <a:pt x="1347543" y="131038"/>
                  </a:lnTo>
                  <a:lnTo>
                    <a:pt x="1361194" y="169096"/>
                  </a:lnTo>
                  <a:lnTo>
                    <a:pt x="1365707" y="215239"/>
                  </a:lnTo>
                  <a:lnTo>
                    <a:pt x="1361403" y="258107"/>
                  </a:lnTo>
                  <a:lnTo>
                    <a:pt x="1347993" y="296456"/>
                  </a:lnTo>
                  <a:lnTo>
                    <a:pt x="1324732" y="328825"/>
                  </a:lnTo>
                  <a:lnTo>
                    <a:pt x="1290871" y="353754"/>
                  </a:lnTo>
                  <a:lnTo>
                    <a:pt x="1245664" y="369782"/>
                  </a:lnTo>
                  <a:lnTo>
                    <a:pt x="1188364" y="375450"/>
                  </a:lnTo>
                  <a:lnTo>
                    <a:pt x="1414123" y="375450"/>
                  </a:lnTo>
                  <a:lnTo>
                    <a:pt x="1457098" y="347370"/>
                  </a:lnTo>
                  <a:lnTo>
                    <a:pt x="1486338" y="316621"/>
                  </a:lnTo>
                  <a:lnTo>
                    <a:pt x="1506615" y="282427"/>
                  </a:lnTo>
                  <a:lnTo>
                    <a:pt x="1518421" y="245837"/>
                  </a:lnTo>
                  <a:lnTo>
                    <a:pt x="1522247" y="207899"/>
                  </a:lnTo>
                  <a:lnTo>
                    <a:pt x="1518294" y="166307"/>
                  </a:lnTo>
                  <a:lnTo>
                    <a:pt x="1506570" y="128892"/>
                  </a:lnTo>
                  <a:lnTo>
                    <a:pt x="1487276" y="95844"/>
                  </a:lnTo>
                  <a:lnTo>
                    <a:pt x="1460614" y="67356"/>
                  </a:lnTo>
                  <a:lnTo>
                    <a:pt x="1453508" y="62369"/>
                  </a:lnTo>
                  <a:close/>
                </a:path>
                <a:path w="1611630" h="825500">
                  <a:moveTo>
                    <a:pt x="1223835" y="0"/>
                  </a:moveTo>
                  <a:lnTo>
                    <a:pt x="491578" y="0"/>
                  </a:lnTo>
                  <a:lnTo>
                    <a:pt x="491578" y="57467"/>
                  </a:lnTo>
                  <a:lnTo>
                    <a:pt x="590613" y="68491"/>
                  </a:lnTo>
                  <a:lnTo>
                    <a:pt x="591593" y="114435"/>
                  </a:lnTo>
                  <a:lnTo>
                    <a:pt x="592338" y="165529"/>
                  </a:lnTo>
                  <a:lnTo>
                    <a:pt x="592702" y="207899"/>
                  </a:lnTo>
                  <a:lnTo>
                    <a:pt x="592949" y="258107"/>
                  </a:lnTo>
                  <a:lnTo>
                    <a:pt x="593064" y="363169"/>
                  </a:lnTo>
                  <a:lnTo>
                    <a:pt x="752674" y="363169"/>
                  </a:lnTo>
                  <a:lnTo>
                    <a:pt x="752779" y="296456"/>
                  </a:lnTo>
                  <a:lnTo>
                    <a:pt x="752923" y="245056"/>
                  </a:lnTo>
                  <a:lnTo>
                    <a:pt x="753183" y="188365"/>
                  </a:lnTo>
                  <a:lnTo>
                    <a:pt x="753522" y="139682"/>
                  </a:lnTo>
                  <a:lnTo>
                    <a:pt x="753928" y="101199"/>
                  </a:lnTo>
                  <a:lnTo>
                    <a:pt x="855814" y="57492"/>
                  </a:lnTo>
                  <a:lnTo>
                    <a:pt x="1446558" y="57492"/>
                  </a:lnTo>
                  <a:lnTo>
                    <a:pt x="1426786" y="43618"/>
                  </a:lnTo>
                  <a:lnTo>
                    <a:pt x="1385992" y="24822"/>
                  </a:lnTo>
                  <a:lnTo>
                    <a:pt x="1338435" y="11159"/>
                  </a:lnTo>
                  <a:lnTo>
                    <a:pt x="1284315" y="2821"/>
                  </a:lnTo>
                  <a:lnTo>
                    <a:pt x="1223835" y="0"/>
                  </a:lnTo>
                  <a:close/>
                </a:path>
              </a:pathLst>
            </a:custGeom>
            <a:solidFill>
              <a:srgbClr val="1B3E6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Graphic 7">
              <a:extLst>
                <a:ext uri="{FF2B5EF4-FFF2-40B4-BE49-F238E27FC236}">
                  <a16:creationId xmlns:a16="http://schemas.microsoft.com/office/drawing/2014/main" id="{97AB210D-8092-865A-FE43-7218E5AD0586}"/>
                </a:ext>
              </a:extLst>
            </p:cNvPr>
            <p:cNvSpPr/>
            <p:nvPr/>
          </p:nvSpPr>
          <p:spPr>
            <a:xfrm>
              <a:off x="3455371" y="2"/>
              <a:ext cx="790575" cy="810895"/>
            </a:xfrm>
            <a:custGeom>
              <a:avLst/>
              <a:gdLst/>
              <a:ahLst/>
              <a:cxnLst/>
              <a:rect l="l" t="t" r="r" b="b"/>
              <a:pathLst>
                <a:path w="790575" h="810895">
                  <a:moveTo>
                    <a:pt x="453377" y="0"/>
                  </a:moveTo>
                  <a:lnTo>
                    <a:pt x="353695" y="0"/>
                  </a:lnTo>
                  <a:lnTo>
                    <a:pt x="99669" y="739012"/>
                  </a:lnTo>
                  <a:lnTo>
                    <a:pt x="0" y="753605"/>
                  </a:lnTo>
                  <a:lnTo>
                    <a:pt x="0" y="810729"/>
                  </a:lnTo>
                  <a:lnTo>
                    <a:pt x="269836" y="810729"/>
                  </a:lnTo>
                  <a:lnTo>
                    <a:pt x="269836" y="753605"/>
                  </a:lnTo>
                  <a:lnTo>
                    <a:pt x="164096" y="737806"/>
                  </a:lnTo>
                  <a:lnTo>
                    <a:pt x="222427" y="561555"/>
                  </a:lnTo>
                  <a:lnTo>
                    <a:pt x="644837" y="561555"/>
                  </a:lnTo>
                  <a:lnTo>
                    <a:pt x="623287" y="498347"/>
                  </a:lnTo>
                  <a:lnTo>
                    <a:pt x="244322" y="498347"/>
                  </a:lnTo>
                  <a:lnTo>
                    <a:pt x="356133" y="161670"/>
                  </a:lnTo>
                  <a:lnTo>
                    <a:pt x="508498" y="161670"/>
                  </a:lnTo>
                  <a:lnTo>
                    <a:pt x="453377" y="0"/>
                  </a:lnTo>
                  <a:close/>
                </a:path>
                <a:path w="790575" h="810895">
                  <a:moveTo>
                    <a:pt x="644837" y="561555"/>
                  </a:moveTo>
                  <a:lnTo>
                    <a:pt x="487400" y="561555"/>
                  </a:lnTo>
                  <a:lnTo>
                    <a:pt x="545757" y="741451"/>
                  </a:lnTo>
                  <a:lnTo>
                    <a:pt x="438784" y="754811"/>
                  </a:lnTo>
                  <a:lnTo>
                    <a:pt x="438784" y="810729"/>
                  </a:lnTo>
                  <a:lnTo>
                    <a:pt x="790054" y="810729"/>
                  </a:lnTo>
                  <a:lnTo>
                    <a:pt x="790054" y="754811"/>
                  </a:lnTo>
                  <a:lnTo>
                    <a:pt x="707415" y="745096"/>
                  </a:lnTo>
                  <a:lnTo>
                    <a:pt x="644837" y="561555"/>
                  </a:lnTo>
                  <a:close/>
                </a:path>
                <a:path w="790575" h="810895">
                  <a:moveTo>
                    <a:pt x="508498" y="161670"/>
                  </a:moveTo>
                  <a:lnTo>
                    <a:pt x="356133" y="161670"/>
                  </a:lnTo>
                  <a:lnTo>
                    <a:pt x="466750" y="498347"/>
                  </a:lnTo>
                  <a:lnTo>
                    <a:pt x="623287" y="498347"/>
                  </a:lnTo>
                  <a:lnTo>
                    <a:pt x="508498" y="161670"/>
                  </a:lnTo>
                  <a:close/>
                </a:path>
              </a:pathLst>
            </a:custGeom>
            <a:solidFill>
              <a:srgbClr val="7FBC42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571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2B446-82AE-00BB-9AA0-5903A347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Board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36F6B5F-179B-76AA-7A44-83D0405E3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4" r="-2" b="1257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9" name="Picture 8" descr="A group of people in a meeting room&#10;&#10;Description automatically generated">
            <a:extLst>
              <a:ext uri="{FF2B5EF4-FFF2-40B4-BE49-F238E27FC236}">
                <a16:creationId xmlns:a16="http://schemas.microsoft.com/office/drawing/2014/main" id="{305F3D92-E1B3-1122-1704-1A088F4E2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r="-2" b="-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FD8F5-239D-C529-F129-4285774E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Your Program Committee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003171-E3D9-2BAD-88A2-8C2DA2462C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6054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98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F2176-0BC3-60F3-7B20-C252A5DE8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10" y="4960758"/>
            <a:ext cx="6796345" cy="123608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dirty="0"/>
              <a:t>Awards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8F229F-9B18-2242-682F-0DC160433FE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119869" y="4960758"/>
            <a:ext cx="3323819" cy="123608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February 10th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501C90-4AFC-73FE-7C3E-B2AA65988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11" r="-1" b="14192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AD2EEB5-F5B4-4BDA-8293-9A997C129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827285" y="5121601"/>
            <a:ext cx="0" cy="9144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33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B4353F-CF08-FB01-52D8-44871604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Library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5E5E84-6181-1538-1CC7-424F8EAA50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225" y="2918021"/>
            <a:ext cx="11327549" cy="254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3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64" name="Freeform: Shape 2063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6" name="Freeform: Shape 2065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E4998-FC1A-7475-023A-6F97944E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/>
              <a:t>Municipal</a:t>
            </a:r>
            <a:r>
              <a:rPr lang="en-US" sz="2800" baseline="0"/>
              <a:t> HR Certification Program</a:t>
            </a:r>
            <a:endParaRPr lang="en-US" sz="2800"/>
          </a:p>
        </p:txBody>
      </p:sp>
      <p:sp>
        <p:nvSpPr>
          <p:cNvPr id="2068" name="Rectangle 206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AAC0-AE9D-EB72-E521-A6187F43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Weeklong training program assuring a generalist skillset in Texas Municipal Human Resources</a:t>
            </a:r>
          </a:p>
          <a:p>
            <a:r>
              <a:rPr lang="en-US" sz="1700"/>
              <a:t>Update at Annual Conference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281166-FEC3-7991-9890-1810320F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1843968"/>
            <a:ext cx="6922008" cy="327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80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370CC-FE77-EF9A-88AA-7BFA1410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75</a:t>
            </a:r>
            <a:r>
              <a:rPr lang="en-US" sz="4000" kern="1200" baseline="30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Anniversary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AB63-9227-58BB-2A66-9A5D7C5AB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7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Celebration during Annual Conference in San Antonio May 7-9, 2025</a:t>
            </a:r>
          </a:p>
        </p:txBody>
      </p:sp>
      <p:pic>
        <p:nvPicPr>
          <p:cNvPr id="3074" name="Picture 2" descr="The Science of Celebration | Full Focus">
            <a:extLst>
              <a:ext uri="{FF2B5EF4-FFF2-40B4-BE49-F238E27FC236}">
                <a16:creationId xmlns:a16="http://schemas.microsoft.com/office/drawing/2014/main" id="{D84DC267-ECFB-CAD5-5979-8D0CA854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99" y="1966293"/>
            <a:ext cx="11130400" cy="44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BC's of Aggieland: Learning | The Aggie Parent &amp; Family Connection">
            <a:extLst>
              <a:ext uri="{FF2B5EF4-FFF2-40B4-BE49-F238E27FC236}">
                <a16:creationId xmlns:a16="http://schemas.microsoft.com/office/drawing/2014/main" id="{84E95F90-0B5B-4793-2DFF-EA05D7362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2003" b="-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19" name="Freeform: Shape 411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21" name="Freeform: Shape 412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BF677-EE05-FA46-07EB-293836F4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 dirty="0"/>
              <a:t>Conference</a:t>
            </a:r>
            <a:r>
              <a:rPr lang="en-US" sz="2800" baseline="0" dirty="0"/>
              <a:t> Tips</a:t>
            </a:r>
            <a:endParaRPr lang="en-US" sz="2800" dirty="0"/>
          </a:p>
        </p:txBody>
      </p:sp>
      <p:sp>
        <p:nvSpPr>
          <p:cNvPr id="4123" name="Rectangle 41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25" name="Rectangle 41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4A57-AD26-2B65-56C9-54B62A390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dirty="0"/>
              <a:t>DON’T mistake these guys for a boy band</a:t>
            </a:r>
          </a:p>
          <a:p>
            <a:r>
              <a:rPr lang="en-US" sz="1700" dirty="0"/>
              <a:t>Unlike them, DON’T walk on the grass</a:t>
            </a:r>
          </a:p>
          <a:p>
            <a:r>
              <a:rPr lang="en-US" sz="1700" dirty="0"/>
              <a:t>DO put yourself out there and meet</a:t>
            </a:r>
            <a:r>
              <a:rPr lang="en-US" sz="1700" baseline="0" dirty="0"/>
              <a:t> new people!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06086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4FEF859F5BA4B89A4DC153F9F7047" ma:contentTypeVersion="15" ma:contentTypeDescription="Create a new document." ma:contentTypeScope="" ma:versionID="b5fa590b7f45a361efbe31527972df3a">
  <xsd:schema xmlns:xsd="http://www.w3.org/2001/XMLSchema" xmlns:xs="http://www.w3.org/2001/XMLSchema" xmlns:p="http://schemas.microsoft.com/office/2006/metadata/properties" xmlns:ns2="42d80b5b-9166-41de-9abd-a7089d0244a6" xmlns:ns3="8523a9fe-24b3-4fba-b4b4-99549620bb68" targetNamespace="http://schemas.microsoft.com/office/2006/metadata/properties" ma:root="true" ma:fieldsID="b01e48d6b3b521a7505fc0082122531f" ns2:_="" ns3:_="">
    <xsd:import namespace="42d80b5b-9166-41de-9abd-a7089d0244a6"/>
    <xsd:import namespace="8523a9fe-24b3-4fba-b4b4-99549620b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80b5b-9166-41de-9abd-a7089d02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edaba5d-021b-47f3-88ae-893c76e4e3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9fe-24b3-4fba-b4b4-99549620bb6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b375bf-7140-4311-8b8b-4d36e8f1518a}" ma:internalName="TaxCatchAll" ma:showField="CatchAllData" ma:web="8523a9fe-24b3-4fba-b4b4-99549620b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23a9fe-24b3-4fba-b4b4-99549620bb68" xsi:nil="true"/>
    <lcf76f155ced4ddcb4097134ff3c332f xmlns="42d80b5b-9166-41de-9abd-a7089d0244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65D44B-BE4C-424B-A1E8-CDDB98534164}"/>
</file>

<file path=customXml/itemProps2.xml><?xml version="1.0" encoding="utf-8"?>
<ds:datastoreItem xmlns:ds="http://schemas.openxmlformats.org/officeDocument/2006/customXml" ds:itemID="{EFDAA566-7FCC-4976-89E9-9185BC09966C}"/>
</file>

<file path=customXml/itemProps3.xml><?xml version="1.0" encoding="utf-8"?>
<ds:datastoreItem xmlns:ds="http://schemas.openxmlformats.org/officeDocument/2006/customXml" ds:itemID="{14C51AD2-2DE3-4E8D-B8E0-77A23092FB1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213</Words>
  <Application>Microsoft Office PowerPoint</Application>
  <PresentationFormat>Widescreen</PresentationFormat>
  <Paragraphs>38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Office Theme</vt:lpstr>
      <vt:lpstr>Civil Service &amp; Labor Relations Workshop 2025</vt:lpstr>
      <vt:lpstr>Your Board</vt:lpstr>
      <vt:lpstr>Your Program Committee</vt:lpstr>
      <vt:lpstr>Awards</vt:lpstr>
      <vt:lpstr>Learning Library</vt:lpstr>
      <vt:lpstr>Municipal HR Certification Program</vt:lpstr>
      <vt:lpstr>75th Anniversary</vt:lpstr>
      <vt:lpstr>Conference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Tadd Phillips</dc:creator>
  <cp:lastModifiedBy>Tadd Phillips</cp:lastModifiedBy>
  <cp:revision>5</cp:revision>
  <dcterms:created xsi:type="dcterms:W3CDTF">2025-01-26T19:20:22Z</dcterms:created>
  <dcterms:modified xsi:type="dcterms:W3CDTF">2025-01-28T23:31:39Z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0x010100CE44FEF859F5BA4B89A4DC153F9F7047</vt:lpwstr>
  </property>
</Properties>
</file>