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3" r:id="rId6"/>
    <p:sldId id="275" r:id="rId7"/>
    <p:sldId id="267" r:id="rId8"/>
    <p:sldId id="277" r:id="rId9"/>
    <p:sldId id="281" r:id="rId10"/>
    <p:sldId id="268" r:id="rId11"/>
    <p:sldId id="269" r:id="rId12"/>
    <p:sldId id="270" r:id="rId13"/>
    <p:sldId id="271" r:id="rId14"/>
    <p:sldId id="272" r:id="rId15"/>
    <p:sldId id="273" r:id="rId16"/>
    <p:sldId id="276" r:id="rId17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5CBAB-3A0C-4BAC-91A9-CF8275A9C710}" v="13" dt="2025-01-24T18:13:15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26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artin" userId="57f8ee08-92d2-4e34-b646-301d77a16b81" providerId="ADAL" clId="{95A020BB-4BAB-084F-8E64-65FE2DF13A25}"/>
    <pc:docChg chg="modSld">
      <pc:chgData name="Michael Martin" userId="57f8ee08-92d2-4e34-b646-301d77a16b81" providerId="ADAL" clId="{95A020BB-4BAB-084F-8E64-65FE2DF13A25}" dt="2025-01-15T15:50:55.379" v="53" actId="20577"/>
      <pc:docMkLst>
        <pc:docMk/>
      </pc:docMkLst>
      <pc:sldChg chg="modSp mod">
        <pc:chgData name="Michael Martin" userId="57f8ee08-92d2-4e34-b646-301d77a16b81" providerId="ADAL" clId="{95A020BB-4BAB-084F-8E64-65FE2DF13A25}" dt="2025-01-15T15:35:06.593" v="27" actId="20577"/>
        <pc:sldMkLst>
          <pc:docMk/>
          <pc:sldMk cId="2563351448" sldId="268"/>
        </pc:sldMkLst>
        <pc:spChg chg="mod">
          <ac:chgData name="Michael Martin" userId="57f8ee08-92d2-4e34-b646-301d77a16b81" providerId="ADAL" clId="{95A020BB-4BAB-084F-8E64-65FE2DF13A25}" dt="2025-01-15T15:35:06.593" v="27" actId="20577"/>
          <ac:spMkLst>
            <pc:docMk/>
            <pc:sldMk cId="2563351448" sldId="268"/>
            <ac:spMk id="3" creationId="{32FFA851-A254-45CC-8A4E-D70C96668ABE}"/>
          </ac:spMkLst>
        </pc:spChg>
      </pc:sldChg>
      <pc:sldChg chg="modSp mod">
        <pc:chgData name="Michael Martin" userId="57f8ee08-92d2-4e34-b646-301d77a16b81" providerId="ADAL" clId="{95A020BB-4BAB-084F-8E64-65FE2DF13A25}" dt="2025-01-15T15:43:36.977" v="29" actId="20577"/>
        <pc:sldMkLst>
          <pc:docMk/>
          <pc:sldMk cId="754804711" sldId="270"/>
        </pc:sldMkLst>
        <pc:spChg chg="mod">
          <ac:chgData name="Michael Martin" userId="57f8ee08-92d2-4e34-b646-301d77a16b81" providerId="ADAL" clId="{95A020BB-4BAB-084F-8E64-65FE2DF13A25}" dt="2025-01-15T15:43:36.977" v="29" actId="20577"/>
          <ac:spMkLst>
            <pc:docMk/>
            <pc:sldMk cId="754804711" sldId="270"/>
            <ac:spMk id="3" creationId="{32FFA851-A254-45CC-8A4E-D70C96668ABE}"/>
          </ac:spMkLst>
        </pc:spChg>
      </pc:sldChg>
      <pc:sldChg chg="modSp mod">
        <pc:chgData name="Michael Martin" userId="57f8ee08-92d2-4e34-b646-301d77a16b81" providerId="ADAL" clId="{95A020BB-4BAB-084F-8E64-65FE2DF13A25}" dt="2025-01-15T15:49:11.042" v="50" actId="20577"/>
        <pc:sldMkLst>
          <pc:docMk/>
          <pc:sldMk cId="3389203134" sldId="271"/>
        </pc:sldMkLst>
        <pc:spChg chg="mod">
          <ac:chgData name="Michael Martin" userId="57f8ee08-92d2-4e34-b646-301d77a16b81" providerId="ADAL" clId="{95A020BB-4BAB-084F-8E64-65FE2DF13A25}" dt="2025-01-15T15:49:11.042" v="50" actId="20577"/>
          <ac:spMkLst>
            <pc:docMk/>
            <pc:sldMk cId="3389203134" sldId="271"/>
            <ac:spMk id="3" creationId="{32FFA851-A254-45CC-8A4E-D70C96668ABE}"/>
          </ac:spMkLst>
        </pc:spChg>
      </pc:sldChg>
      <pc:sldChg chg="modSp mod">
        <pc:chgData name="Michael Martin" userId="57f8ee08-92d2-4e34-b646-301d77a16b81" providerId="ADAL" clId="{95A020BB-4BAB-084F-8E64-65FE2DF13A25}" dt="2025-01-15T15:50:55.379" v="53" actId="20577"/>
        <pc:sldMkLst>
          <pc:docMk/>
          <pc:sldMk cId="2588155003" sldId="272"/>
        </pc:sldMkLst>
        <pc:spChg chg="mod">
          <ac:chgData name="Michael Martin" userId="57f8ee08-92d2-4e34-b646-301d77a16b81" providerId="ADAL" clId="{95A020BB-4BAB-084F-8E64-65FE2DF13A25}" dt="2025-01-15T15:50:55.379" v="53" actId="20577"/>
          <ac:spMkLst>
            <pc:docMk/>
            <pc:sldMk cId="2588155003" sldId="272"/>
            <ac:spMk id="3" creationId="{32FFA851-A254-45CC-8A4E-D70C96668ABE}"/>
          </ac:spMkLst>
        </pc:spChg>
      </pc:sldChg>
    </pc:docChg>
  </pc:docChgLst>
  <pc:docChgLst>
    <pc:chgData name="Bill Longley" userId="b3e9cb0e-40b5-4789-8b15-5968118d3502" providerId="ADAL" clId="{57B1AB49-51F8-44D0-A1BA-DAEE6100682F}"/>
    <pc:docChg chg="undo custSel modSld sldOrd">
      <pc:chgData name="Bill Longley" userId="b3e9cb0e-40b5-4789-8b15-5968118d3502" providerId="ADAL" clId="{57B1AB49-51F8-44D0-A1BA-DAEE6100682F}" dt="2025-01-15T14:53:13.032" v="6526" actId="20577"/>
      <pc:docMkLst>
        <pc:docMk/>
      </pc:docMkLst>
      <pc:sldChg chg="modSp mod">
        <pc:chgData name="Bill Longley" userId="b3e9cb0e-40b5-4789-8b15-5968118d3502" providerId="ADAL" clId="{57B1AB49-51F8-44D0-A1BA-DAEE6100682F}" dt="2025-01-15T14:53:13.032" v="6526" actId="20577"/>
        <pc:sldMkLst>
          <pc:docMk/>
          <pc:sldMk cId="2563351448" sldId="268"/>
        </pc:sldMkLst>
        <pc:spChg chg="mod">
          <ac:chgData name="Bill Longley" userId="b3e9cb0e-40b5-4789-8b15-5968118d3502" providerId="ADAL" clId="{57B1AB49-51F8-44D0-A1BA-DAEE6100682F}" dt="2025-01-08T16:06:26.245" v="7" actId="20577"/>
          <ac:spMkLst>
            <pc:docMk/>
            <pc:sldMk cId="2563351448" sldId="268"/>
            <ac:spMk id="2" creationId="{9B006177-E9C6-96D9-9AA2-04AC50950AD8}"/>
          </ac:spMkLst>
        </pc:spChg>
        <pc:spChg chg="mod">
          <ac:chgData name="Bill Longley" userId="b3e9cb0e-40b5-4789-8b15-5968118d3502" providerId="ADAL" clId="{57B1AB49-51F8-44D0-A1BA-DAEE6100682F}" dt="2025-01-15T14:53:13.032" v="6526" actId="20577"/>
          <ac:spMkLst>
            <pc:docMk/>
            <pc:sldMk cId="2563351448" sldId="268"/>
            <ac:spMk id="3" creationId="{32FFA851-A254-45CC-8A4E-D70C96668ABE}"/>
          </ac:spMkLst>
        </pc:spChg>
      </pc:sldChg>
      <pc:sldChg chg="modSp mod">
        <pc:chgData name="Bill Longley" userId="b3e9cb0e-40b5-4789-8b15-5968118d3502" providerId="ADAL" clId="{57B1AB49-51F8-44D0-A1BA-DAEE6100682F}" dt="2025-01-08T18:56:23.624" v="3754" actId="20577"/>
        <pc:sldMkLst>
          <pc:docMk/>
          <pc:sldMk cId="2377765451" sldId="269"/>
        </pc:sldMkLst>
        <pc:spChg chg="mod">
          <ac:chgData name="Bill Longley" userId="b3e9cb0e-40b5-4789-8b15-5968118d3502" providerId="ADAL" clId="{57B1AB49-51F8-44D0-A1BA-DAEE6100682F}" dt="2025-01-08T16:36:28.083" v="962" actId="20577"/>
          <ac:spMkLst>
            <pc:docMk/>
            <pc:sldMk cId="2377765451" sldId="269"/>
            <ac:spMk id="2" creationId="{9B006177-E9C6-96D9-9AA2-04AC50950AD8}"/>
          </ac:spMkLst>
        </pc:spChg>
        <pc:spChg chg="mod">
          <ac:chgData name="Bill Longley" userId="b3e9cb0e-40b5-4789-8b15-5968118d3502" providerId="ADAL" clId="{57B1AB49-51F8-44D0-A1BA-DAEE6100682F}" dt="2025-01-08T18:56:23.624" v="3754" actId="20577"/>
          <ac:spMkLst>
            <pc:docMk/>
            <pc:sldMk cId="2377765451" sldId="269"/>
            <ac:spMk id="3" creationId="{32FFA851-A254-45CC-8A4E-D70C96668ABE}"/>
          </ac:spMkLst>
        </pc:spChg>
      </pc:sldChg>
      <pc:sldChg chg="modSp mod">
        <pc:chgData name="Bill Longley" userId="b3e9cb0e-40b5-4789-8b15-5968118d3502" providerId="ADAL" clId="{57B1AB49-51F8-44D0-A1BA-DAEE6100682F}" dt="2025-01-14T19:53:28.224" v="6313" actId="113"/>
        <pc:sldMkLst>
          <pc:docMk/>
          <pc:sldMk cId="754804711" sldId="270"/>
        </pc:sldMkLst>
        <pc:spChg chg="mod">
          <ac:chgData name="Bill Longley" userId="b3e9cb0e-40b5-4789-8b15-5968118d3502" providerId="ADAL" clId="{57B1AB49-51F8-44D0-A1BA-DAEE6100682F}" dt="2025-01-08T17:49:43.525" v="2150" actId="20577"/>
          <ac:spMkLst>
            <pc:docMk/>
            <pc:sldMk cId="754804711" sldId="270"/>
            <ac:spMk id="2" creationId="{9B006177-E9C6-96D9-9AA2-04AC50950AD8}"/>
          </ac:spMkLst>
        </pc:spChg>
        <pc:spChg chg="mod">
          <ac:chgData name="Bill Longley" userId="b3e9cb0e-40b5-4789-8b15-5968118d3502" providerId="ADAL" clId="{57B1AB49-51F8-44D0-A1BA-DAEE6100682F}" dt="2025-01-14T19:53:28.224" v="6313" actId="113"/>
          <ac:spMkLst>
            <pc:docMk/>
            <pc:sldMk cId="754804711" sldId="270"/>
            <ac:spMk id="3" creationId="{32FFA851-A254-45CC-8A4E-D70C96668ABE}"/>
          </ac:spMkLst>
        </pc:spChg>
      </pc:sldChg>
      <pc:sldChg chg="modSp mod">
        <pc:chgData name="Bill Longley" userId="b3e9cb0e-40b5-4789-8b15-5968118d3502" providerId="ADAL" clId="{57B1AB49-51F8-44D0-A1BA-DAEE6100682F}" dt="2025-01-08T18:54:55.633" v="3726" actId="113"/>
        <pc:sldMkLst>
          <pc:docMk/>
          <pc:sldMk cId="3389203134" sldId="271"/>
        </pc:sldMkLst>
        <pc:spChg chg="mod">
          <ac:chgData name="Bill Longley" userId="b3e9cb0e-40b5-4789-8b15-5968118d3502" providerId="ADAL" clId="{57B1AB49-51F8-44D0-A1BA-DAEE6100682F}" dt="2025-01-08T18:45:14.920" v="3091" actId="20577"/>
          <ac:spMkLst>
            <pc:docMk/>
            <pc:sldMk cId="3389203134" sldId="271"/>
            <ac:spMk id="2" creationId="{9B006177-E9C6-96D9-9AA2-04AC50950AD8}"/>
          </ac:spMkLst>
        </pc:spChg>
        <pc:spChg chg="mod">
          <ac:chgData name="Bill Longley" userId="b3e9cb0e-40b5-4789-8b15-5968118d3502" providerId="ADAL" clId="{57B1AB49-51F8-44D0-A1BA-DAEE6100682F}" dt="2025-01-08T18:54:55.633" v="3726" actId="113"/>
          <ac:spMkLst>
            <pc:docMk/>
            <pc:sldMk cId="3389203134" sldId="271"/>
            <ac:spMk id="3" creationId="{32FFA851-A254-45CC-8A4E-D70C96668ABE}"/>
          </ac:spMkLst>
        </pc:spChg>
      </pc:sldChg>
      <pc:sldChg chg="modSp mod">
        <pc:chgData name="Bill Longley" userId="b3e9cb0e-40b5-4789-8b15-5968118d3502" providerId="ADAL" clId="{57B1AB49-51F8-44D0-A1BA-DAEE6100682F}" dt="2025-01-08T19:27:19.498" v="4832" actId="113"/>
        <pc:sldMkLst>
          <pc:docMk/>
          <pc:sldMk cId="2588155003" sldId="272"/>
        </pc:sldMkLst>
        <pc:spChg chg="mod">
          <ac:chgData name="Bill Longley" userId="b3e9cb0e-40b5-4789-8b15-5968118d3502" providerId="ADAL" clId="{57B1AB49-51F8-44D0-A1BA-DAEE6100682F}" dt="2025-01-08T19:04:45.050" v="3767" actId="20577"/>
          <ac:spMkLst>
            <pc:docMk/>
            <pc:sldMk cId="2588155003" sldId="272"/>
            <ac:spMk id="2" creationId="{9B006177-E9C6-96D9-9AA2-04AC50950AD8}"/>
          </ac:spMkLst>
        </pc:spChg>
        <pc:spChg chg="mod">
          <ac:chgData name="Bill Longley" userId="b3e9cb0e-40b5-4789-8b15-5968118d3502" providerId="ADAL" clId="{57B1AB49-51F8-44D0-A1BA-DAEE6100682F}" dt="2025-01-08T19:27:19.498" v="4832" actId="113"/>
          <ac:spMkLst>
            <pc:docMk/>
            <pc:sldMk cId="2588155003" sldId="272"/>
            <ac:spMk id="3" creationId="{32FFA851-A254-45CC-8A4E-D70C96668ABE}"/>
          </ac:spMkLst>
        </pc:spChg>
      </pc:sldChg>
      <pc:sldChg chg="modSp mod">
        <pc:chgData name="Bill Longley" userId="b3e9cb0e-40b5-4789-8b15-5968118d3502" providerId="ADAL" clId="{57B1AB49-51F8-44D0-A1BA-DAEE6100682F}" dt="2025-01-14T19:04:15.414" v="6220" actId="113"/>
        <pc:sldMkLst>
          <pc:docMk/>
          <pc:sldMk cId="3201161578" sldId="273"/>
        </pc:sldMkLst>
        <pc:spChg chg="mod">
          <ac:chgData name="Bill Longley" userId="b3e9cb0e-40b5-4789-8b15-5968118d3502" providerId="ADAL" clId="{57B1AB49-51F8-44D0-A1BA-DAEE6100682F}" dt="2025-01-08T19:27:32.542" v="4838" actId="20577"/>
          <ac:spMkLst>
            <pc:docMk/>
            <pc:sldMk cId="3201161578" sldId="273"/>
            <ac:spMk id="2" creationId="{9B006177-E9C6-96D9-9AA2-04AC50950AD8}"/>
          </ac:spMkLst>
        </pc:spChg>
        <pc:spChg chg="mod">
          <ac:chgData name="Bill Longley" userId="b3e9cb0e-40b5-4789-8b15-5968118d3502" providerId="ADAL" clId="{57B1AB49-51F8-44D0-A1BA-DAEE6100682F}" dt="2025-01-14T19:04:15.414" v="6220" actId="113"/>
          <ac:spMkLst>
            <pc:docMk/>
            <pc:sldMk cId="3201161578" sldId="273"/>
            <ac:spMk id="3" creationId="{32FFA851-A254-45CC-8A4E-D70C96668ABE}"/>
          </ac:spMkLst>
        </pc:spChg>
      </pc:sldChg>
      <pc:sldChg chg="modSp mod ord">
        <pc:chgData name="Bill Longley" userId="b3e9cb0e-40b5-4789-8b15-5968118d3502" providerId="ADAL" clId="{57B1AB49-51F8-44D0-A1BA-DAEE6100682F}" dt="2025-01-15T14:13:57.401" v="6315"/>
        <pc:sldMkLst>
          <pc:docMk/>
          <pc:sldMk cId="2399828140" sldId="275"/>
        </pc:sldMkLst>
        <pc:spChg chg="mod">
          <ac:chgData name="Bill Longley" userId="b3e9cb0e-40b5-4789-8b15-5968118d3502" providerId="ADAL" clId="{57B1AB49-51F8-44D0-A1BA-DAEE6100682F}" dt="2025-01-08T19:59:22.466" v="6202" actId="20577"/>
          <ac:spMkLst>
            <pc:docMk/>
            <pc:sldMk cId="2399828140" sldId="275"/>
            <ac:spMk id="3" creationId="{32FFA851-A254-45CC-8A4E-D70C96668ABE}"/>
          </ac:spMkLst>
        </pc:spChg>
      </pc:sldChg>
      <pc:sldChg chg="modSp mod">
        <pc:chgData name="Bill Longley" userId="b3e9cb0e-40b5-4789-8b15-5968118d3502" providerId="ADAL" clId="{57B1AB49-51F8-44D0-A1BA-DAEE6100682F}" dt="2025-01-08T18:33:36.426" v="2439" actId="20577"/>
        <pc:sldMkLst>
          <pc:docMk/>
          <pc:sldMk cId="3455136367" sldId="277"/>
        </pc:sldMkLst>
        <pc:spChg chg="mod">
          <ac:chgData name="Bill Longley" userId="b3e9cb0e-40b5-4789-8b15-5968118d3502" providerId="ADAL" clId="{57B1AB49-51F8-44D0-A1BA-DAEE6100682F}" dt="2025-01-08T18:33:36.426" v="2439" actId="20577"/>
          <ac:spMkLst>
            <pc:docMk/>
            <pc:sldMk cId="3455136367" sldId="277"/>
            <ac:spMk id="3" creationId="{31295883-15A5-7863-141D-A8C751809D5E}"/>
          </ac:spMkLst>
        </pc:spChg>
      </pc:sldChg>
    </pc:docChg>
  </pc:docChgLst>
  <pc:docChgLst>
    <pc:chgData name="JJ Rocha" userId="8db756d5-5106-4837-944e-8d02dca43642" providerId="ADAL" clId="{CD765500-E05A-9C49-AE17-BB5A36228974}"/>
    <pc:docChg chg="undo custSel modSld">
      <pc:chgData name="JJ Rocha" userId="8db756d5-5106-4837-944e-8d02dca43642" providerId="ADAL" clId="{CD765500-E05A-9C49-AE17-BB5A36228974}" dt="2025-01-15T20:04:06.811" v="199" actId="20577"/>
      <pc:docMkLst>
        <pc:docMk/>
      </pc:docMkLst>
      <pc:sldChg chg="modSp mod">
        <pc:chgData name="JJ Rocha" userId="8db756d5-5106-4837-944e-8d02dca43642" providerId="ADAL" clId="{CD765500-E05A-9C49-AE17-BB5A36228974}" dt="2025-01-15T19:48:59.119" v="85" actId="20577"/>
        <pc:sldMkLst>
          <pc:docMk/>
          <pc:sldMk cId="2321932181" sldId="262"/>
        </pc:sldMkLst>
        <pc:spChg chg="mod">
          <ac:chgData name="JJ Rocha" userId="8db756d5-5106-4837-944e-8d02dca43642" providerId="ADAL" clId="{CD765500-E05A-9C49-AE17-BB5A36228974}" dt="2025-01-15T19:42:51.401" v="19" actId="403"/>
          <ac:spMkLst>
            <pc:docMk/>
            <pc:sldMk cId="2321932181" sldId="262"/>
            <ac:spMk id="2" creationId="{9B006177-E9C6-96D9-9AA2-04AC50950AD8}"/>
          </ac:spMkLst>
        </pc:spChg>
        <pc:spChg chg="mod">
          <ac:chgData name="JJ Rocha" userId="8db756d5-5106-4837-944e-8d02dca43642" providerId="ADAL" clId="{CD765500-E05A-9C49-AE17-BB5A36228974}" dt="2025-01-15T19:48:59.119" v="85" actId="20577"/>
          <ac:spMkLst>
            <pc:docMk/>
            <pc:sldMk cId="2321932181" sldId="262"/>
            <ac:spMk id="3" creationId="{32FFA851-A254-45CC-8A4E-D70C96668ABE}"/>
          </ac:spMkLst>
        </pc:spChg>
      </pc:sldChg>
      <pc:sldChg chg="modSp mod">
        <pc:chgData name="JJ Rocha" userId="8db756d5-5106-4837-944e-8d02dca43642" providerId="ADAL" clId="{CD765500-E05A-9C49-AE17-BB5A36228974}" dt="2025-01-15T19:43:14.236" v="23" actId="403"/>
        <pc:sldMkLst>
          <pc:docMk/>
          <pc:sldMk cId="1447864769" sldId="263"/>
        </pc:sldMkLst>
        <pc:spChg chg="mod">
          <ac:chgData name="JJ Rocha" userId="8db756d5-5106-4837-944e-8d02dca43642" providerId="ADAL" clId="{CD765500-E05A-9C49-AE17-BB5A36228974}" dt="2025-01-15T19:43:14.236" v="23" actId="403"/>
          <ac:spMkLst>
            <pc:docMk/>
            <pc:sldMk cId="1447864769" sldId="263"/>
            <ac:spMk id="2" creationId="{9B006177-E9C6-96D9-9AA2-04AC50950AD8}"/>
          </ac:spMkLst>
        </pc:spChg>
      </pc:sldChg>
      <pc:sldChg chg="modSp mod">
        <pc:chgData name="JJ Rocha" userId="8db756d5-5106-4837-944e-8d02dca43642" providerId="ADAL" clId="{CD765500-E05A-9C49-AE17-BB5A36228974}" dt="2025-01-15T19:49:58.327" v="88" actId="15"/>
        <pc:sldMkLst>
          <pc:docMk/>
          <pc:sldMk cId="183067069" sldId="267"/>
        </pc:sldMkLst>
        <pc:spChg chg="mod">
          <ac:chgData name="JJ Rocha" userId="8db756d5-5106-4837-944e-8d02dca43642" providerId="ADAL" clId="{CD765500-E05A-9C49-AE17-BB5A36228974}" dt="2025-01-15T19:43:22.199" v="25" actId="255"/>
          <ac:spMkLst>
            <pc:docMk/>
            <pc:sldMk cId="183067069" sldId="267"/>
            <ac:spMk id="2" creationId="{9B006177-E9C6-96D9-9AA2-04AC50950AD8}"/>
          </ac:spMkLst>
        </pc:spChg>
        <pc:spChg chg="mod">
          <ac:chgData name="JJ Rocha" userId="8db756d5-5106-4837-944e-8d02dca43642" providerId="ADAL" clId="{CD765500-E05A-9C49-AE17-BB5A36228974}" dt="2025-01-15T19:49:58.327" v="88" actId="15"/>
          <ac:spMkLst>
            <pc:docMk/>
            <pc:sldMk cId="183067069" sldId="267"/>
            <ac:spMk id="3" creationId="{32FFA851-A254-45CC-8A4E-D70C96668ABE}"/>
          </ac:spMkLst>
        </pc:spChg>
      </pc:sldChg>
      <pc:sldChg chg="modSp mod">
        <pc:chgData name="JJ Rocha" userId="8db756d5-5106-4837-944e-8d02dca43642" providerId="ADAL" clId="{CD765500-E05A-9C49-AE17-BB5A36228974}" dt="2025-01-15T20:04:06.461" v="198" actId="113"/>
        <pc:sldMkLst>
          <pc:docMk/>
          <pc:sldMk cId="2563351448" sldId="268"/>
        </pc:sldMkLst>
        <pc:spChg chg="mod">
          <ac:chgData name="JJ Rocha" userId="8db756d5-5106-4837-944e-8d02dca43642" providerId="ADAL" clId="{CD765500-E05A-9C49-AE17-BB5A36228974}" dt="2025-01-15T19:45:19.378" v="40" actId="255"/>
          <ac:spMkLst>
            <pc:docMk/>
            <pc:sldMk cId="2563351448" sldId="268"/>
            <ac:spMk id="2" creationId="{9B006177-E9C6-96D9-9AA2-04AC50950AD8}"/>
          </ac:spMkLst>
        </pc:spChg>
        <pc:spChg chg="mod">
          <ac:chgData name="JJ Rocha" userId="8db756d5-5106-4837-944e-8d02dca43642" providerId="ADAL" clId="{CD765500-E05A-9C49-AE17-BB5A36228974}" dt="2025-01-15T20:04:06.461" v="198" actId="113"/>
          <ac:spMkLst>
            <pc:docMk/>
            <pc:sldMk cId="2563351448" sldId="268"/>
            <ac:spMk id="3" creationId="{32FFA851-A254-45CC-8A4E-D70C96668ABE}"/>
          </ac:spMkLst>
        </pc:spChg>
      </pc:sldChg>
      <pc:sldChg chg="modSp mod">
        <pc:chgData name="JJ Rocha" userId="8db756d5-5106-4837-944e-8d02dca43642" providerId="ADAL" clId="{CD765500-E05A-9C49-AE17-BB5A36228974}" dt="2025-01-15T20:00:16.682" v="164" actId="20577"/>
        <pc:sldMkLst>
          <pc:docMk/>
          <pc:sldMk cId="2377765451" sldId="269"/>
        </pc:sldMkLst>
        <pc:spChg chg="mod">
          <ac:chgData name="JJ Rocha" userId="8db756d5-5106-4837-944e-8d02dca43642" providerId="ADAL" clId="{CD765500-E05A-9C49-AE17-BB5A36228974}" dt="2025-01-15T19:45:52.085" v="44" actId="255"/>
          <ac:spMkLst>
            <pc:docMk/>
            <pc:sldMk cId="2377765451" sldId="269"/>
            <ac:spMk id="2" creationId="{9B006177-E9C6-96D9-9AA2-04AC50950AD8}"/>
          </ac:spMkLst>
        </pc:spChg>
        <pc:spChg chg="mod">
          <ac:chgData name="JJ Rocha" userId="8db756d5-5106-4837-944e-8d02dca43642" providerId="ADAL" clId="{CD765500-E05A-9C49-AE17-BB5A36228974}" dt="2025-01-15T20:00:16.682" v="164" actId="20577"/>
          <ac:spMkLst>
            <pc:docMk/>
            <pc:sldMk cId="2377765451" sldId="269"/>
            <ac:spMk id="3" creationId="{32FFA851-A254-45CC-8A4E-D70C96668ABE}"/>
          </ac:spMkLst>
        </pc:spChg>
      </pc:sldChg>
      <pc:sldChg chg="modSp mod">
        <pc:chgData name="JJ Rocha" userId="8db756d5-5106-4837-944e-8d02dca43642" providerId="ADAL" clId="{CD765500-E05A-9C49-AE17-BB5A36228974}" dt="2025-01-15T19:59:27.296" v="158" actId="20577"/>
        <pc:sldMkLst>
          <pc:docMk/>
          <pc:sldMk cId="754804711" sldId="270"/>
        </pc:sldMkLst>
        <pc:spChg chg="mod">
          <ac:chgData name="JJ Rocha" userId="8db756d5-5106-4837-944e-8d02dca43642" providerId="ADAL" clId="{CD765500-E05A-9C49-AE17-BB5A36228974}" dt="2025-01-15T19:46:53.981" v="59" actId="403"/>
          <ac:spMkLst>
            <pc:docMk/>
            <pc:sldMk cId="754804711" sldId="270"/>
            <ac:spMk id="2" creationId="{9B006177-E9C6-96D9-9AA2-04AC50950AD8}"/>
          </ac:spMkLst>
        </pc:spChg>
        <pc:spChg chg="mod">
          <ac:chgData name="JJ Rocha" userId="8db756d5-5106-4837-944e-8d02dca43642" providerId="ADAL" clId="{CD765500-E05A-9C49-AE17-BB5A36228974}" dt="2025-01-15T19:59:27.296" v="158" actId="20577"/>
          <ac:spMkLst>
            <pc:docMk/>
            <pc:sldMk cId="754804711" sldId="270"/>
            <ac:spMk id="3" creationId="{32FFA851-A254-45CC-8A4E-D70C96668ABE}"/>
          </ac:spMkLst>
        </pc:spChg>
      </pc:sldChg>
      <pc:sldChg chg="modSp mod">
        <pc:chgData name="JJ Rocha" userId="8db756d5-5106-4837-944e-8d02dca43642" providerId="ADAL" clId="{CD765500-E05A-9C49-AE17-BB5A36228974}" dt="2025-01-15T19:58:22.578" v="149" actId="20577"/>
        <pc:sldMkLst>
          <pc:docMk/>
          <pc:sldMk cId="3389203134" sldId="271"/>
        </pc:sldMkLst>
        <pc:spChg chg="mod">
          <ac:chgData name="JJ Rocha" userId="8db756d5-5106-4837-944e-8d02dca43642" providerId="ADAL" clId="{CD765500-E05A-9C49-AE17-BB5A36228974}" dt="2025-01-15T19:47:18.695" v="64" actId="255"/>
          <ac:spMkLst>
            <pc:docMk/>
            <pc:sldMk cId="3389203134" sldId="271"/>
            <ac:spMk id="2" creationId="{9B006177-E9C6-96D9-9AA2-04AC50950AD8}"/>
          </ac:spMkLst>
        </pc:spChg>
        <pc:spChg chg="mod">
          <ac:chgData name="JJ Rocha" userId="8db756d5-5106-4837-944e-8d02dca43642" providerId="ADAL" clId="{CD765500-E05A-9C49-AE17-BB5A36228974}" dt="2025-01-15T19:58:22.578" v="149" actId="20577"/>
          <ac:spMkLst>
            <pc:docMk/>
            <pc:sldMk cId="3389203134" sldId="271"/>
            <ac:spMk id="3" creationId="{32FFA851-A254-45CC-8A4E-D70C96668ABE}"/>
          </ac:spMkLst>
        </pc:spChg>
      </pc:sldChg>
      <pc:sldChg chg="modSp mod">
        <pc:chgData name="JJ Rocha" userId="8db756d5-5106-4837-944e-8d02dca43642" providerId="ADAL" clId="{CD765500-E05A-9C49-AE17-BB5A36228974}" dt="2025-01-15T19:57:09.028" v="140" actId="20577"/>
        <pc:sldMkLst>
          <pc:docMk/>
          <pc:sldMk cId="2588155003" sldId="272"/>
        </pc:sldMkLst>
        <pc:spChg chg="mod">
          <ac:chgData name="JJ Rocha" userId="8db756d5-5106-4837-944e-8d02dca43642" providerId="ADAL" clId="{CD765500-E05A-9C49-AE17-BB5A36228974}" dt="2025-01-15T19:47:56.217" v="71" actId="403"/>
          <ac:spMkLst>
            <pc:docMk/>
            <pc:sldMk cId="2588155003" sldId="272"/>
            <ac:spMk id="2" creationId="{9B006177-E9C6-96D9-9AA2-04AC50950AD8}"/>
          </ac:spMkLst>
        </pc:spChg>
        <pc:spChg chg="mod">
          <ac:chgData name="JJ Rocha" userId="8db756d5-5106-4837-944e-8d02dca43642" providerId="ADAL" clId="{CD765500-E05A-9C49-AE17-BB5A36228974}" dt="2025-01-15T19:57:09.028" v="140" actId="20577"/>
          <ac:spMkLst>
            <pc:docMk/>
            <pc:sldMk cId="2588155003" sldId="272"/>
            <ac:spMk id="3" creationId="{32FFA851-A254-45CC-8A4E-D70C96668ABE}"/>
          </ac:spMkLst>
        </pc:spChg>
      </pc:sldChg>
      <pc:sldChg chg="modSp mod">
        <pc:chgData name="JJ Rocha" userId="8db756d5-5106-4837-944e-8d02dca43642" providerId="ADAL" clId="{CD765500-E05A-9C49-AE17-BB5A36228974}" dt="2025-01-15T19:56:11.404" v="133" actId="20577"/>
        <pc:sldMkLst>
          <pc:docMk/>
          <pc:sldMk cId="3201161578" sldId="273"/>
        </pc:sldMkLst>
        <pc:spChg chg="mod">
          <ac:chgData name="JJ Rocha" userId="8db756d5-5106-4837-944e-8d02dca43642" providerId="ADAL" clId="{CD765500-E05A-9C49-AE17-BB5A36228974}" dt="2025-01-15T19:48:04.630" v="73" actId="403"/>
          <ac:spMkLst>
            <pc:docMk/>
            <pc:sldMk cId="3201161578" sldId="273"/>
            <ac:spMk id="2" creationId="{9B006177-E9C6-96D9-9AA2-04AC50950AD8}"/>
          </ac:spMkLst>
        </pc:spChg>
        <pc:spChg chg="mod">
          <ac:chgData name="JJ Rocha" userId="8db756d5-5106-4837-944e-8d02dca43642" providerId="ADAL" clId="{CD765500-E05A-9C49-AE17-BB5A36228974}" dt="2025-01-15T19:56:11.404" v="133" actId="20577"/>
          <ac:spMkLst>
            <pc:docMk/>
            <pc:sldMk cId="3201161578" sldId="273"/>
            <ac:spMk id="3" creationId="{32FFA851-A254-45CC-8A4E-D70C96668ABE}"/>
          </ac:spMkLst>
        </pc:spChg>
      </pc:sldChg>
      <pc:sldChg chg="addSp modSp mod">
        <pc:chgData name="JJ Rocha" userId="8db756d5-5106-4837-944e-8d02dca43642" providerId="ADAL" clId="{CD765500-E05A-9C49-AE17-BB5A36228974}" dt="2025-01-15T19:51:24.087" v="110" actId="123"/>
        <pc:sldMkLst>
          <pc:docMk/>
          <pc:sldMk cId="2399828140" sldId="275"/>
        </pc:sldMkLst>
        <pc:spChg chg="mod">
          <ac:chgData name="JJ Rocha" userId="8db756d5-5106-4837-944e-8d02dca43642" providerId="ADAL" clId="{CD765500-E05A-9C49-AE17-BB5A36228974}" dt="2025-01-15T19:44:29.664" v="34" actId="403"/>
          <ac:spMkLst>
            <pc:docMk/>
            <pc:sldMk cId="2399828140" sldId="275"/>
            <ac:spMk id="2" creationId="{9B006177-E9C6-96D9-9AA2-04AC50950AD8}"/>
          </ac:spMkLst>
        </pc:spChg>
        <pc:spChg chg="mod">
          <ac:chgData name="JJ Rocha" userId="8db756d5-5106-4837-944e-8d02dca43642" providerId="ADAL" clId="{CD765500-E05A-9C49-AE17-BB5A36228974}" dt="2025-01-15T19:51:24.087" v="110" actId="123"/>
          <ac:spMkLst>
            <pc:docMk/>
            <pc:sldMk cId="2399828140" sldId="275"/>
            <ac:spMk id="3" creationId="{32FFA851-A254-45CC-8A4E-D70C96668ABE}"/>
          </ac:spMkLst>
        </pc:spChg>
        <pc:picChg chg="add mod">
          <ac:chgData name="JJ Rocha" userId="8db756d5-5106-4837-944e-8d02dca43642" providerId="ADAL" clId="{CD765500-E05A-9C49-AE17-BB5A36228974}" dt="2025-01-15T19:44:42.460" v="38" actId="1076"/>
          <ac:picMkLst>
            <pc:docMk/>
            <pc:sldMk cId="2399828140" sldId="275"/>
            <ac:picMk id="6" creationId="{CA83CCA5-48F3-EC89-6A5F-74A4C118794B}"/>
          </ac:picMkLst>
        </pc:picChg>
      </pc:sldChg>
      <pc:sldChg chg="modSp mod">
        <pc:chgData name="JJ Rocha" userId="8db756d5-5106-4837-944e-8d02dca43642" providerId="ADAL" clId="{CD765500-E05A-9C49-AE17-BB5A36228974}" dt="2025-01-15T19:48:30.808" v="78" actId="255"/>
        <pc:sldMkLst>
          <pc:docMk/>
          <pc:sldMk cId="3895067727" sldId="276"/>
        </pc:sldMkLst>
        <pc:spChg chg="mod">
          <ac:chgData name="JJ Rocha" userId="8db756d5-5106-4837-944e-8d02dca43642" providerId="ADAL" clId="{CD765500-E05A-9C49-AE17-BB5A36228974}" dt="2025-01-15T19:48:30.808" v="78" actId="255"/>
          <ac:spMkLst>
            <pc:docMk/>
            <pc:sldMk cId="3895067727" sldId="276"/>
            <ac:spMk id="2" creationId="{9B006177-E9C6-96D9-9AA2-04AC50950AD8}"/>
          </ac:spMkLst>
        </pc:spChg>
      </pc:sldChg>
      <pc:sldChg chg="modSp mod">
        <pc:chgData name="JJ Rocha" userId="8db756d5-5106-4837-944e-8d02dca43642" providerId="ADAL" clId="{CD765500-E05A-9C49-AE17-BB5A36228974}" dt="2025-01-15T20:04:06.811" v="199" actId="20577"/>
        <pc:sldMkLst>
          <pc:docMk/>
          <pc:sldMk cId="3455136367" sldId="277"/>
        </pc:sldMkLst>
        <pc:spChg chg="mod">
          <ac:chgData name="JJ Rocha" userId="8db756d5-5106-4837-944e-8d02dca43642" providerId="ADAL" clId="{CD765500-E05A-9C49-AE17-BB5A36228974}" dt="2025-01-15T19:43:58.794" v="31" actId="403"/>
          <ac:spMkLst>
            <pc:docMk/>
            <pc:sldMk cId="3455136367" sldId="277"/>
            <ac:spMk id="2" creationId="{CDF2AC8B-EF3F-0291-2B56-75979BF74B70}"/>
          </ac:spMkLst>
        </pc:spChg>
        <pc:spChg chg="mod">
          <ac:chgData name="JJ Rocha" userId="8db756d5-5106-4837-944e-8d02dca43642" providerId="ADAL" clId="{CD765500-E05A-9C49-AE17-BB5A36228974}" dt="2025-01-15T20:04:06.811" v="199" actId="20577"/>
          <ac:spMkLst>
            <pc:docMk/>
            <pc:sldMk cId="3455136367" sldId="277"/>
            <ac:spMk id="3" creationId="{31295883-15A5-7863-141D-A8C751809D5E}"/>
          </ac:spMkLst>
        </pc:spChg>
      </pc:sldChg>
    </pc:docChg>
  </pc:docChgLst>
  <pc:docChgLst>
    <pc:chgData name="Bill Longley" userId="b3e9cb0e-40b5-4789-8b15-5968118d3502" providerId="ADAL" clId="{5125CBAB-3A0C-4BAC-91A9-CF8275A9C710}"/>
    <pc:docChg chg="undo custSel modSld">
      <pc:chgData name="Bill Longley" userId="b3e9cb0e-40b5-4789-8b15-5968118d3502" providerId="ADAL" clId="{5125CBAB-3A0C-4BAC-91A9-CF8275A9C710}" dt="2025-01-24T18:12:34.780" v="1569" actId="20577"/>
      <pc:docMkLst>
        <pc:docMk/>
      </pc:docMkLst>
      <pc:sldChg chg="modSp mod">
        <pc:chgData name="Bill Longley" userId="b3e9cb0e-40b5-4789-8b15-5968118d3502" providerId="ADAL" clId="{5125CBAB-3A0C-4BAC-91A9-CF8275A9C710}" dt="2025-01-24T17:58:18.493" v="679" actId="1076"/>
        <pc:sldMkLst>
          <pc:docMk/>
          <pc:sldMk cId="2563351448" sldId="268"/>
        </pc:sldMkLst>
        <pc:spChg chg="mod">
          <ac:chgData name="Bill Longley" userId="b3e9cb0e-40b5-4789-8b15-5968118d3502" providerId="ADAL" clId="{5125CBAB-3A0C-4BAC-91A9-CF8275A9C710}" dt="2025-01-24T17:58:18.493" v="679" actId="1076"/>
          <ac:spMkLst>
            <pc:docMk/>
            <pc:sldMk cId="2563351448" sldId="268"/>
            <ac:spMk id="3" creationId="{32FFA851-A254-45CC-8A4E-D70C96668ABE}"/>
          </ac:spMkLst>
        </pc:spChg>
      </pc:sldChg>
      <pc:sldChg chg="modSp mod">
        <pc:chgData name="Bill Longley" userId="b3e9cb0e-40b5-4789-8b15-5968118d3502" providerId="ADAL" clId="{5125CBAB-3A0C-4BAC-91A9-CF8275A9C710}" dt="2025-01-24T18:03:26.894" v="1063" actId="1076"/>
        <pc:sldMkLst>
          <pc:docMk/>
          <pc:sldMk cId="2377765451" sldId="269"/>
        </pc:sldMkLst>
        <pc:spChg chg="mod">
          <ac:chgData name="Bill Longley" userId="b3e9cb0e-40b5-4789-8b15-5968118d3502" providerId="ADAL" clId="{5125CBAB-3A0C-4BAC-91A9-CF8275A9C710}" dt="2025-01-24T18:03:26.894" v="1063" actId="1076"/>
          <ac:spMkLst>
            <pc:docMk/>
            <pc:sldMk cId="2377765451" sldId="269"/>
            <ac:spMk id="3" creationId="{32FFA851-A254-45CC-8A4E-D70C96668ABE}"/>
          </ac:spMkLst>
        </pc:spChg>
      </pc:sldChg>
      <pc:sldChg chg="modSp mod">
        <pc:chgData name="Bill Longley" userId="b3e9cb0e-40b5-4789-8b15-5968118d3502" providerId="ADAL" clId="{5125CBAB-3A0C-4BAC-91A9-CF8275A9C710}" dt="2025-01-24T18:04:14.877" v="1091" actId="113"/>
        <pc:sldMkLst>
          <pc:docMk/>
          <pc:sldMk cId="754804711" sldId="270"/>
        </pc:sldMkLst>
        <pc:spChg chg="mod">
          <ac:chgData name="Bill Longley" userId="b3e9cb0e-40b5-4789-8b15-5968118d3502" providerId="ADAL" clId="{5125CBAB-3A0C-4BAC-91A9-CF8275A9C710}" dt="2025-01-24T18:04:14.877" v="1091" actId="113"/>
          <ac:spMkLst>
            <pc:docMk/>
            <pc:sldMk cId="754804711" sldId="270"/>
            <ac:spMk id="3" creationId="{32FFA851-A254-45CC-8A4E-D70C96668ABE}"/>
          </ac:spMkLst>
        </pc:spChg>
      </pc:sldChg>
      <pc:sldChg chg="modSp mod">
        <pc:chgData name="Bill Longley" userId="b3e9cb0e-40b5-4789-8b15-5968118d3502" providerId="ADAL" clId="{5125CBAB-3A0C-4BAC-91A9-CF8275A9C710}" dt="2025-01-24T18:10:08.862" v="1469" actId="20577"/>
        <pc:sldMkLst>
          <pc:docMk/>
          <pc:sldMk cId="3389203134" sldId="271"/>
        </pc:sldMkLst>
        <pc:spChg chg="mod">
          <ac:chgData name="Bill Longley" userId="b3e9cb0e-40b5-4789-8b15-5968118d3502" providerId="ADAL" clId="{5125CBAB-3A0C-4BAC-91A9-CF8275A9C710}" dt="2025-01-24T18:10:08.862" v="1469" actId="20577"/>
          <ac:spMkLst>
            <pc:docMk/>
            <pc:sldMk cId="3389203134" sldId="271"/>
            <ac:spMk id="3" creationId="{32FFA851-A254-45CC-8A4E-D70C96668ABE}"/>
          </ac:spMkLst>
        </pc:spChg>
      </pc:sldChg>
      <pc:sldChg chg="modSp mod">
        <pc:chgData name="Bill Longley" userId="b3e9cb0e-40b5-4789-8b15-5968118d3502" providerId="ADAL" clId="{5125CBAB-3A0C-4BAC-91A9-CF8275A9C710}" dt="2025-01-24T18:12:34.780" v="1569" actId="20577"/>
        <pc:sldMkLst>
          <pc:docMk/>
          <pc:sldMk cId="2588155003" sldId="272"/>
        </pc:sldMkLst>
        <pc:spChg chg="mod">
          <ac:chgData name="Bill Longley" userId="b3e9cb0e-40b5-4789-8b15-5968118d3502" providerId="ADAL" clId="{5125CBAB-3A0C-4BAC-91A9-CF8275A9C710}" dt="2025-01-24T18:12:34.780" v="1569" actId="20577"/>
          <ac:spMkLst>
            <pc:docMk/>
            <pc:sldMk cId="2588155003" sldId="272"/>
            <ac:spMk id="3" creationId="{32FFA851-A254-45CC-8A4E-D70C96668ABE}"/>
          </ac:spMkLst>
        </pc:spChg>
      </pc:sldChg>
      <pc:sldChg chg="modSp mod">
        <pc:chgData name="Bill Longley" userId="b3e9cb0e-40b5-4789-8b15-5968118d3502" providerId="ADAL" clId="{5125CBAB-3A0C-4BAC-91A9-CF8275A9C710}" dt="2025-01-24T18:12:06.362" v="1565" actId="21"/>
        <pc:sldMkLst>
          <pc:docMk/>
          <pc:sldMk cId="3201161578" sldId="273"/>
        </pc:sldMkLst>
        <pc:spChg chg="mod">
          <ac:chgData name="Bill Longley" userId="b3e9cb0e-40b5-4789-8b15-5968118d3502" providerId="ADAL" clId="{5125CBAB-3A0C-4BAC-91A9-CF8275A9C710}" dt="2025-01-24T18:12:06.362" v="1565" actId="21"/>
          <ac:spMkLst>
            <pc:docMk/>
            <pc:sldMk cId="3201161578" sldId="273"/>
            <ac:spMk id="3" creationId="{32FFA851-A254-45CC-8A4E-D70C96668ABE}"/>
          </ac:spMkLst>
        </pc:spChg>
      </pc:sldChg>
      <pc:sldChg chg="modSp mod">
        <pc:chgData name="Bill Longley" userId="b3e9cb0e-40b5-4789-8b15-5968118d3502" providerId="ADAL" clId="{5125CBAB-3A0C-4BAC-91A9-CF8275A9C710}" dt="2025-01-24T17:48:52.607" v="34" actId="113"/>
        <pc:sldMkLst>
          <pc:docMk/>
          <pc:sldMk cId="3455136367" sldId="277"/>
        </pc:sldMkLst>
        <pc:spChg chg="mod">
          <ac:chgData name="Bill Longley" userId="b3e9cb0e-40b5-4789-8b15-5968118d3502" providerId="ADAL" clId="{5125CBAB-3A0C-4BAC-91A9-CF8275A9C710}" dt="2025-01-24T17:48:52.607" v="34" actId="113"/>
          <ac:spMkLst>
            <pc:docMk/>
            <pc:sldMk cId="3455136367" sldId="277"/>
            <ac:spMk id="3" creationId="{31295883-15A5-7863-141D-A8C751809D5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C98BE-15AF-84E5-401F-82CD9A791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B5AE3-A686-251F-F63B-FE0E8121A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B5D08-0E4B-0794-3CD8-0C404FFC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2D57-B2BE-4CF4-8730-FD2C4C1E6F6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2FEF4-8404-27F9-91B9-719A10C8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9482C-A0FD-4389-C470-9FCC7ADC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31C0-5409-42CC-99E4-82EF4E02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6D9A-CC5C-D233-F1CE-4BA3225F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C271B-956C-715C-2D22-B6B10447F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97B8F-0DDD-072D-8E33-6DA005FB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2D57-B2BE-4CF4-8730-FD2C4C1E6F6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F8F70-7D5E-F544-3220-FCECF54D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9880D-F479-A152-8D68-1ECA3295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31C0-5409-42CC-99E4-82EF4E02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0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0F40D1-F559-D416-94D1-1B7EA352E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E2C0C-6C51-A181-1EB0-D5C68C2F3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E387B-D9C0-E6D4-C4CE-17301B8B9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2D57-B2BE-4CF4-8730-FD2C4C1E6F6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E8597-547E-86F4-0FEF-2AEA8BCF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CB13A-DE67-5F0A-B720-889287B5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31C0-5409-42CC-99E4-82EF4E02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1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4DE6-2534-1090-E934-C4C8AB97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287F7-F28F-8860-837E-A072EE0D8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C76D5-E30B-ABDB-1B07-D8030D75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2D57-B2BE-4CF4-8730-FD2C4C1E6F6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59DE-89B7-FDE6-D421-9F0A62B4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90637-8A1D-8245-572F-E6CEDFF5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31C0-5409-42CC-99E4-82EF4E02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B6E8-9D95-0F29-B2EB-E643991E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404F4-04AF-80DE-8678-D72661222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18073-6120-D2E9-750C-B551AF72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2D57-B2BE-4CF4-8730-FD2C4C1E6F6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0C7-F8C1-3423-FF68-7C95501D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7C4A0-89CA-C8F5-7E8B-FC770455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31C0-5409-42CC-99E4-82EF4E02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7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CDAA-3565-9F38-E352-7E93769F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33E4A-DAFC-1D4B-228E-855956D97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4A111-7A2E-E944-D382-9CD4CD648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B9F2D-9E6E-24F9-FF77-8D201567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2D57-B2BE-4CF4-8730-FD2C4C1E6F6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54CB9-9A40-3BFB-1D4A-CE776B33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D5F91-59A5-D53B-6E37-61FBA3A5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31C0-5409-42CC-99E4-82EF4E02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5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7EAAD-45E8-7B05-2D80-BD1CB0E1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16B06-01BF-9623-4D4D-F0448037F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428B2-3B6D-4F8B-ABCB-0D3374F34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46EB2-7054-AE6B-E7D8-B8ED21DC9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0DA7A-3A7B-BF94-CB98-830D28492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878A6-500B-341B-5F7B-13EE7370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2D57-B2BE-4CF4-8730-FD2C4C1E6F6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CCDDBC-ECD2-4BCF-9D72-5B88B702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89C6D-4EAF-B56E-1E19-E2583B37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31C0-5409-42CC-99E4-82EF4E02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1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6E40-8545-1639-9110-0CA7DE52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41098-59C3-D1E3-F589-6C2D4ECA0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2D57-B2BE-4CF4-8730-FD2C4C1E6F6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5C4DD-05B7-9D46-DDA4-510E4F5F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C2440-CF93-0901-6141-67D10753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31C0-5409-42CC-99E4-82EF4E02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9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0D5314-8D45-3FCB-337F-10907AFC0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2D57-B2BE-4CF4-8730-FD2C4C1E6F6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EB8D3-E9B8-5DFF-13F1-21416A610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EAC3E-B25A-6B93-DB09-B3CC9B64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31C0-5409-42CC-99E4-82EF4E02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7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D892-B8E0-9E8F-F3A1-A18B3567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F42BC-C8EF-2339-5FF0-6F46AA2A8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D9595-14CE-682A-20A2-E147BAB4F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58373-F2ED-164A-6041-6EB672FB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2D57-B2BE-4CF4-8730-FD2C4C1E6F6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F37E2-D263-3894-071C-7B4C12B0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9BD16-8021-BF94-4625-672BFE7E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31C0-5409-42CC-99E4-82EF4E02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1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457F-6A7D-BE77-DBFD-12855EC8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65FFC-EC61-1C96-587A-4CCA3A616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C55C0-561C-DDD0-40BD-DF6D0BE65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C1124-E145-37D1-E155-AD33F377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2D57-B2BE-4CF4-8730-FD2C4C1E6F6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EC42C-AF57-9FC9-F2FE-FD1423AF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9561B-2415-9222-CDDB-5AFE1F0D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31C0-5409-42CC-99E4-82EF4E02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3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3BA811-43EB-231D-2D03-204171D4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7013E-DDF6-5AC4-6212-19B99157B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25D33-DDCA-C625-6040-BAA75181F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542D57-B2BE-4CF4-8730-FD2C4C1E6F6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76FC1-97A7-B522-4326-FA8AD2E24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A574B-89DA-F007-2F0A-BD7D9164F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1331C0-5409-42CC-99E4-82EF4E02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1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apitol.texas.gov/BillLookup/History.aspx?LegSess=89R&amp;Bill=SB533" TargetMode="External"/><Relationship Id="rId3" Type="http://schemas.openxmlformats.org/officeDocument/2006/relationships/hyperlink" Target="https://capitol.texas.gov/BillLookup/History.aspx?LegSess=89R&amp;Bill=HB1453" TargetMode="External"/><Relationship Id="rId7" Type="http://schemas.openxmlformats.org/officeDocument/2006/relationships/hyperlink" Target="https://capitol.texas.gov/BillLookup/History.aspx?LegSess=89R&amp;Bill=HB1519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pitol.texas.gov/BillLookup/History.aspx?LegSess=89R&amp;Bill=SB393" TargetMode="External"/><Relationship Id="rId11" Type="http://schemas.openxmlformats.org/officeDocument/2006/relationships/hyperlink" Target="https://capitol.texas.gov/BillLookup/History.aspx?LegSess=89R&amp;Bill=HB774" TargetMode="External"/><Relationship Id="rId5" Type="http://schemas.openxmlformats.org/officeDocument/2006/relationships/hyperlink" Target="https://capitol.texas.gov/BillLookup/History.aspx?LegSess=89R&amp;Bill=HB1514" TargetMode="External"/><Relationship Id="rId10" Type="http://schemas.openxmlformats.org/officeDocument/2006/relationships/hyperlink" Target="https://capitol.texas.gov/BillLookup/History.aspx?LegSess=89R&amp;Bill=SB427" TargetMode="External"/><Relationship Id="rId4" Type="http://schemas.openxmlformats.org/officeDocument/2006/relationships/hyperlink" Target="https://capitol.texas.gov/BillLookup/History.aspx?LegSess=89R&amp;Bill=SB470" TargetMode="External"/><Relationship Id="rId9" Type="http://schemas.openxmlformats.org/officeDocument/2006/relationships/hyperlink" Target="https://capitol.texas.gov/BillLookup/History.aspx?LegSess=89R&amp;Bill=HB325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apitol.texas.gov/BillLookup/History.aspx?LegSess=89R&amp;Bill=HB01511" TargetMode="External"/><Relationship Id="rId3" Type="http://schemas.openxmlformats.org/officeDocument/2006/relationships/hyperlink" Target="https://capitol.texas.gov/BillLookup/History.aspx?LegSess=89R&amp;Bill=HB656" TargetMode="External"/><Relationship Id="rId7" Type="http://schemas.openxmlformats.org/officeDocument/2006/relationships/hyperlink" Target="https://capitol.texas.gov/BillLookup/History.aspx?LegSess=89R&amp;Bill=SB241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pitol.texas.gov/BillLookup/History.aspx?LegSess=89R&amp;Bill=HB1715" TargetMode="External"/><Relationship Id="rId5" Type="http://schemas.openxmlformats.org/officeDocument/2006/relationships/hyperlink" Target="https://capitol.texas.gov/BillLookup/History.aspx?LegSess=89R&amp;Bill=HB1765" TargetMode="External"/><Relationship Id="rId4" Type="http://schemas.openxmlformats.org/officeDocument/2006/relationships/hyperlink" Target="https://capitol.texas.gov/BillLookup/History.aspx?LegSess=89R&amp;Bill=HB909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apitol.texas.gov/BillLookup/History.aspx?LegSess=89R&amp;Bill=HB671" TargetMode="External"/><Relationship Id="rId13" Type="http://schemas.openxmlformats.org/officeDocument/2006/relationships/hyperlink" Target="https://capitol.texas.gov/BillLookup/History.aspx?LegSess=89R&amp;Bill=HB1783" TargetMode="External"/><Relationship Id="rId18" Type="http://schemas.openxmlformats.org/officeDocument/2006/relationships/hyperlink" Target="https://capitol.texas.gov/BillLookup/History.aspx?LegSess=89R&amp;Bill=HB01844" TargetMode="External"/><Relationship Id="rId3" Type="http://schemas.openxmlformats.org/officeDocument/2006/relationships/hyperlink" Target="https://capitol.texas.gov/BillLookup/History.aspx?LegSess=89R&amp;Bill=SB239" TargetMode="External"/><Relationship Id="rId7" Type="http://schemas.openxmlformats.org/officeDocument/2006/relationships/hyperlink" Target="https://capitol.texas.gov/BillLookup/History.aspx?LegSess=89R&amp;Bill=HB571" TargetMode="External"/><Relationship Id="rId12" Type="http://schemas.openxmlformats.org/officeDocument/2006/relationships/hyperlink" Target="https://capitol.texas.gov/BillLookup/History.aspx?LegSess=89R&amp;Bill=SB506" TargetMode="External"/><Relationship Id="rId17" Type="http://schemas.openxmlformats.org/officeDocument/2006/relationships/hyperlink" Target="https://capitol.texas.gov/BillLookup/History.aspx?LegSess=89R&amp;Bill=SB00501" TargetMode="External"/><Relationship Id="rId2" Type="http://schemas.openxmlformats.org/officeDocument/2006/relationships/image" Target="../media/image2.tif"/><Relationship Id="rId16" Type="http://schemas.openxmlformats.org/officeDocument/2006/relationships/hyperlink" Target="https://capitol.texas.gov/BillLookup/History.aspx?LegSess=89R&amp;Bill=HB013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pitol.texas.gov/BillLookup/History.aspx?LegSess=89R&amp;Bill=HB1294" TargetMode="External"/><Relationship Id="rId11" Type="http://schemas.openxmlformats.org/officeDocument/2006/relationships/hyperlink" Target="https://capitol.texas.gov/BillLookup/History.aspx?LegSess=89R&amp;Bill=SB141" TargetMode="External"/><Relationship Id="rId5" Type="http://schemas.openxmlformats.org/officeDocument/2006/relationships/hyperlink" Target="https://capitol.texas.gov/BillLookup/History.aspx?LegSess=89R&amp;Bill=HB1189" TargetMode="External"/><Relationship Id="rId15" Type="http://schemas.openxmlformats.org/officeDocument/2006/relationships/hyperlink" Target="https://capitol.texas.gov/BillLookup/History.aspx?LegSess=89R&amp;Bill=HB1522" TargetMode="External"/><Relationship Id="rId10" Type="http://schemas.openxmlformats.org/officeDocument/2006/relationships/hyperlink" Target="https://capitol.texas.gov/BillLookup/History.aspx?LegSess=89R&amp;Bill=HB294" TargetMode="External"/><Relationship Id="rId19" Type="http://schemas.openxmlformats.org/officeDocument/2006/relationships/hyperlink" Target="https://capitol.texas.gov/BillLookup/History.aspx?LegSess=89R&amp;Bill=SB00878" TargetMode="External"/><Relationship Id="rId4" Type="http://schemas.openxmlformats.org/officeDocument/2006/relationships/hyperlink" Target="https://capitol.texas.gov/BillLookup/History.aspx?LegSess=89R&amp;Bill=HB309" TargetMode="External"/><Relationship Id="rId9" Type="http://schemas.openxmlformats.org/officeDocument/2006/relationships/hyperlink" Target="https://capitol.texas.gov/BillLookup/History.aspx?LegSess=89R&amp;Bill=HB1227" TargetMode="External"/><Relationship Id="rId14" Type="http://schemas.openxmlformats.org/officeDocument/2006/relationships/hyperlink" Target="https://capitol.texas.gov/BillLookup/History.aspx?LegSess=89R&amp;Bill=HB52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ml.org/579/Legislative-Update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ml.co1.qualtrics.com/jfe/form/SV_eLqHoqfMj47Rip8" TargetMode="External"/><Relationship Id="rId5" Type="http://schemas.openxmlformats.org/officeDocument/2006/relationships/hyperlink" Target="https://tml.org/DocumentCenter/View/4537/2024-TML-Advocacy_Final" TargetMode="External"/><Relationship Id="rId4" Type="http://schemas.openxmlformats.org/officeDocument/2006/relationships/hyperlink" Target="https://www.tml.org/DocumentCenter/View/5107/City-Related-Bills-Filed-89th-Sessio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apitol.texas.gov/BillLookup/History.aspx?LegSess=89R&amp;Bill=SB00830" TargetMode="External"/><Relationship Id="rId3" Type="http://schemas.openxmlformats.org/officeDocument/2006/relationships/hyperlink" Target="https://capitol.texas.gov/BillLookup/History.aspx?LegSess=89R&amp;Bill=HB884" TargetMode="External"/><Relationship Id="rId7" Type="http://schemas.openxmlformats.org/officeDocument/2006/relationships/hyperlink" Target="https://capitol.texas.gov/BillLookup/History.aspx?LegSess=89R&amp;Bill=HB01998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pitol.texas.gov/BillLookup/History.aspx?LegSess=89R&amp;Bill=HB1080" TargetMode="External"/><Relationship Id="rId5" Type="http://schemas.openxmlformats.org/officeDocument/2006/relationships/hyperlink" Target="https://capitol.texas.gov/BillLookup/History.aspx?LegSess=89R&amp;Bill=HB1028" TargetMode="External"/><Relationship Id="rId4" Type="http://schemas.openxmlformats.org/officeDocument/2006/relationships/hyperlink" Target="https://capitol.texas.gov/BillLookup/History.aspx?LegSess=89R&amp;Bill=SB17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pitol.texas.gov/BillLookup/History.aspx?LegSess=89R&amp;Bill=HB881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pitol.texas.gov/BillLookup/History.aspx?LegSess=89R&amp;Bill=HB1677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apitol.texas.gov/BillLookup/History.aspx?LegSess=89R&amp;Bill=SB00844" TargetMode="External"/><Relationship Id="rId3" Type="http://schemas.openxmlformats.org/officeDocument/2006/relationships/hyperlink" Target="https://capitol.texas.gov/BillLookup/History.aspx?LegSess=89R&amp;Bill=HB878" TargetMode="External"/><Relationship Id="rId7" Type="http://schemas.openxmlformats.org/officeDocument/2006/relationships/hyperlink" Target="https://capitol.texas.gov/BillLookup/History.aspx?LegSess=89R&amp;Bill=SB00840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pitol.texas.gov/BillLookup/History.aspx?LegSess=89R&amp;Bill=HB369" TargetMode="External"/><Relationship Id="rId11" Type="http://schemas.openxmlformats.org/officeDocument/2006/relationships/hyperlink" Target="https://capitol.texas.gov/BillLookup/History.aspx?LegSess=89R&amp;Bill=HB1835" TargetMode="External"/><Relationship Id="rId5" Type="http://schemas.openxmlformats.org/officeDocument/2006/relationships/hyperlink" Target="https://capitol.texas.gov/BillLookup/History.aspx?LegSess=89R&amp;Bill=HB1779" TargetMode="External"/><Relationship Id="rId10" Type="http://schemas.openxmlformats.org/officeDocument/2006/relationships/hyperlink" Target="https://capitol.texas.gov/BillLookup/History.aspx?LegSess=89R&amp;Bill=HB1742" TargetMode="External"/><Relationship Id="rId4" Type="http://schemas.openxmlformats.org/officeDocument/2006/relationships/hyperlink" Target="https://capitol.texas.gov/BillLookup/History.aspx?LegSess=89R&amp;Bill=SB673" TargetMode="External"/><Relationship Id="rId9" Type="http://schemas.openxmlformats.org/officeDocument/2006/relationships/hyperlink" Target="https://capitol.texas.gov/BillLookup/History.aspx?LegSess=89R&amp;Bill=SB0085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apitol.texas.gov/BillLookup/History.aspx?LegSess=89R&amp;Bill=HB993" TargetMode="External"/><Relationship Id="rId3" Type="http://schemas.openxmlformats.org/officeDocument/2006/relationships/hyperlink" Target="https://capitol.texas.gov/BillLookup/History.aspx?LegSess=89R&amp;Bill=HB950" TargetMode="External"/><Relationship Id="rId7" Type="http://schemas.openxmlformats.org/officeDocument/2006/relationships/hyperlink" Target="https://capitol.texas.gov/BillLookup/History.aspx?LegSess=89R&amp;Bill=HB987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pitol.texas.gov/BillLookup/History.aspx?LegSess=89R&amp;Bill=HB02024" TargetMode="External"/><Relationship Id="rId5" Type="http://schemas.openxmlformats.org/officeDocument/2006/relationships/hyperlink" Target="https://capitol.texas.gov/BillLookup/History.aspx?LegSess=89R&amp;Bill=HB01901" TargetMode="External"/><Relationship Id="rId10" Type="http://schemas.openxmlformats.org/officeDocument/2006/relationships/hyperlink" Target="https://capitol.texas.gov/BillLookup/History.aspx?LegSess=89R&amp;Bill=SB210" TargetMode="External"/><Relationship Id="rId4" Type="http://schemas.openxmlformats.org/officeDocument/2006/relationships/hyperlink" Target="https://capitol.texas.gov/BillLookup/History.aspx?LegSess=89R&amp;Bill=HB377" TargetMode="External"/><Relationship Id="rId9" Type="http://schemas.openxmlformats.org/officeDocument/2006/relationships/hyperlink" Target="https://capitol.texas.gov/BillLookup/History.aspx?LegSess=89R&amp;Bill=HB132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apitol.texas.gov/BillLookup/History.aspx?LegSess=89R&amp;Bill=HB1433" TargetMode="External"/><Relationship Id="rId3" Type="http://schemas.openxmlformats.org/officeDocument/2006/relationships/hyperlink" Target="https://capitol.texas.gov/BillLookup/History.aspx?LegSess=89R&amp;Bill=HB250" TargetMode="External"/><Relationship Id="rId7" Type="http://schemas.openxmlformats.org/officeDocument/2006/relationships/hyperlink" Target="https://capitol.texas.gov/BillLookup/History.aspx?LegSess=89R&amp;Bill=HB1131" TargetMode="External"/><Relationship Id="rId12" Type="http://schemas.openxmlformats.org/officeDocument/2006/relationships/hyperlink" Target="https://capitol.texas.gov/BillLookup/History.aspx?LegSess=89R&amp;Bill=HB924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pitol.texas.gov/BillLookup/History.aspx?LegSess=89R&amp;Bill=HB763" TargetMode="External"/><Relationship Id="rId11" Type="http://schemas.openxmlformats.org/officeDocument/2006/relationships/hyperlink" Target="https://capitol.texas.gov/BillLookup/History.aspx?LegSess=89R&amp;Bill=SB00867" TargetMode="External"/><Relationship Id="rId5" Type="http://schemas.openxmlformats.org/officeDocument/2006/relationships/hyperlink" Target="https://capitol.texas.gov/BillLookup/History.aspx?LegSess=89R&amp;Bill=HB217" TargetMode="External"/><Relationship Id="rId10" Type="http://schemas.openxmlformats.org/officeDocument/2006/relationships/hyperlink" Target="https://capitol.texas.gov/BillLookup/History.aspx?LegSess=89R&amp;Bill=HB21" TargetMode="External"/><Relationship Id="rId4" Type="http://schemas.openxmlformats.org/officeDocument/2006/relationships/hyperlink" Target="https://capitol.texas.gov/BillLookup/History.aspx?LegSess=89R&amp;Bill=HB416" TargetMode="External"/><Relationship Id="rId9" Type="http://schemas.openxmlformats.org/officeDocument/2006/relationships/hyperlink" Target="https://capitol.texas.gov/BillLookup/History.aspx?LegSess=89R&amp;Bill=HB2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BE854DD-020E-BB84-1D5E-944267C62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433" y="3889205"/>
            <a:ext cx="4215134" cy="2830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25DF97-2751-EABC-17A6-4FC2EDD1DE6F}"/>
              </a:ext>
            </a:extLst>
          </p:cNvPr>
          <p:cNvSpPr txBox="1"/>
          <p:nvPr/>
        </p:nvSpPr>
        <p:spPr>
          <a:xfrm>
            <a:off x="577850" y="582915"/>
            <a:ext cx="110362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75174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TMHRA:  Legislative Update</a:t>
            </a:r>
          </a:p>
          <a:p>
            <a:pPr algn="ctr"/>
            <a:r>
              <a:rPr lang="en-US" sz="3200" b="1" dirty="0">
                <a:solidFill>
                  <a:srgbClr val="375174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Bennett Sandlin, TML</a:t>
            </a:r>
          </a:p>
          <a:p>
            <a:pPr algn="ctr"/>
            <a:r>
              <a:rPr lang="en-US" sz="3200" b="1" dirty="0">
                <a:solidFill>
                  <a:srgbClr val="375174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January 29, 2025</a:t>
            </a:r>
          </a:p>
          <a:p>
            <a:pPr algn="ctr"/>
            <a:r>
              <a:rPr lang="en-US" sz="3200" b="1" dirty="0">
                <a:solidFill>
                  <a:srgbClr val="375174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College Station, Texas</a:t>
            </a:r>
          </a:p>
          <a:p>
            <a:pPr algn="ctr"/>
            <a:endParaRPr lang="en-US" sz="3200" b="1" dirty="0">
              <a:solidFill>
                <a:srgbClr val="375174"/>
              </a:solidFill>
              <a:latin typeface="Proxima Nova" panose="02000506030000020004" pitchFamily="2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solidFill>
                <a:srgbClr val="375174"/>
              </a:solidFill>
              <a:latin typeface="Proxima Nova" panose="02000506030000020004" pitchFamily="2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solidFill>
                <a:srgbClr val="CA2128"/>
              </a:solidFill>
              <a:latin typeface="Proxima Nova" panose="020005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6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6177-E9C6-96D9-9AA2-04AC5095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75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Finance Bills </a:t>
            </a:r>
          </a:p>
        </p:txBody>
      </p:sp>
      <p:pic>
        <p:nvPicPr>
          <p:cNvPr id="5" name="Content Placeholder 4" descr="A red and blue flag&#10;&#10;Description automatically generated with medium confidence">
            <a:extLst>
              <a:ext uri="{FF2B5EF4-FFF2-40B4-BE49-F238E27FC236}">
                <a16:creationId xmlns:a16="http://schemas.microsoft.com/office/drawing/2014/main" id="{B2520134-FDF7-7D91-16E8-990E20E14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8653" y="4772025"/>
            <a:ext cx="1258071" cy="17240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FFA851-A254-45CC-8A4E-D70C96668ABE}"/>
              </a:ext>
            </a:extLst>
          </p:cNvPr>
          <p:cNvSpPr txBox="1"/>
          <p:nvPr/>
        </p:nvSpPr>
        <p:spPr>
          <a:xfrm>
            <a:off x="1016000" y="1828800"/>
            <a:ext cx="9334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HB 1453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(Tepper)/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SB 470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(Sparks) – Largely eliminates use of certificates of obligation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HB 1514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(Schofield)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SB 393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(Sparks) – No debt for tangible personal property if useful life of property ends before maturity date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HB 1519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(Schofield)/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SB 533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(Sparks) – All bond elections on November election date</a:t>
            </a:r>
          </a:p>
          <a:p>
            <a:pPr lvl="1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HB 325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(Cain) – Expenditure caps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SB 427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(J. Hinojosa) – Must file/publish annual financial statement or city cannot receive state grants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HB 774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(Harrison) – Any city surplus revenue must be used for property tax relief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0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6177-E9C6-96D9-9AA2-04AC5095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75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Safety Bills </a:t>
            </a:r>
          </a:p>
        </p:txBody>
      </p:sp>
      <p:pic>
        <p:nvPicPr>
          <p:cNvPr id="5" name="Content Placeholder 4" descr="A red and blue flag&#10;&#10;Description automatically generated with medium confidence">
            <a:extLst>
              <a:ext uri="{FF2B5EF4-FFF2-40B4-BE49-F238E27FC236}">
                <a16:creationId xmlns:a16="http://schemas.microsoft.com/office/drawing/2014/main" id="{B2520134-FDF7-7D91-16E8-990E20E14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8653" y="4772025"/>
            <a:ext cx="1258071" cy="17240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FFA851-A254-45CC-8A4E-D70C96668ABE}"/>
              </a:ext>
            </a:extLst>
          </p:cNvPr>
          <p:cNvSpPr txBox="1"/>
          <p:nvPr/>
        </p:nvSpPr>
        <p:spPr>
          <a:xfrm>
            <a:off x="1016000" y="1828800"/>
            <a:ext cx="9334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Police Procedures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HB 656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(Thompson) – Cite and release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HB 909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(Thompson) – City liability for action of a peace officer under color of law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HB 1765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(J. Jones) – Limitation on no-knock entry by peace officer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Public Safety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HB 1715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(Cain) – No contract provision limiting carrying of handguns on public property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SB 241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(Flores) – City must implement a process allowing complaints regarding a violation of a public camping ban; must act on complaints or be penalized.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HB 1511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Hickland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City may adopt a juvenile curfew ordinance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5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6177-E9C6-96D9-9AA2-04AC5095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75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City-Related Bills </a:t>
            </a:r>
          </a:p>
        </p:txBody>
      </p:sp>
      <p:pic>
        <p:nvPicPr>
          <p:cNvPr id="5" name="Content Placeholder 4" descr="A red and blue flag&#10;&#10;Description automatically generated with medium confidence">
            <a:extLst>
              <a:ext uri="{FF2B5EF4-FFF2-40B4-BE49-F238E27FC236}">
                <a16:creationId xmlns:a16="http://schemas.microsoft.com/office/drawing/2014/main" id="{B2520134-FDF7-7D91-16E8-990E20E14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8653" y="4772025"/>
            <a:ext cx="1258071" cy="17240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FFA851-A254-45CC-8A4E-D70C96668ABE}"/>
              </a:ext>
            </a:extLst>
          </p:cNvPr>
          <p:cNvSpPr txBox="1"/>
          <p:nvPr/>
        </p:nvSpPr>
        <p:spPr>
          <a:xfrm>
            <a:off x="1025144" y="1508760"/>
            <a:ext cx="969540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Censorship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SB 239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(Middleton)/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HB 309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(Leo-Wilson)/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HB 1189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(Troxclair)/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HB 1294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(Patterson) – Political subdivision may not spend public funds to hire lobbyist or to pay a nonprofit state association that hires a lobbyist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HB 571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(Cain)/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HB 671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(Shaheen) – Political subdivision may not spend public funds to hire lobbyist, but exception for nonprofit state association to provide legislative services, communicate with legislators, and testify for or against legislation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Miscellaneous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HB 1227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(Gates) – Limits city solid waste franchise fees to two percent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HB 294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(Cortez)/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SB 141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(Hall) – City can’t prohibit six or fewer chickens or rabbits on single family lot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SB 506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(Bettencourt)/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HB 1783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(Paul) – Ballot proposition language for home rule cities reviewed by SOS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HB 524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(Tepper) – AG review of home rule city initiative and referendum petitions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HB 1522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(Gerdes) – Open Meetings Act notice three business days in advance instead of 72 hours; notice for budget-related meeting must include physical copy of budget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HB 1335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(Gerdes)/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SB 501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(Kolkhorst) – City utilities must participate in “call before you dig”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HB 1844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(Guillen)/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SB 878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(Birdwell) – Chapter 380 agreement transparency reforms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61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6177-E9C6-96D9-9AA2-04AC5095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75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pic>
        <p:nvPicPr>
          <p:cNvPr id="5" name="Content Placeholder 4" descr="A red and blue flag&#10;&#10;Description automatically generated with medium confidence">
            <a:extLst>
              <a:ext uri="{FF2B5EF4-FFF2-40B4-BE49-F238E27FC236}">
                <a16:creationId xmlns:a16="http://schemas.microsoft.com/office/drawing/2014/main" id="{B2520134-FDF7-7D91-16E8-990E20E14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8653" y="4772025"/>
            <a:ext cx="1258071" cy="1724023"/>
          </a:xfrm>
        </p:spPr>
      </p:pic>
      <p:pic>
        <p:nvPicPr>
          <p:cNvPr id="2050" name="Picture 2" descr="Texas State Capitol – Guide To Austin Architecture">
            <a:extLst>
              <a:ext uri="{FF2B5EF4-FFF2-40B4-BE49-F238E27FC236}">
                <a16:creationId xmlns:a16="http://schemas.microsoft.com/office/drawing/2014/main" id="{A6BB4CA1-DF25-F1EF-75D0-D180B1890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78" y="1371599"/>
            <a:ext cx="4825341" cy="482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6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6177-E9C6-96D9-9AA2-04AC5095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75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sz="3600" b="1" baseline="30000" dirty="0">
                <a:solidFill>
                  <a:srgbClr val="375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solidFill>
                  <a:srgbClr val="375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Legislative Session</a:t>
            </a:r>
          </a:p>
        </p:txBody>
      </p:sp>
      <p:pic>
        <p:nvPicPr>
          <p:cNvPr id="5" name="Content Placeholder 4" descr="A red and blue flag&#10;&#10;Description automatically generated with medium confidence">
            <a:extLst>
              <a:ext uri="{FF2B5EF4-FFF2-40B4-BE49-F238E27FC236}">
                <a16:creationId xmlns:a16="http://schemas.microsoft.com/office/drawing/2014/main" id="{B2520134-FDF7-7D91-16E8-990E20E14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8653" y="4772025"/>
            <a:ext cx="1258071" cy="1724023"/>
          </a:xfrm>
        </p:spPr>
      </p:pic>
      <p:pic>
        <p:nvPicPr>
          <p:cNvPr id="1026" name="Picture 2" descr="The Texas Capitol: What You Need to Know | GovExperts">
            <a:extLst>
              <a:ext uri="{FF2B5EF4-FFF2-40B4-BE49-F238E27FC236}">
                <a16:creationId xmlns:a16="http://schemas.microsoft.com/office/drawing/2014/main" id="{AEEFC6D2-25BF-1636-47F7-DF0346E58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531145"/>
            <a:ext cx="8115299" cy="45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6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6177-E9C6-96D9-9AA2-04AC5095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75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Engaged!</a:t>
            </a:r>
          </a:p>
        </p:txBody>
      </p:sp>
      <p:pic>
        <p:nvPicPr>
          <p:cNvPr id="5" name="Content Placeholder 4" descr="A red and blue flag&#10;&#10;Description automatically generated with medium confidence">
            <a:extLst>
              <a:ext uri="{FF2B5EF4-FFF2-40B4-BE49-F238E27FC236}">
                <a16:creationId xmlns:a16="http://schemas.microsoft.com/office/drawing/2014/main" id="{B2520134-FDF7-7D91-16E8-990E20E14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8653" y="4772025"/>
            <a:ext cx="1258071" cy="17240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FFA851-A254-45CC-8A4E-D70C96668ABE}"/>
              </a:ext>
            </a:extLst>
          </p:cNvPr>
          <p:cNvSpPr txBox="1"/>
          <p:nvPr/>
        </p:nvSpPr>
        <p:spPr>
          <a:xfrm>
            <a:off x="1166920" y="1663718"/>
            <a:ext cx="9334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is the time to communicate with your senator and representative about issues important to your city!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TML Resources: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TML Legislative Update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Weekly-Updated bill summary list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TML Legislative Toolkit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Grassroots Involvement Program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CA83CCA5-48F3-EC89-6A5F-74A4C11879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0693"/>
            <a:ext cx="2121408" cy="2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2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6177-E9C6-96D9-9AA2-04AC5095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1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75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TML Priorities</a:t>
            </a:r>
          </a:p>
        </p:txBody>
      </p:sp>
      <p:pic>
        <p:nvPicPr>
          <p:cNvPr id="5" name="Content Placeholder 4" descr="A red and blue flag&#10;&#10;Description automatically generated with medium confidence">
            <a:extLst>
              <a:ext uri="{FF2B5EF4-FFF2-40B4-BE49-F238E27FC236}">
                <a16:creationId xmlns:a16="http://schemas.microsoft.com/office/drawing/2014/main" id="{B2520134-FDF7-7D91-16E8-990E20E14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8653" y="4772025"/>
            <a:ext cx="1258071" cy="17240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FFA851-A254-45CC-8A4E-D70C96668ABE}"/>
              </a:ext>
            </a:extLst>
          </p:cNvPr>
          <p:cNvSpPr txBox="1"/>
          <p:nvPr/>
        </p:nvSpPr>
        <p:spPr>
          <a:xfrm>
            <a:off x="1016000" y="1545336"/>
            <a:ext cx="97676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Defeat legislation that would erode city authority or be detrimental to cities, including legislation that: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preempts municipal authority in general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imposes further revenue and/or tax caps of any type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erodes the ability of a city to issue debt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erodes municipal authority related to development matters, including with respect to the following issues: (1) annexation; (2) eminent domain; (3) zoning, including legislation limiting a city’s ability to regulate accessory dwelling units; (4) regulatory takings; (5) building codes; (6) tree preservation; (7) short-term rentals; (8) the extraterritorial jurisdiction (ETJ); (9) manufactured housing; (10) parkland dedication ordinances; and (11) impact fees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erodes the authority of a city to be adequately compensated for the use of its rights-of-way and/or erode municipal authority over the management and control of rights-of-way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limits or prohibits the authority of city officials to use municipal funds to communicate with legislators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the ETJ or abolishes the concept of the ETJ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12EDF-5C70-C6F9-F2B7-07A4D6AE9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2AC8B-EF3F-0291-2B56-75979BF7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75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TML Priorities</a:t>
            </a:r>
          </a:p>
        </p:txBody>
      </p:sp>
      <p:pic>
        <p:nvPicPr>
          <p:cNvPr id="5" name="Content Placeholder 4" descr="A red and blue flag&#10;&#10;Description automatically generated with medium confidence">
            <a:extLst>
              <a:ext uri="{FF2B5EF4-FFF2-40B4-BE49-F238E27FC236}">
                <a16:creationId xmlns:a16="http://schemas.microsoft.com/office/drawing/2014/main" id="{20D42A03-DA54-EBFE-BA57-71ACEA5A9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8653" y="4772025"/>
            <a:ext cx="1258071" cy="17240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295883-15A5-7863-141D-A8C751809D5E}"/>
              </a:ext>
            </a:extLst>
          </p:cNvPr>
          <p:cNvSpPr txBox="1"/>
          <p:nvPr/>
        </p:nvSpPr>
        <p:spPr>
          <a:xfrm>
            <a:off x="1015999" y="1828800"/>
            <a:ext cx="96226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 introduction and passage of legislation that: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street maintenance sales tax flexibility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HB 884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(C. Hernandez)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SB 178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(Menendez)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cities alternate methods for publications of legal notices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HB 1028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(Shaheen)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HB 1080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(Curry)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Promotes of “Pay-as-you-go” financing through property tax rate calculation adjustment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the competitive bidding threshold to account for increased costs to cities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HB 1998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(Spiller)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SB 830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(Parker)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Creates new law enforcement grant programs or expands current law enforcement grant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3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B95F7-2B50-3EE1-C8FA-DBFAA2C12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66F4-AAEE-DADA-793F-4A41AA53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75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Employment </a:t>
            </a:r>
          </a:p>
        </p:txBody>
      </p:sp>
      <p:pic>
        <p:nvPicPr>
          <p:cNvPr id="5" name="Content Placeholder 4" descr="A red and blue flag&#10;&#10;Description automatically generated with medium confidence">
            <a:extLst>
              <a:ext uri="{FF2B5EF4-FFF2-40B4-BE49-F238E27FC236}">
                <a16:creationId xmlns:a16="http://schemas.microsoft.com/office/drawing/2014/main" id="{3C6637E5-8443-8F64-5520-2CAA246B0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8653" y="4772025"/>
            <a:ext cx="1258071" cy="17240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A63D07-F9E6-D84A-3CEC-8215B055E5BF}"/>
              </a:ext>
            </a:extLst>
          </p:cNvPr>
          <p:cNvSpPr txBox="1"/>
          <p:nvPr/>
        </p:nvSpPr>
        <p:spPr>
          <a:xfrm>
            <a:off x="1016000" y="1828800"/>
            <a:ext cx="9334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 2098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(Armando Martinez) – Automatic police and fire civil service in cities over 25,000 population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 792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(Leach) – Limits severance agreements to 20 weeks pay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HB 881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(Thompson) – Progressive disciplinary matrix for police in non-civil service cities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HB 1677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(Canales) – City over 10,000 population must conduct investigation before taking punitive action against a firefighter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 280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(Miles) – civilian complaint board for police misconduct in cities over 200,000 population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 1985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Hickland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Raises maximum age for new firefighters in civil service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cities from 35 to 44.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0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6177-E9C6-96D9-9AA2-04AC5095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75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Use Bills </a:t>
            </a:r>
          </a:p>
        </p:txBody>
      </p:sp>
      <p:pic>
        <p:nvPicPr>
          <p:cNvPr id="5" name="Content Placeholder 4" descr="A red and blue flag&#10;&#10;Description automatically generated with medium confidence">
            <a:extLst>
              <a:ext uri="{FF2B5EF4-FFF2-40B4-BE49-F238E27FC236}">
                <a16:creationId xmlns:a16="http://schemas.microsoft.com/office/drawing/2014/main" id="{B2520134-FDF7-7D91-16E8-990E20E14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8653" y="4772025"/>
            <a:ext cx="1258071" cy="17240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FFA851-A254-45CC-8A4E-D70C96668ABE}"/>
              </a:ext>
            </a:extLst>
          </p:cNvPr>
          <p:cNvSpPr txBox="1"/>
          <p:nvPr/>
        </p:nvSpPr>
        <p:spPr>
          <a:xfrm>
            <a:off x="997712" y="1435608"/>
            <a:ext cx="93345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Housing Affordability and Zoning Reform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HB 878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Minimum lot size restrictions for certain cities; accessory dwelling units by right in all cities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SB 673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(Hughes)/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HB 1779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(Bucy) – Accessory dwelling units by right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HB 369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(Tepper) – No city regulations allowing for more than one single family dwelling on a lot zoned for single family dwellings on 9/1/2023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SB 840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(Hughes) – Certain cities must allow mixed use and multifamily in commercial zones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SB 844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(Hughes) – Modifies protest procedures for zoning changes; authorizes civil action against city to compel city to adopt zoning changes making residential development less restrictive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SB 854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(Middleton) – City must permit multifamily and mixed-use on religious land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HB 1742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Hickland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Zoning protest threshold from 20% of area property owners to 50%; ¾ vote of city council down to simple majority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HB 1835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(Guillen) – Limits city ability to regulate or restrict installation of new HUD-code manufactured homes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5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6177-E9C6-96D9-9AA2-04AC5095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75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Use Bills</a:t>
            </a:r>
          </a:p>
        </p:txBody>
      </p:sp>
      <p:pic>
        <p:nvPicPr>
          <p:cNvPr id="5" name="Content Placeholder 4" descr="A red and blue flag&#10;&#10;Description automatically generated with medium confidence">
            <a:extLst>
              <a:ext uri="{FF2B5EF4-FFF2-40B4-BE49-F238E27FC236}">
                <a16:creationId xmlns:a16="http://schemas.microsoft.com/office/drawing/2014/main" id="{B2520134-FDF7-7D91-16E8-990E20E14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8653" y="4772025"/>
            <a:ext cx="1258071" cy="17240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FFA851-A254-45CC-8A4E-D70C96668ABE}"/>
              </a:ext>
            </a:extLst>
          </p:cNvPr>
          <p:cNvSpPr txBox="1"/>
          <p:nvPr/>
        </p:nvSpPr>
        <p:spPr>
          <a:xfrm>
            <a:off x="997711" y="1380744"/>
            <a:ext cx="944179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Annexation/Disannexation/ETJ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HB 950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(Hayes) – Requires a city to provide full municipal services to annexed property within four years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HB 377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(Cortez) – Any agreement that authorizes a city to annex property may not waive a written service agreement requirement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HB 1901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(Cook) – Limits ETJ release to areas far from city limits or to areas identified in certain long-range plans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HB 2024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(Turner) – No ETJ release if release would cause ETJ to be noncontiguous or if the city has spent at least $1 million to develop the property</a:t>
            </a:r>
          </a:p>
          <a:p>
            <a:pPr lvl="1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Platting and Permitting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HB 987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(Toth) – Moves building permit shot clock from 45 days to 30 days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HB 993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(Toth) – Only commercial property owners can agree to extend 45 day shot clock for building permit approval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HB 1322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(Hopper) – Extends plat approval shot clock from 30 days to 90 days for cities under 10,000 population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SB 210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(West) – Expedited building permit review in cities over 100,000 population for affordable housing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6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6177-E9C6-96D9-9AA2-04AC5095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751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Finance Bills </a:t>
            </a:r>
          </a:p>
        </p:txBody>
      </p:sp>
      <p:pic>
        <p:nvPicPr>
          <p:cNvPr id="5" name="Content Placeholder 4" descr="A red and blue flag&#10;&#10;Description automatically generated with medium confidence">
            <a:extLst>
              <a:ext uri="{FF2B5EF4-FFF2-40B4-BE49-F238E27FC236}">
                <a16:creationId xmlns:a16="http://schemas.microsoft.com/office/drawing/2014/main" id="{B2520134-FDF7-7D91-16E8-990E20E14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8653" y="4772025"/>
            <a:ext cx="1258071" cy="17240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FFA851-A254-45CC-8A4E-D70C96668ABE}"/>
              </a:ext>
            </a:extLst>
          </p:cNvPr>
          <p:cNvSpPr txBox="1"/>
          <p:nvPr/>
        </p:nvSpPr>
        <p:spPr>
          <a:xfrm>
            <a:off x="1016000" y="1828800"/>
            <a:ext cx="9334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Tax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HB 250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(Harrison) – Eliminates 3.5% multiplier for VAR calculation and de minimis rate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HB 416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(Tepper) – Adjusts various property tax deadlines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HB 217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(Harrison) – 60 percent required to approve tax rate at an election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HB 763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(Cain)/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HB 1131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Oliverson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City can’t exceed VAR without election following a disaster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HB 1433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Hickland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Efficiency audits when city adopts rate over NNR for five years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HB 291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(C. Bell) – Sales price disclosure to appraisal districts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HB 21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(Gates)/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SB 867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(Bettencourt) – HFCs with limited ability to operate outside their boundaries</a:t>
            </a:r>
          </a:p>
          <a:p>
            <a:pPr lvl="1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Sales Tax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HB 924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(Schofield) – Local sales taxes sourced to location where item stored before delivery/transfer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0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d80b5b-9166-41de-9abd-a7089d0244a6">
      <Terms xmlns="http://schemas.microsoft.com/office/infopath/2007/PartnerControls"/>
    </lcf76f155ced4ddcb4097134ff3c332f>
    <TaxCatchAll xmlns="8523a9fe-24b3-4fba-b4b4-99549620bb6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4FEF859F5BA4B89A4DC153F9F7047" ma:contentTypeVersion="15" ma:contentTypeDescription="Create a new document." ma:contentTypeScope="" ma:versionID="b5fa590b7f45a361efbe31527972df3a">
  <xsd:schema xmlns:xsd="http://www.w3.org/2001/XMLSchema" xmlns:xs="http://www.w3.org/2001/XMLSchema" xmlns:p="http://schemas.microsoft.com/office/2006/metadata/properties" xmlns:ns2="42d80b5b-9166-41de-9abd-a7089d0244a6" xmlns:ns3="8523a9fe-24b3-4fba-b4b4-99549620bb68" targetNamespace="http://schemas.microsoft.com/office/2006/metadata/properties" ma:root="true" ma:fieldsID="b01e48d6b3b521a7505fc0082122531f" ns2:_="" ns3:_="">
    <xsd:import namespace="42d80b5b-9166-41de-9abd-a7089d0244a6"/>
    <xsd:import namespace="8523a9fe-24b3-4fba-b4b4-99549620b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80b5b-9166-41de-9abd-a7089d02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edaba5d-021b-47f3-88ae-893c76e4e3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9fe-24b3-4fba-b4b4-99549620bb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ab375bf-7140-4311-8b8b-4d36e8f1518a}" ma:internalName="TaxCatchAll" ma:showField="CatchAllData" ma:web="8523a9fe-24b3-4fba-b4b4-99549620b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86AD70-3EF1-4093-9EC8-DA2D9A08EF56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f78b9a18-5cdc-4cc7-a07c-2bf792fc420b"/>
    <ds:schemaRef ds:uri="http://purl.org/dc/dcmitype/"/>
    <ds:schemaRef ds:uri="41a62472-ce5c-4a27-bc95-48be358e2fed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38ABE55-7B11-484E-A624-12502EA9DE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FD4DFD-6CCD-4BC3-92C7-25879AEEC88E}"/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1421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Proxima Nova</vt:lpstr>
      <vt:lpstr>Times New Roman</vt:lpstr>
      <vt:lpstr>Office Theme</vt:lpstr>
      <vt:lpstr>PowerPoint Presentation</vt:lpstr>
      <vt:lpstr>89th Legislative Session</vt:lpstr>
      <vt:lpstr>Get Engaged!</vt:lpstr>
      <vt:lpstr>TML Priorities</vt:lpstr>
      <vt:lpstr>TML Priorities</vt:lpstr>
      <vt:lpstr>Employment </vt:lpstr>
      <vt:lpstr>Land Use Bills </vt:lpstr>
      <vt:lpstr>Land Use Bills</vt:lpstr>
      <vt:lpstr>City Finance Bills </vt:lpstr>
      <vt:lpstr>City Finance Bills </vt:lpstr>
      <vt:lpstr>Public Safety Bills </vt:lpstr>
      <vt:lpstr>Other City-Related Bills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Longley</dc:creator>
  <cp:lastModifiedBy>Bennett Sandlin</cp:lastModifiedBy>
  <cp:revision>7</cp:revision>
  <cp:lastPrinted>2025-01-28T15:44:47Z</cp:lastPrinted>
  <dcterms:created xsi:type="dcterms:W3CDTF">2025-01-07T21:53:06Z</dcterms:created>
  <dcterms:modified xsi:type="dcterms:W3CDTF">2025-01-28T15:53:31Z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0x010100CE44FEF859F5BA4B89A4DC153F9F7047</vt:lpwstr>
  </property>
  <property fmtid="{D5CDD505-2E9C-101B-9397-08002B2CF9AE}" pid="3" name="MediaServiceImageTags">
    <vt:lpwstr/>
  </property>
</Properties>
</file>