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ommentAuthors" Target="commentAuthor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customXml" Target="../customXml/item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customXml" Target="../customXml/item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FP TMHRA Conference Presentation_01.jpg" descr="FP TMHRA Conference Presentation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FP TMHRA Conference Presentation_10.jpg" descr="FP TMHRA Conference Presentation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FP TMHRA Conference Presentation_11.jpg" descr="FP TMHRA Conference Presentation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FP TMHRA Conference Presentation_12.jpg" descr="FP TMHRA Conference Presentation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FP TMHRA Conference Presentation_06.jpg" descr="FP TMHRA Conference Presentation_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FP TMHRA Conference Presentation_14.jpg" descr="FP TMHRA Conference Presentation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FP TMHRA Conference Presentation_15.jpg" descr="FP TMHRA Conference Presentation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FP TMHRA Conference Presentation_16.jpg" descr="FP TMHRA Conference Presentation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FP TMHRA Conference Presentation_17.jpg" descr="FP TMHRA Conference Presentation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FP TMHRA Conference Presentation_18.jpg" descr="FP TMHRA Conference Presentation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FP TMHRA Conference Presentation_19.jpg" descr="FP TMHRA Conference Presentation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FP TMHRA Conference Presentation_02.jpg" descr="FP TMHRA Conference Presentation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FP TMHRA Conference Presentation_20.jpg" descr="FP TMHRA Conference Presentation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FP TMHRA Conference Presentation_21.jpg" descr="FP TMHRA Conference Presentation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FP TMHRA Conference Presentation_22.jpg" descr="FP TMHRA Conference Presentation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FP TMHRA Conference Presentation_23.jpg" descr="FP TMHRA Conference Presentation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FP TMHRA Conference Presentation_24.jpg" descr="FP TMHRA Conference Presentation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FP TMHRA Conference Presentation_25.jpg" descr="FP TMHRA Conference Presentation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FP TMHRA Conference Presentation_26.jpg" descr="FP TMHRA Conference Presentation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FP TMHRA Conference Presentation_27.jpg" descr="FP TMHRA Conference Presentation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FP TMHRA Conference Presentation_28.jpg" descr="FP TMHRA Conference Presentation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FP TMHRA Conference Presentation_22.jpg" descr="FP TMHRA Conference Presentation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FP TMHRA Conference Presentation_03.jpg" descr="FP TMHRA Conference Presentation_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FP TMHRA Conference Presentation_30.jpg" descr="FP TMHRA Conference Presentation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FP TMHRA Conference Presentation_31.jpg" descr="FP TMHRA Conference Presentation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FP TMHRA Conference Presentation_32.jpg" descr="FP TMHRA Conference Presentation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FP TMHRA Conference Presentation_33.jpg" descr="FP TMHRA Conference Presentation_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9" name="FP TMHRA Conference Presentation_34.jpg" descr="FP TMHRA Conference Presentation_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FP TMHRA Conference Presentation_31.jpg" descr="FP TMHRA Conference Presentation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FP TMHRA Conference Presentation_18.jpg" descr="FP TMHRA Conference Presentation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4" name="FP TMHRA Conference Presentation_37.jpg" descr="FP TMHRA Conference Presentation_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9" name="FP TMHRA Conference Presentation_12.jpg" descr="FP TMHRA Conference Presentation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4" name="FP TMHRA Conference Presentation_39.jpg" descr="FP TMHRA Conference Presentation_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FP TMHRA Conference Presentation_04.jpg" descr="FP TMHRA Conference Presentation_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9" name="FP TMHRA Conference Presentation_40.jpg" descr="FP TMHRA Conference Presentation_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4" name="FP TMHRA Conference Presentation_41.jpg" descr="FP TMHRA Conference Presentation_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9" name="FP TMHRA Conference Presentation_42.jpg" descr="FP TMHRA Conference Presentation_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4" name="FP TMHRA Conference Presentation_43.jpg" descr="FP TMHRA Conference Presentation_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9" name="FP TMHRA Conference Presentation_44.jpg" descr="FP TMHRA Conference Presentation_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4" name="FP TMHRA Conference Presentation_45.jpg" descr="FP TMHRA Conference Presentation_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9" name="FP TMHRA Conference Presentation_46.jpg" descr="FP TMHRA Conference Presentation_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4" name="FP TMHRA Conference Presentation_47.jpg" descr="FP TMHRA Conference Presentation_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9" name="FP TMHRA Conference Presentation_48.jpg" descr="FP TMHRA Conference Presentation_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4" name="FP TMHRA Conference Presentation_49.jpg" descr="FP TMHRA Conference Presentation_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FP TMHRA Conference Presentation_05.jpg" descr="FP TMHRA Conference Presentation_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9" name="FP TMHRA Conference Presentation_50.jpg" descr="FP TMHRA Conference Presentation_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4" name="FP TMHRA Conference Presentation_51.jpg" descr="FP TMHRA Conference Presentation_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FP TMHRA Conference Presentation_06.jpg" descr="FP TMHRA Conference Presentation_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FP TMHRA Conference Presentation_07.jpg" descr="FP TMHRA Conference Presentation_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FP TMHRA Conference Presentation_08.jpg" descr="FP TMHRA Conference Presentation_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FP TMHRA Conference Presentation_17.jpg" descr="FP TMHRA Conference Presentation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A43E2-3CAE-4A49-978F-3668CD2A50CA}"/>
</file>

<file path=customXml/itemProps2.xml><?xml version="1.0" encoding="utf-8"?>
<ds:datastoreItem xmlns:ds="http://schemas.openxmlformats.org/officeDocument/2006/customXml" ds:itemID="{315736D9-40A7-4110-A227-9D574571E5CD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