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58"/>
  </p:normalViewPr>
  <p:slideViewPr>
    <p:cSldViewPr snapToGrid="0" snapToObjects="1">
      <p:cViewPr varScale="1">
        <p:scale>
          <a:sx n="161" d="100"/>
          <a:sy n="161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511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c25c270-de9f-4cb1-8303-cbb14d142f7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b81832a-9240-491f-a8ae-01882b1a696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f60a80e-1fbd-46ec-a026-1ab5d46adb6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e348716-acd3-4488-ba8a-a8a528e275b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a411ef3-e169-49d9-83ba-ed7222f8e2e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ff7d16a-0f8e-4e4e-9045-262da6823ab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f8a8e48-2aed-4bed-93ab-495669f53e4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6cf8edc-4489-41a5-bc06-5ff77fadb0f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001fa47-60b8-4b36-8e03-894c08971e0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ba96105-e6e4-4386-a9f9-a3c70955af9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50164bc-3445-43ff-a5c3-31ebc2c629e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c474861-0c9d-4c8c-8896-cad52006a0d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52fe088-8a9a-4cce-9bea-2443821d215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17ad3d1-1144-4670-9723-3620e2dff9c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ee196d0-805d-4bcd-ac01-668fd1eda21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4951356-75e1-4358-a393-a900d24325b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64ccd9e-d634-48e9-ad11-2122b4c83a6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5e6e005-de96-4d96-98ee-667d37ff4bf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44FEF859F5BA4B89A4DC153F9F7047" ma:contentTypeVersion="15" ma:contentTypeDescription="Create a new document." ma:contentTypeScope="" ma:versionID="b5fa590b7f45a361efbe31527972df3a">
  <xsd:schema xmlns:xsd="http://www.w3.org/2001/XMLSchema" xmlns:xs="http://www.w3.org/2001/XMLSchema" xmlns:p="http://schemas.microsoft.com/office/2006/metadata/properties" xmlns:ns2="42d80b5b-9166-41de-9abd-a7089d0244a6" xmlns:ns3="8523a9fe-24b3-4fba-b4b4-99549620bb68" targetNamespace="http://schemas.microsoft.com/office/2006/metadata/properties" ma:root="true" ma:fieldsID="b01e48d6b3b521a7505fc0082122531f" ns2:_="" ns3:_="">
    <xsd:import namespace="42d80b5b-9166-41de-9abd-a7089d0244a6"/>
    <xsd:import namespace="8523a9fe-24b3-4fba-b4b4-99549620bb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80b5b-9166-41de-9abd-a7089d0244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edaba5d-021b-47f3-88ae-893c76e4e3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3a9fe-24b3-4fba-b4b4-99549620bb6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ab375bf-7140-4311-8b8b-4d36e8f1518a}" ma:internalName="TaxCatchAll" ma:showField="CatchAllData" ma:web="8523a9fe-24b3-4fba-b4b4-99549620bb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7254DC-A201-4B95-A738-C6F5A4FFAB20}"/>
</file>

<file path=customXml/itemProps2.xml><?xml version="1.0" encoding="utf-8"?>
<ds:datastoreItem xmlns:ds="http://schemas.openxmlformats.org/officeDocument/2006/customXml" ds:itemID="{A0A289A2-D2BE-4525-8396-695DE66BB31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Macintosh PowerPoint</Application>
  <PresentationFormat>On-screen Show (16:9)</PresentationFormat>
  <Paragraphs>18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Brijet Finister</cp:lastModifiedBy>
  <cp:revision>1</cp:revision>
  <dcterms:created xsi:type="dcterms:W3CDTF">2024-05-02T20:57:46Z</dcterms:created>
  <dcterms:modified xsi:type="dcterms:W3CDTF">2024-05-02T21:07:50Z</dcterms:modified>
</cp:coreProperties>
</file>