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0" r:id="rId3"/>
    <p:sldId id="264" r:id="rId4"/>
    <p:sldId id="265" r:id="rId5"/>
    <p:sldId id="258" r:id="rId6"/>
    <p:sldId id="263" r:id="rId7"/>
    <p:sldId id="257" r:id="rId8"/>
    <p:sldId id="266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B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0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5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361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32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7804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85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03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9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1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5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97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0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1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8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0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4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C41BF-8500-41A0-BB52-E4613B71E9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9865" y="4233671"/>
            <a:ext cx="8288032" cy="1096316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Award Nominees</a:t>
            </a:r>
          </a:p>
        </p:txBody>
      </p:sp>
      <p:pic>
        <p:nvPicPr>
          <p:cNvPr id="1026" name="Picture 2" descr="TMHRA">
            <a:extLst>
              <a:ext uri="{FF2B5EF4-FFF2-40B4-BE49-F238E27FC236}">
                <a16:creationId xmlns:a16="http://schemas.microsoft.com/office/drawing/2014/main" id="{598469E2-85E9-3292-A4BE-214B70B5D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5968" y="1789120"/>
            <a:ext cx="8288033" cy="2444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84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Lone or Almost </a:t>
            </a:r>
            <a:r>
              <a:rPr lang="en-US" sz="4400" b="1" dirty="0" err="1"/>
              <a:t>aLone</a:t>
            </a:r>
            <a:r>
              <a:rPr lang="en-US" sz="4400" b="1" dirty="0"/>
              <a:t> Ranger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2786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Christina Arquette – </a:t>
            </a:r>
            <a:r>
              <a:rPr lang="en-US" sz="3200" dirty="0"/>
              <a:t>City of Bridgeport</a:t>
            </a:r>
          </a:p>
          <a:p>
            <a:pPr marL="0" indent="0">
              <a:buNone/>
            </a:pPr>
            <a:r>
              <a:rPr lang="en-US" sz="3200" b="1" dirty="0"/>
              <a:t>Veronica Gamboa – </a:t>
            </a:r>
            <a:r>
              <a:rPr lang="en-US" sz="3200" dirty="0"/>
              <a:t>Town of Edgecliff Village</a:t>
            </a:r>
          </a:p>
          <a:p>
            <a:pPr marL="0" indent="0">
              <a:buNone/>
            </a:pPr>
            <a:r>
              <a:rPr lang="en-US" sz="3200" b="1" dirty="0"/>
              <a:t>Laura Capps – </a:t>
            </a:r>
            <a:r>
              <a:rPr lang="en-US" sz="3200" dirty="0"/>
              <a:t>City of Jersey Village</a:t>
            </a:r>
          </a:p>
          <a:p>
            <a:pPr marL="0" indent="0">
              <a:buNone/>
            </a:pPr>
            <a:r>
              <a:rPr lang="en-US" sz="3200" b="1" dirty="0"/>
              <a:t>Dinah Jacobs – </a:t>
            </a:r>
            <a:r>
              <a:rPr lang="en-US" sz="3200" dirty="0"/>
              <a:t>City of Columbus</a:t>
            </a:r>
          </a:p>
          <a:p>
            <a:pPr marL="0" indent="0">
              <a:buNone/>
            </a:pPr>
            <a:r>
              <a:rPr lang="en-US" sz="3200" b="1" dirty="0"/>
              <a:t>Shannon Edwards – </a:t>
            </a:r>
            <a:r>
              <a:rPr lang="en-US" sz="3200" dirty="0"/>
              <a:t>City of Josephine</a:t>
            </a:r>
          </a:p>
          <a:p>
            <a:pPr marL="0" indent="0">
              <a:buNone/>
            </a:pPr>
            <a:r>
              <a:rPr lang="en-US" sz="3200" b="1" dirty="0"/>
              <a:t>Maura Cardenas – </a:t>
            </a:r>
            <a:r>
              <a:rPr lang="en-US" sz="3200" dirty="0"/>
              <a:t>City of Willis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4495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00"/>
    </mc:Choice>
    <mc:Fallback xmlns="">
      <p:transition spd="slow" advTm="17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355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RISING STAR</a:t>
            </a:r>
            <a:br>
              <a:rPr lang="en-US" sz="4400" b="1" dirty="0"/>
            </a:br>
            <a:r>
              <a:rPr lang="en-US" sz="3200" b="1" dirty="0"/>
              <a:t>Population 25,000 and under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22786"/>
            <a:ext cx="8949745" cy="48677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Alana Cohen </a:t>
            </a:r>
            <a:r>
              <a:rPr lang="en-US" sz="3200" dirty="0"/>
              <a:t>– City of Lucas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Dinah Jacobs </a:t>
            </a:r>
            <a:r>
              <a:rPr lang="en-US" sz="3200" dirty="0"/>
              <a:t>– City of Columbus</a:t>
            </a:r>
          </a:p>
          <a:p>
            <a:pPr marL="0" indent="0">
              <a:buNone/>
            </a:pPr>
            <a:r>
              <a:rPr lang="en-US" sz="3200" b="1" dirty="0" err="1"/>
              <a:t>Fallan</a:t>
            </a:r>
            <a:r>
              <a:rPr lang="en-US" sz="3200" b="1" dirty="0"/>
              <a:t> Carrillo </a:t>
            </a:r>
            <a:r>
              <a:rPr lang="en-US" sz="3200" dirty="0"/>
              <a:t>– City of Princeton</a:t>
            </a:r>
          </a:p>
          <a:p>
            <a:pPr marL="0" indent="0">
              <a:buNone/>
            </a:pPr>
            <a:r>
              <a:rPr lang="en-US" sz="3200" b="1" dirty="0"/>
              <a:t>Gerardo Villarreal </a:t>
            </a:r>
            <a:r>
              <a:rPr lang="en-US" sz="3200" dirty="0"/>
              <a:t>– City of Palmview</a:t>
            </a:r>
          </a:p>
          <a:p>
            <a:pPr marL="0" indent="0">
              <a:buNone/>
            </a:pPr>
            <a:r>
              <a:rPr lang="en-US" sz="3200" b="1" dirty="0"/>
              <a:t>Jennifer Quinzi – </a:t>
            </a:r>
            <a:r>
              <a:rPr lang="en-US" sz="3200" dirty="0"/>
              <a:t>City of Buda</a:t>
            </a:r>
          </a:p>
          <a:p>
            <a:pPr marL="0" indent="0">
              <a:buNone/>
            </a:pPr>
            <a:r>
              <a:rPr lang="en-US" sz="3200" b="1" dirty="0"/>
              <a:t>Maura Cardenas – </a:t>
            </a:r>
            <a:r>
              <a:rPr lang="en-US" sz="3200" dirty="0"/>
              <a:t>City of Willis</a:t>
            </a:r>
          </a:p>
          <a:p>
            <a:pPr marL="0" indent="0">
              <a:buNone/>
            </a:pPr>
            <a:r>
              <a:rPr lang="en-US" sz="3200" b="1" dirty="0"/>
              <a:t>Melanie Glaze – </a:t>
            </a:r>
            <a:r>
              <a:rPr lang="en-US" sz="3200" dirty="0"/>
              <a:t>City of Bellaire</a:t>
            </a:r>
          </a:p>
          <a:p>
            <a:pPr marL="0" indent="0">
              <a:buNone/>
            </a:pPr>
            <a:r>
              <a:rPr lang="en-US" sz="3200" b="1" dirty="0"/>
              <a:t>Pamela Sanders </a:t>
            </a:r>
            <a:r>
              <a:rPr lang="en-US" sz="3200" dirty="0"/>
              <a:t>– City of Elgin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6982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355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RISING STAR</a:t>
            </a:r>
            <a:br>
              <a:rPr lang="en-US" sz="4400" b="1" dirty="0"/>
            </a:br>
            <a:r>
              <a:rPr lang="en-US" b="1" dirty="0"/>
              <a:t>Population 25,001 and 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22152"/>
            <a:ext cx="8785844" cy="4583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Cailin Cronin </a:t>
            </a:r>
            <a:r>
              <a:rPr lang="en-US" sz="3200" dirty="0"/>
              <a:t>– City of New Braunfels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Erica </a:t>
            </a:r>
            <a:r>
              <a:rPr lang="en-US" sz="3200" b="1" dirty="0" err="1"/>
              <a:t>Balli</a:t>
            </a:r>
            <a:r>
              <a:rPr lang="en-US" sz="3200" b="1" dirty="0"/>
              <a:t> </a:t>
            </a:r>
            <a:r>
              <a:rPr lang="en-US" sz="3200" dirty="0"/>
              <a:t>– City of Harlingen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Karissa Steer </a:t>
            </a:r>
            <a:r>
              <a:rPr lang="en-US" sz="3200" dirty="0"/>
              <a:t>– City of League City</a:t>
            </a:r>
          </a:p>
          <a:p>
            <a:pPr marL="0" indent="0">
              <a:buNone/>
            </a:pPr>
            <a:r>
              <a:rPr lang="en-US" sz="3200" b="1" dirty="0"/>
              <a:t>Olivia </a:t>
            </a:r>
            <a:r>
              <a:rPr lang="en-US" sz="3200" b="1" dirty="0" err="1"/>
              <a:t>Nahas</a:t>
            </a:r>
            <a:r>
              <a:rPr lang="en-US" sz="3200" b="1" dirty="0"/>
              <a:t> </a:t>
            </a:r>
            <a:r>
              <a:rPr lang="en-US" sz="3200" dirty="0"/>
              <a:t>– City of McKinney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Pauline Van </a:t>
            </a:r>
            <a:r>
              <a:rPr lang="en-US" sz="3200" b="1" dirty="0" err="1"/>
              <a:t>Lengen</a:t>
            </a:r>
            <a:r>
              <a:rPr lang="en-US" sz="3200" dirty="0"/>
              <a:t> – City of McKinney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Stacey Martinez </a:t>
            </a:r>
            <a:r>
              <a:rPr lang="en-US" sz="3200" dirty="0"/>
              <a:t>– City of Farmers Branch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1990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960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MANAGEMENT PROFESSIONAL OF THE YEAR</a:t>
            </a:r>
            <a:br>
              <a:rPr lang="en-US" sz="4400" b="1" dirty="0"/>
            </a:br>
            <a:r>
              <a:rPr lang="en-US" b="1" dirty="0"/>
              <a:t>Population 25,000 and Under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05646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Melanie Glaze </a:t>
            </a:r>
            <a:r>
              <a:rPr lang="en-US" sz="3200" dirty="0"/>
              <a:t>– City of Bellaire</a:t>
            </a:r>
          </a:p>
          <a:p>
            <a:pPr marL="0" indent="0">
              <a:buNone/>
            </a:pPr>
            <a:r>
              <a:rPr lang="en-US" sz="3200" b="1" dirty="0"/>
              <a:t>Passion Hayes </a:t>
            </a:r>
            <a:r>
              <a:rPr lang="en-US" sz="3200" dirty="0"/>
              <a:t>– City of Addison</a:t>
            </a:r>
          </a:p>
          <a:p>
            <a:pPr marL="0" indent="0">
              <a:buNone/>
            </a:pPr>
            <a:r>
              <a:rPr lang="en-US" sz="3200" b="1" dirty="0"/>
              <a:t>Pamela Sanders </a:t>
            </a:r>
            <a:r>
              <a:rPr lang="en-US" sz="3200" dirty="0"/>
              <a:t>– City of Elgin</a:t>
            </a:r>
          </a:p>
          <a:p>
            <a:pPr marL="0" indent="0">
              <a:buNone/>
            </a:pPr>
            <a:r>
              <a:rPr lang="en-US" sz="3200" b="1" dirty="0"/>
              <a:t>Kimberly </a:t>
            </a:r>
            <a:r>
              <a:rPr lang="en-US" sz="3200" b="1" dirty="0" err="1"/>
              <a:t>Meismer</a:t>
            </a:r>
            <a:r>
              <a:rPr lang="en-US" sz="3200" b="1" dirty="0"/>
              <a:t> </a:t>
            </a:r>
            <a:r>
              <a:rPr lang="en-US" sz="3200" dirty="0"/>
              <a:t>– City of Kerrville</a:t>
            </a:r>
          </a:p>
          <a:p>
            <a:pPr marL="0" indent="0">
              <a:buNone/>
            </a:pPr>
            <a:r>
              <a:rPr lang="en-US" sz="3200" b="1" dirty="0"/>
              <a:t>Gerardo Villarreal </a:t>
            </a:r>
            <a:r>
              <a:rPr lang="en-US" sz="3200" dirty="0"/>
              <a:t>– City of Palmview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12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00"/>
    </mc:Choice>
    <mc:Fallback xmlns="">
      <p:transition spd="slow" advTm="2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372" y="320287"/>
            <a:ext cx="8768591" cy="18403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MANAGEMENT PROFESSIONAL OF THE YEAR</a:t>
            </a:r>
            <a:br>
              <a:rPr lang="en-US" sz="4400" b="1" dirty="0"/>
            </a:br>
            <a:r>
              <a:rPr lang="en-US" b="1" dirty="0"/>
              <a:t>Population 25,001 and 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372" y="2656941"/>
            <a:ext cx="8474990" cy="3252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Lindsey Cox – </a:t>
            </a:r>
            <a:r>
              <a:rPr lang="en-US" sz="3200" dirty="0"/>
              <a:t>City of New Braunfels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Lizette Gomez – </a:t>
            </a:r>
            <a:r>
              <a:rPr lang="en-US" sz="3200" dirty="0"/>
              <a:t>City of Edinburg</a:t>
            </a:r>
          </a:p>
          <a:p>
            <a:pPr marL="0" indent="0">
              <a:buNone/>
            </a:pPr>
            <a:r>
              <a:rPr lang="en-US" sz="3200" b="1" dirty="0"/>
              <a:t>Pamela Williams – </a:t>
            </a:r>
            <a:r>
              <a:rPr lang="en-US" sz="3200" dirty="0"/>
              <a:t>City of Abilene</a:t>
            </a:r>
          </a:p>
          <a:p>
            <a:pPr marL="0" indent="0">
              <a:buNone/>
            </a:pPr>
            <a:r>
              <a:rPr lang="en-US" sz="3200" b="1" dirty="0"/>
              <a:t>Bianca Van Horn – </a:t>
            </a:r>
            <a:r>
              <a:rPr lang="en-US" sz="3200" dirty="0"/>
              <a:t>City of Farmers Branch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241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00"/>
    </mc:Choice>
    <mc:Fallback xmlns="">
      <p:transition spd="slow" advTm="23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IMPACT AWARD</a:t>
            </a:r>
            <a:br>
              <a:rPr lang="en-US" sz="4400" b="1" dirty="0"/>
            </a:br>
            <a:r>
              <a:rPr lang="en-US" sz="4400" b="1" dirty="0"/>
              <a:t>Population 25,000 and Under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City of Dickinson</a:t>
            </a:r>
          </a:p>
          <a:p>
            <a:pPr marL="0" indent="0" algn="ctr">
              <a:buNone/>
            </a:pPr>
            <a:r>
              <a:rPr lang="en-US" sz="3200" b="1" dirty="0"/>
              <a:t>City of Hewitt</a:t>
            </a:r>
          </a:p>
          <a:p>
            <a:pPr marL="0" indent="0" algn="ctr">
              <a:buNone/>
            </a:pPr>
            <a:r>
              <a:rPr lang="en-US" sz="3200" b="1" dirty="0"/>
              <a:t>City of Kerrville</a:t>
            </a:r>
          </a:p>
        </p:txBody>
      </p:sp>
    </p:spTree>
    <p:extLst>
      <p:ext uri="{BB962C8B-B14F-4D97-AF65-F5344CB8AC3E}">
        <p14:creationId xmlns:p14="http://schemas.microsoft.com/office/powerpoint/2010/main" val="2375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00"/>
    </mc:Choice>
    <mc:Fallback xmlns="">
      <p:transition spd="slow" advTm="17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IMPACT AWARD</a:t>
            </a:r>
            <a:br>
              <a:rPr lang="en-US" sz="4400" b="1" dirty="0"/>
            </a:br>
            <a:r>
              <a:rPr lang="en-US" sz="4400" b="1" dirty="0"/>
              <a:t>Population 25,001 and 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dirty="0"/>
              <a:t>City of Abilene</a:t>
            </a:r>
          </a:p>
          <a:p>
            <a:pPr marL="0" indent="0">
              <a:buNone/>
            </a:pPr>
            <a:r>
              <a:rPr lang="en-US" sz="3500" b="1" dirty="0"/>
              <a:t>City of Austin</a:t>
            </a:r>
          </a:p>
          <a:p>
            <a:pPr marL="0" indent="0">
              <a:buNone/>
            </a:pPr>
            <a:r>
              <a:rPr lang="en-US" sz="3500" b="1" dirty="0"/>
              <a:t>City of Brownsville</a:t>
            </a:r>
          </a:p>
          <a:p>
            <a:pPr marL="0" indent="0">
              <a:buNone/>
            </a:pPr>
            <a:r>
              <a:rPr lang="en-US" sz="3500" b="1" dirty="0"/>
              <a:t>City of Farmers Branch</a:t>
            </a:r>
          </a:p>
          <a:p>
            <a:pPr marL="0" indent="0">
              <a:buNone/>
            </a:pPr>
            <a:r>
              <a:rPr lang="en-US" sz="3500" b="1" dirty="0"/>
              <a:t>City of Harker Heights</a:t>
            </a:r>
          </a:p>
          <a:p>
            <a:pPr marL="0" indent="0">
              <a:buNone/>
            </a:pPr>
            <a:endParaRPr lang="en-US" sz="3500" b="1" dirty="0"/>
          </a:p>
          <a:p>
            <a:pPr marL="0" indent="0" algn="ctr">
              <a:buNone/>
            </a:pPr>
            <a:endParaRPr lang="en-US" sz="3200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A2DD97-3EE0-7C3F-3098-3BD9CBCDE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2" cy="40878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City of McAllen</a:t>
            </a:r>
          </a:p>
          <a:p>
            <a:pPr marL="0" indent="0">
              <a:buNone/>
            </a:pPr>
            <a:r>
              <a:rPr lang="en-US" sz="3200" b="1" dirty="0"/>
              <a:t>City of McKinney</a:t>
            </a:r>
          </a:p>
          <a:p>
            <a:pPr marL="0" indent="0">
              <a:buNone/>
            </a:pPr>
            <a:r>
              <a:rPr lang="en-US" sz="3200" b="1" dirty="0"/>
              <a:t>City of New Braunfels</a:t>
            </a:r>
          </a:p>
          <a:p>
            <a:pPr marL="0" indent="0">
              <a:buNone/>
            </a:pPr>
            <a:r>
              <a:rPr lang="en-US" sz="3200" b="1" dirty="0"/>
              <a:t>City of Pflugerville</a:t>
            </a:r>
          </a:p>
          <a:p>
            <a:pPr marL="0" indent="0">
              <a:buNone/>
            </a:pPr>
            <a:r>
              <a:rPr lang="en-US" sz="3200" b="1" dirty="0"/>
              <a:t>City of Tyler</a:t>
            </a:r>
          </a:p>
          <a:p>
            <a:pPr marL="0" indent="0">
              <a:buNone/>
            </a:pPr>
            <a:r>
              <a:rPr lang="en-US" sz="3200" b="1"/>
              <a:t>Town </a:t>
            </a:r>
            <a:r>
              <a:rPr lang="en-US" sz="3200" b="1" dirty="0"/>
              <a:t>of Little Elm</a:t>
            </a:r>
          </a:p>
        </p:txBody>
      </p:sp>
    </p:spTree>
    <p:extLst>
      <p:ext uri="{BB962C8B-B14F-4D97-AF65-F5344CB8AC3E}">
        <p14:creationId xmlns:p14="http://schemas.microsoft.com/office/powerpoint/2010/main" val="328731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00"/>
    </mc:Choice>
    <mc:Fallback xmlns="">
      <p:transition spd="slow" advTm="2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AWARDS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177" y="1777042"/>
            <a:ext cx="9402793" cy="4684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Cat Schlueter, </a:t>
            </a:r>
            <a:r>
              <a:rPr lang="en-US" sz="3200" dirty="0"/>
              <a:t>City of </a:t>
            </a:r>
            <a:r>
              <a:rPr lang="en-US" sz="3200" dirty="0" err="1"/>
              <a:t>Azle</a:t>
            </a:r>
            <a:r>
              <a:rPr lang="en-US" sz="3200" b="1" dirty="0"/>
              <a:t> – </a:t>
            </a:r>
            <a:r>
              <a:rPr lang="en-US" sz="3200" dirty="0"/>
              <a:t>Chair</a:t>
            </a:r>
          </a:p>
          <a:p>
            <a:pPr marL="0" indent="0">
              <a:buNone/>
            </a:pPr>
            <a:r>
              <a:rPr lang="en-US" sz="3200" b="1" dirty="0"/>
              <a:t>LaShon Gros, </a:t>
            </a:r>
            <a:r>
              <a:rPr lang="en-US" sz="3200" dirty="0"/>
              <a:t>City of Taylor </a:t>
            </a:r>
            <a:r>
              <a:rPr lang="en-US" sz="3200" b="1" dirty="0"/>
              <a:t>– </a:t>
            </a:r>
            <a:r>
              <a:rPr lang="en-US" sz="3200" dirty="0"/>
              <a:t>Co-chair</a:t>
            </a:r>
          </a:p>
          <a:p>
            <a:pPr marL="0" indent="0">
              <a:buNone/>
            </a:pPr>
            <a:r>
              <a:rPr lang="en-US" sz="3200" b="1" dirty="0"/>
              <a:t>Luis Alayon, </a:t>
            </a:r>
            <a:r>
              <a:rPr lang="en-US" sz="3200" dirty="0"/>
              <a:t>City of Abilene  – Voting Member</a:t>
            </a:r>
          </a:p>
          <a:p>
            <a:pPr marL="0" indent="0">
              <a:buNone/>
            </a:pPr>
            <a:r>
              <a:rPr lang="en-US" sz="3200" b="1" dirty="0"/>
              <a:t>J.W. Bramlett, </a:t>
            </a:r>
            <a:r>
              <a:rPr lang="en-US" sz="3200" dirty="0"/>
              <a:t>Texarkana –</a:t>
            </a:r>
            <a:r>
              <a:rPr lang="en-US" sz="3200" b="1" dirty="0"/>
              <a:t> </a:t>
            </a:r>
            <a:r>
              <a:rPr lang="en-US" sz="3200" dirty="0"/>
              <a:t>Voting Member</a:t>
            </a:r>
          </a:p>
          <a:p>
            <a:pPr marL="0" indent="0">
              <a:buNone/>
            </a:pPr>
            <a:r>
              <a:rPr lang="en-US" sz="3200" b="1" dirty="0"/>
              <a:t>Fallon Carrillo, </a:t>
            </a:r>
            <a:r>
              <a:rPr lang="en-US" sz="3200" dirty="0"/>
              <a:t>City of Princeton – Voting Member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Sunny Lindt, </a:t>
            </a:r>
            <a:r>
              <a:rPr lang="en-US" sz="3200" dirty="0"/>
              <a:t>City of Grapevine – Voting Member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92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6110</TotalTime>
  <Words>348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Facet</vt:lpstr>
      <vt:lpstr>Professional Award Nominees</vt:lpstr>
      <vt:lpstr>Lone or Almost aLone Ranger</vt:lpstr>
      <vt:lpstr>RISING STAR Population 25,000 and under</vt:lpstr>
      <vt:lpstr>RISING STAR Population 25,001 and over</vt:lpstr>
      <vt:lpstr>HUMAN RESOURCES MANAGEMENT PROFESSIONAL OF THE YEAR Population 25,000 and Under</vt:lpstr>
      <vt:lpstr>HUMAN RESOURCES MANAGEMENT PROFESSIONAL OF THE YEAR Population 25,001 and Over</vt:lpstr>
      <vt:lpstr>HUMAN RESOURCES IMPACT AWARD Population 25,000 and Under</vt:lpstr>
      <vt:lpstr>HUMAN RESOURCES IMPACT AWARD Population 25,001 and Over</vt:lpstr>
      <vt:lpstr>AWARDS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TMHRA</dc:title>
  <dc:creator>LaShon Gros</dc:creator>
  <cp:lastModifiedBy>LaShon Gros</cp:lastModifiedBy>
  <cp:revision>13</cp:revision>
  <dcterms:created xsi:type="dcterms:W3CDTF">2022-04-27T19:44:41Z</dcterms:created>
  <dcterms:modified xsi:type="dcterms:W3CDTF">2024-05-06T22:03:50Z</dcterms:modified>
</cp:coreProperties>
</file>