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77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5" r:id="rId16"/>
    <p:sldId id="265" r:id="rId17"/>
    <p:sldId id="266" r:id="rId18"/>
    <p:sldId id="278" r:id="rId19"/>
    <p:sldId id="279" r:id="rId20"/>
    <p:sldId id="267" r:id="rId21"/>
    <p:sldId id="268" r:id="rId22"/>
    <p:sldId id="269" r:id="rId23"/>
    <p:sldId id="273" r:id="rId24"/>
    <p:sldId id="270" r:id="rId25"/>
    <p:sldId id="271" r:id="rId26"/>
  </p:sldIdLst>
  <p:sldSz cx="18288000" cy="10287000"/>
  <p:notesSz cx="6858000" cy="9144000"/>
  <p:embeddedFontLst>
    <p:embeddedFont>
      <p:font typeface="Abadi" panose="020B0604020104020204" pitchFamily="34" charset="0"/>
      <p:regular r:id="rId28"/>
    </p:embeddedFont>
    <p:embeddedFont>
      <p:font typeface="Abadi Extra Light" panose="020B0204020104020204" pitchFamily="34" charset="0"/>
      <p:regular r:id="rId29"/>
    </p:embeddedFont>
    <p:embeddedFont>
      <p:font typeface="League Spartan" panose="020B0604020202020204" charset="0"/>
      <p:regular r:id="rId30"/>
    </p:embeddedFont>
    <p:embeddedFont>
      <p:font typeface="VT323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18"/>
    <a:srgbClr val="7976E2"/>
    <a:srgbClr val="D5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B3B2D-5991-42A9-8D15-0A3B33F53ABE}" v="70" dt="2024-05-06T23:15:07.684"/>
    <p1510:client id="{F272ABC0-A73E-45CB-94E8-50B5D6FBF670}" v="125" dt="2024-05-07T01:31:39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DC4F-2E52-4329-B7F2-626E98F3677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53AED-9B8B-48A9-B890-38C5FCCC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engaged and energetic are you feeling about this session?
https://www.polleverywhere.com/multiple_choice_polls/wPKgTPKjlKKN6uZaPY79k?state=opened&amp;flow=Default&amp;onscreen=persist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3AED-9B8B-48A9-B890-38C5FCCCFDE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F326-0496-3E65-2338-7D6C85D2410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we get wrong about "culture"?
https://www.polleverywhere.com/free_text_polls/JCyq0bKMoYGLv6ct6Wfhb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3AED-9B8B-48A9-B890-38C5FCCCFDE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615FA-ED44-B11F-D6EF-00F80072EB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Culture Might Be (For Better or Worse)?
https://www.polleverywhere.com/free_text_polls/dcQnxUz899qox1EMhZRgx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53AED-9B8B-48A9-B890-38C5FCCCFD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F52E5-8C09-3910-B109-03D575C894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853939" y="7832095"/>
            <a:ext cx="9055023" cy="120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sz="3446" spc="379">
                <a:solidFill>
                  <a:srgbClr val="FFFFFF"/>
                </a:solidFill>
                <a:latin typeface="Abadi Extra Light" panose="020B0204020104020204" pitchFamily="34" charset="0"/>
              </a:rPr>
              <a:t>WHAT IT MIGHT BE, WHAT IT DEFINITELY ISN’T AND WHAT HR’S ROLE SHOULD BE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6696" y="4012180"/>
            <a:ext cx="3967568" cy="0"/>
          </a:xfrm>
          <a:prstGeom prst="line">
            <a:avLst/>
          </a:prstGeom>
          <a:ln w="200025" cap="rnd">
            <a:solidFill>
              <a:srgbClr val="FFFFFF">
                <a:alpha val="76863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134264" y="3197531"/>
            <a:ext cx="1567583" cy="1567583"/>
          </a:xfrm>
          <a:custGeom>
            <a:avLst/>
            <a:gdLst/>
            <a:ahLst/>
            <a:cxnLst/>
            <a:rect l="l" t="t" r="r" b="b"/>
            <a:pathLst>
              <a:path w="1567583" h="1567583">
                <a:moveTo>
                  <a:pt x="0" y="0"/>
                </a:moveTo>
                <a:lnTo>
                  <a:pt x="1567583" y="0"/>
                </a:lnTo>
                <a:lnTo>
                  <a:pt x="1567583" y="1567583"/>
                </a:lnTo>
                <a:lnTo>
                  <a:pt x="0" y="156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931415" y="3395584"/>
            <a:ext cx="1149423" cy="1269363"/>
          </a:xfrm>
          <a:custGeom>
            <a:avLst/>
            <a:gdLst/>
            <a:ahLst/>
            <a:cxnLst/>
            <a:rect l="l" t="t" r="r" b="b"/>
            <a:pathLst>
              <a:path w="1149423" h="1269363">
                <a:moveTo>
                  <a:pt x="0" y="0"/>
                </a:moveTo>
                <a:lnTo>
                  <a:pt x="1149424" y="0"/>
                </a:lnTo>
                <a:lnTo>
                  <a:pt x="1149424" y="1269364"/>
                </a:lnTo>
                <a:lnTo>
                  <a:pt x="0" y="1269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70D1D4-38F1-3DE5-7646-CB4D2F6083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00"/>
          <a:stretch/>
        </p:blipFill>
        <p:spPr>
          <a:xfrm>
            <a:off x="6629400" y="3943727"/>
            <a:ext cx="12979509" cy="3788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1ACB37-88BD-3991-DDD5-4E4C89B6A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2600" y="-136875"/>
            <a:ext cx="4944285" cy="1383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40433" y="1623432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2337435" y="555137"/>
            <a:ext cx="13214509" cy="11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9199" spc="643">
                <a:solidFill>
                  <a:srgbClr val="FFFFFF"/>
                </a:solidFill>
                <a:latin typeface="VT323"/>
              </a:rPr>
              <a:t>WHAT IT DEFINITELY ISN’T</a:t>
            </a:r>
          </a:p>
        </p:txBody>
      </p:sp>
      <p:grpSp>
        <p:nvGrpSpPr>
          <p:cNvPr id="98" name="Group 45">
            <a:extLst>
              <a:ext uri="{FF2B5EF4-FFF2-40B4-BE49-F238E27FC236}">
                <a16:creationId xmlns:a16="http://schemas.microsoft.com/office/drawing/2014/main" id="{41A36D34-23A9-B43D-F6E1-C0BB4435A63D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FC405065-8A54-7E89-18B9-93930D4D1F1D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DC3B004F-2BC2-32E0-230C-EFFB47CE479C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61CB84CC-39F4-9FFE-0CCA-6DFF0E06C354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FC64EFE2-890B-3C68-4AC7-70FB33F07781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6552E132-5FE2-F21B-07C0-3BB1FEB4C971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5CE81195-F828-F3B1-346E-98377970D370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6213BDF1-1667-2B3F-E68F-E4382793B37A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BA11150D-0A93-5CF8-711F-2E451B03CEFF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3706736B-56A4-9615-0482-A69A6C305D9B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57E77FA8-918B-AA7F-0A93-4F63BA54BB00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413CF71-91BA-2884-5D81-4CB75D480D4C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363B79BC-3EC0-250E-93E3-D3EBA35566FD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5C50FEE5-E9FC-A316-CE9C-DF0F6410051E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9">
              <a:extLst>
                <a:ext uri="{FF2B5EF4-FFF2-40B4-BE49-F238E27FC236}">
                  <a16:creationId xmlns:a16="http://schemas.microsoft.com/office/drawing/2014/main" id="{128F3DF7-EA50-1881-5DBD-DCE8844DE9AF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0">
              <a:extLst>
                <a:ext uri="{FF2B5EF4-FFF2-40B4-BE49-F238E27FC236}">
                  <a16:creationId xmlns:a16="http://schemas.microsoft.com/office/drawing/2014/main" id="{223CF020-8F6B-D08C-B582-DEA61C5802D7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1">
              <a:extLst>
                <a:ext uri="{FF2B5EF4-FFF2-40B4-BE49-F238E27FC236}">
                  <a16:creationId xmlns:a16="http://schemas.microsoft.com/office/drawing/2014/main" id="{B0DB0E56-56BF-7231-1E0D-002793F5A8EB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2">
              <a:extLst>
                <a:ext uri="{FF2B5EF4-FFF2-40B4-BE49-F238E27FC236}">
                  <a16:creationId xmlns:a16="http://schemas.microsoft.com/office/drawing/2014/main" id="{14DFCB5D-5111-F303-7565-3098874AFC7B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63">
              <a:extLst>
                <a:ext uri="{FF2B5EF4-FFF2-40B4-BE49-F238E27FC236}">
                  <a16:creationId xmlns:a16="http://schemas.microsoft.com/office/drawing/2014/main" id="{B7C263C9-F696-F33C-81B1-49ACFB41DA1E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4">
              <a:extLst>
                <a:ext uri="{FF2B5EF4-FFF2-40B4-BE49-F238E27FC236}">
                  <a16:creationId xmlns:a16="http://schemas.microsoft.com/office/drawing/2014/main" id="{2B88B341-F30A-FA84-A54B-C8D70728E805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540D44B5-5DB8-4E24-772D-0CF45C0E4956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72AC705-5027-92F6-AD35-EEF0B1D7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61" y="1964907"/>
            <a:ext cx="15637595" cy="16094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BD8413-4F34-179F-E5A4-C28BD9416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60" y="3128277"/>
            <a:ext cx="15637595" cy="16033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7173DB-29AF-7054-FB1D-903D4B234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759" y="4311252"/>
            <a:ext cx="14790178" cy="16094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A9701C-6CE9-4FE9-83C7-5DC2B5E45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758" y="5539297"/>
            <a:ext cx="14753599" cy="1609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60E2DD-7AB3-71B7-D7DF-856EF69F6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757" y="6766178"/>
            <a:ext cx="14753599" cy="16033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D8FDFC-10E7-FDCF-2F72-2C518B110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0048" y="7994223"/>
            <a:ext cx="14753599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4196066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3197845" y="8813928"/>
            <a:ext cx="11280121" cy="77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FFFFFF"/>
                </a:solidFill>
                <a:latin typeface="League Spartan"/>
              </a:rPr>
              <a:t>WWW.POLLEV.COM/JRYAN306</a:t>
            </a:r>
          </a:p>
        </p:txBody>
      </p:sp>
      <p:sp>
        <p:nvSpPr>
          <p:cNvPr id="90" name="Freeform 90"/>
          <p:cNvSpPr/>
          <p:nvPr/>
        </p:nvSpPr>
        <p:spPr>
          <a:xfrm>
            <a:off x="7085904" y="4799223"/>
            <a:ext cx="3646300" cy="3646300"/>
          </a:xfrm>
          <a:custGeom>
            <a:avLst/>
            <a:gdLst/>
            <a:ahLst/>
            <a:cxnLst/>
            <a:rect l="l" t="t" r="r" b="b"/>
            <a:pathLst>
              <a:path w="4861734" h="4861734">
                <a:moveTo>
                  <a:pt x="0" y="0"/>
                </a:moveTo>
                <a:lnTo>
                  <a:pt x="4861734" y="0"/>
                </a:lnTo>
                <a:lnTo>
                  <a:pt x="4861734" y="4861734"/>
                </a:lnTo>
                <a:lnTo>
                  <a:pt x="0" y="4861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1" name="Group 45">
            <a:extLst>
              <a:ext uri="{FF2B5EF4-FFF2-40B4-BE49-F238E27FC236}">
                <a16:creationId xmlns:a16="http://schemas.microsoft.com/office/drawing/2014/main" id="{78665168-3682-BBCF-07B2-CD495C38145E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92DF4A38-C337-D7B5-4600-22D004CB6886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ED79B82F-626A-7364-DACC-E3F79A3D9B16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FA6CC2C9-F0F6-9B6C-0A65-196CA2C80873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5FC1FC8A-1792-6163-969D-35FF229D18CD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8A1A5FBE-3EFD-8076-F340-E7FEAB99164B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5451F5D6-EC89-4DCD-336A-078911CE3F99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09FCBBFF-AEE7-F34F-5FC4-537070826C6B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D8E92DF4-E3CC-DF48-8DBC-2EB0ED04F25C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34B03444-2A18-E20B-372E-44428B3A19CD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EF0FA84F-95B9-FC1E-73BB-2FE35F518667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B3DE792A-C0A3-2753-284D-7627193C0DEC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4C96C6F6-8675-039C-047F-BCB897B8D907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F9C6E8F1-7E48-994B-FA0B-C09382DAAC81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2E485331-F453-4B4D-9E99-553290130358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426E9C89-2DB6-1A11-DAD6-C006DC63637D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0C565519-239D-44C9-E705-8E5FF297E38E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F2964F87-160C-1FE8-770A-2A331DEA04B8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29469A78-B3A9-13D4-03D9-FDF4C231006F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9E07F207-E721-CF7D-801D-B9BDAC20751F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D74CA1C5-232D-FF5F-026F-9A635D676F43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2A30EFA-F413-AFCC-397B-11ED87F75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96" y="1281526"/>
            <a:ext cx="15119390" cy="351769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3F8F9F-149A-29B0-5F39-4484105E55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7907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1644217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45">
            <a:extLst>
              <a:ext uri="{FF2B5EF4-FFF2-40B4-BE49-F238E27FC236}">
                <a16:creationId xmlns:a16="http://schemas.microsoft.com/office/drawing/2014/main" id="{0262839E-8965-7374-C99B-8BBF78FC30FC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49B2FB56-D5AC-0B50-CEAC-49F30887DECF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59102330-FD36-C51F-51AB-6CE64B81BDF8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48">
              <a:extLst>
                <a:ext uri="{FF2B5EF4-FFF2-40B4-BE49-F238E27FC236}">
                  <a16:creationId xmlns:a16="http://schemas.microsoft.com/office/drawing/2014/main" id="{CE6F5884-AC77-1DCB-6F17-856EEF5F6FEA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DAAB2399-2208-4FD2-3D09-74D3BD4CD41D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0">
              <a:extLst>
                <a:ext uri="{FF2B5EF4-FFF2-40B4-BE49-F238E27FC236}">
                  <a16:creationId xmlns:a16="http://schemas.microsoft.com/office/drawing/2014/main" id="{8D742618-621F-1376-7B89-37843E0663FE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1">
              <a:extLst>
                <a:ext uri="{FF2B5EF4-FFF2-40B4-BE49-F238E27FC236}">
                  <a16:creationId xmlns:a16="http://schemas.microsoft.com/office/drawing/2014/main" id="{9A124DF6-98B8-1BE7-C891-896C337F4108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2">
              <a:extLst>
                <a:ext uri="{FF2B5EF4-FFF2-40B4-BE49-F238E27FC236}">
                  <a16:creationId xmlns:a16="http://schemas.microsoft.com/office/drawing/2014/main" id="{F4D8F469-F244-68E1-3DBC-BA97DC5BE994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3">
              <a:extLst>
                <a:ext uri="{FF2B5EF4-FFF2-40B4-BE49-F238E27FC236}">
                  <a16:creationId xmlns:a16="http://schemas.microsoft.com/office/drawing/2014/main" id="{134473C7-BBCC-D0B5-9FEF-FF2A9D9E7094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4">
              <a:extLst>
                <a:ext uri="{FF2B5EF4-FFF2-40B4-BE49-F238E27FC236}">
                  <a16:creationId xmlns:a16="http://schemas.microsoft.com/office/drawing/2014/main" id="{1A371788-7D93-D92C-E6D0-CD9B3B28C447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5">
              <a:extLst>
                <a:ext uri="{FF2B5EF4-FFF2-40B4-BE49-F238E27FC236}">
                  <a16:creationId xmlns:a16="http://schemas.microsoft.com/office/drawing/2014/main" id="{47AEDEDE-1B6A-64B2-782B-CD71EC397F53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56">
              <a:extLst>
                <a:ext uri="{FF2B5EF4-FFF2-40B4-BE49-F238E27FC236}">
                  <a16:creationId xmlns:a16="http://schemas.microsoft.com/office/drawing/2014/main" id="{22906EB3-453A-AB31-791C-047E46CE7656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7">
              <a:extLst>
                <a:ext uri="{FF2B5EF4-FFF2-40B4-BE49-F238E27FC236}">
                  <a16:creationId xmlns:a16="http://schemas.microsoft.com/office/drawing/2014/main" id="{D3EED9D4-0763-8A0F-4292-FD47C742FC0B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5D755E9E-A1BB-DAA9-0D94-8B041E500F21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9">
              <a:extLst>
                <a:ext uri="{FF2B5EF4-FFF2-40B4-BE49-F238E27FC236}">
                  <a16:creationId xmlns:a16="http://schemas.microsoft.com/office/drawing/2014/main" id="{C56107BA-2C5F-CA73-6763-2BEF5EFAE600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0">
              <a:extLst>
                <a:ext uri="{FF2B5EF4-FFF2-40B4-BE49-F238E27FC236}">
                  <a16:creationId xmlns:a16="http://schemas.microsoft.com/office/drawing/2014/main" id="{89C44811-5608-67D4-03C4-56CF4CE26527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1">
              <a:extLst>
                <a:ext uri="{FF2B5EF4-FFF2-40B4-BE49-F238E27FC236}">
                  <a16:creationId xmlns:a16="http://schemas.microsoft.com/office/drawing/2014/main" id="{3A6D357D-B91B-2C7A-E11A-C068DD1402DF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62">
              <a:extLst>
                <a:ext uri="{FF2B5EF4-FFF2-40B4-BE49-F238E27FC236}">
                  <a16:creationId xmlns:a16="http://schemas.microsoft.com/office/drawing/2014/main" id="{819574BD-92A2-D996-E36B-6E1F173E1950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63">
              <a:extLst>
                <a:ext uri="{FF2B5EF4-FFF2-40B4-BE49-F238E27FC236}">
                  <a16:creationId xmlns:a16="http://schemas.microsoft.com/office/drawing/2014/main" id="{7959F53A-DDBA-2B77-4A0B-2A3D728A5942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64">
              <a:extLst>
                <a:ext uri="{FF2B5EF4-FFF2-40B4-BE49-F238E27FC236}">
                  <a16:creationId xmlns:a16="http://schemas.microsoft.com/office/drawing/2014/main" id="{FA654E19-079E-0F8F-E59A-2AB487F086B1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5">
              <a:extLst>
                <a:ext uri="{FF2B5EF4-FFF2-40B4-BE49-F238E27FC236}">
                  <a16:creationId xmlns:a16="http://schemas.microsoft.com/office/drawing/2014/main" id="{7243B0E6-AE5A-8BAA-602D-6A543E962944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74CCB15-A80C-A965-6CDB-74B9A1D1D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54" y="-152589"/>
            <a:ext cx="12924640" cy="2456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A90B87-FA65-9DCE-C677-A3C480290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825264"/>
            <a:ext cx="14292690" cy="14570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5CCA37-8221-9849-B81B-0A51F6BD2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843" y="2803329"/>
            <a:ext cx="14899915" cy="14570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452180-3892-4E25-82FB-981BE54EF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119" y="3775091"/>
            <a:ext cx="16460627" cy="14570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1BE056-248A-AAAB-12CD-30440BA2A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255" y="6928372"/>
            <a:ext cx="16344793" cy="14570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B98B79-55AD-AEAB-E8F5-4895F0304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119" y="5914853"/>
            <a:ext cx="16436241" cy="14570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08270C-98B6-9A96-819F-923D2DD61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0027" y="4880196"/>
            <a:ext cx="16344793" cy="145707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EBFD3EE-90D5-D6C4-E2AF-78CC60B9CF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7119" y="8031439"/>
            <a:ext cx="16436241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4285779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3503939" y="8738810"/>
            <a:ext cx="11280121" cy="77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FFFFFF"/>
                </a:solidFill>
                <a:latin typeface="League Spartan"/>
              </a:rPr>
              <a:t>WWW.POLLEV.COM/JRYAN306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7320850" y="4770041"/>
            <a:ext cx="3646300" cy="3646300"/>
            <a:chOff x="0" y="0"/>
            <a:chExt cx="4861734" cy="4861734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4861734" cy="4861734"/>
            </a:xfrm>
            <a:custGeom>
              <a:avLst/>
              <a:gdLst/>
              <a:ahLst/>
              <a:cxnLst/>
              <a:rect l="l" t="t" r="r" b="b"/>
              <a:pathLst>
                <a:path w="4861734" h="4861734">
                  <a:moveTo>
                    <a:pt x="0" y="0"/>
                  </a:moveTo>
                  <a:lnTo>
                    <a:pt x="4861734" y="0"/>
                  </a:lnTo>
                  <a:lnTo>
                    <a:pt x="4861734" y="4861734"/>
                  </a:lnTo>
                  <a:lnTo>
                    <a:pt x="0" y="486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45">
            <a:extLst>
              <a:ext uri="{FF2B5EF4-FFF2-40B4-BE49-F238E27FC236}">
                <a16:creationId xmlns:a16="http://schemas.microsoft.com/office/drawing/2014/main" id="{DEBBC51C-E15B-68FB-D154-8D1E87CBD685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42DBB59A-24CA-E33D-C8CD-3E589CD594B3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456B277-5ACD-D49F-96C5-9DEA88BA5395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4A4A0B7C-4821-5A92-A4F8-77613BA230F4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876AAA1D-88DD-0B7E-EB48-CE1277DB2E69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13A0A66F-66B5-5E3B-0011-A2423409C9AF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AFB7CE88-ADC3-087F-8E3A-9C509D55074F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ECB6A9C-2D16-CA84-84DD-0522FFD7D2A7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54A3A474-44FB-7805-95EF-367EA00CEE65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348CBF70-7665-B253-3D67-2504AD06D1C0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A07B741A-D777-02FB-5BC1-ECE828AA9037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F779CEB1-7608-CF27-BA3F-39614A67CD15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BE9814EB-523D-7FB6-A4B5-6B101EE4123D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435B939D-F507-9003-69DB-FB2FBB7C72D9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3AD4F9CA-3B6A-9527-462E-A897967EF3BA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DAD9F586-A76A-BA37-3559-2C32E70276EB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B815A799-4ED8-E0C7-53A5-4492EAA55F45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B43CB2BA-0F23-3A67-0B4B-4A10F89B7863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2056B478-DB78-567A-5F36-C55DA3F758CF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53A30928-C3E4-8E77-40AF-25329C2B36BA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D011EAE9-2A58-30EA-5A13-D6433F132DC0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FAA466B-81A5-D3E5-9FE5-885BD4C7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87" y="1281999"/>
            <a:ext cx="18288000" cy="3488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4285779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3503939" y="8738810"/>
            <a:ext cx="11280121" cy="77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FFFFFF"/>
                </a:solidFill>
                <a:latin typeface="League Spartan"/>
              </a:rPr>
              <a:t>WWW.POLLEV.COM/JRYAN306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7320850" y="4770041"/>
            <a:ext cx="3646300" cy="3646300"/>
            <a:chOff x="0" y="0"/>
            <a:chExt cx="4861734" cy="4861734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4861734" cy="4861734"/>
            </a:xfrm>
            <a:custGeom>
              <a:avLst/>
              <a:gdLst/>
              <a:ahLst/>
              <a:cxnLst/>
              <a:rect l="l" t="t" r="r" b="b"/>
              <a:pathLst>
                <a:path w="4861734" h="4861734">
                  <a:moveTo>
                    <a:pt x="0" y="0"/>
                  </a:moveTo>
                  <a:lnTo>
                    <a:pt x="4861734" y="0"/>
                  </a:lnTo>
                  <a:lnTo>
                    <a:pt x="4861734" y="4861734"/>
                  </a:lnTo>
                  <a:lnTo>
                    <a:pt x="0" y="4861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45">
            <a:extLst>
              <a:ext uri="{FF2B5EF4-FFF2-40B4-BE49-F238E27FC236}">
                <a16:creationId xmlns:a16="http://schemas.microsoft.com/office/drawing/2014/main" id="{DEBBC51C-E15B-68FB-D154-8D1E87CBD685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42DBB59A-24CA-E33D-C8CD-3E589CD594B3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456B277-5ACD-D49F-96C5-9DEA88BA5395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4A4A0B7C-4821-5A92-A4F8-77613BA230F4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876AAA1D-88DD-0B7E-EB48-CE1277DB2E69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13A0A66F-66B5-5E3B-0011-A2423409C9AF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AFB7CE88-ADC3-087F-8E3A-9C509D55074F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ECB6A9C-2D16-CA84-84DD-0522FFD7D2A7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54A3A474-44FB-7805-95EF-367EA00CEE65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348CBF70-7665-B253-3D67-2504AD06D1C0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A07B741A-D777-02FB-5BC1-ECE828AA9037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F779CEB1-7608-CF27-BA3F-39614A67CD15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BE9814EB-523D-7FB6-A4B5-6B101EE4123D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435B939D-F507-9003-69DB-FB2FBB7C72D9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3AD4F9CA-3B6A-9527-462E-A897967EF3BA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DAD9F586-A76A-BA37-3559-2C32E70276EB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B815A799-4ED8-E0C7-53A5-4492EAA55F45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B43CB2BA-0F23-3A67-0B4B-4A10F89B7863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2056B478-DB78-567A-5F36-C55DA3F758CF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53A30928-C3E4-8E77-40AF-25329C2B36BA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D011EAE9-2A58-30EA-5A13-D6433F132DC0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FAA466B-81A5-D3E5-9FE5-885BD4C7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87" y="1281999"/>
            <a:ext cx="18288000" cy="34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9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7BAB8-AC7F-8852-3F40-A869B7D9BB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7907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1644217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Box 87"/>
          <p:cNvSpPr txBox="1"/>
          <p:nvPr/>
        </p:nvSpPr>
        <p:spPr>
          <a:xfrm>
            <a:off x="2361678" y="589461"/>
            <a:ext cx="13578473" cy="11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9199" spc="643">
                <a:solidFill>
                  <a:srgbClr val="FFFFFF"/>
                </a:solidFill>
                <a:latin typeface="VT323"/>
              </a:rPr>
              <a:t>WHAT HR’S ROLE SHOULD BE</a:t>
            </a:r>
          </a:p>
        </p:txBody>
      </p:sp>
      <p:grpSp>
        <p:nvGrpSpPr>
          <p:cNvPr id="98" name="Group 45">
            <a:extLst>
              <a:ext uri="{FF2B5EF4-FFF2-40B4-BE49-F238E27FC236}">
                <a16:creationId xmlns:a16="http://schemas.microsoft.com/office/drawing/2014/main" id="{0386D857-94A5-302F-DABA-798582F08BF8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5AB3A98B-F0FD-14E2-B96A-38C94B4E7ABD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57E0B6DD-E4BE-029F-5045-D9FE998DE1E3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91419CEB-575F-9B5D-1916-4083E99F5BBA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24A9680E-5362-6A88-20EA-3346AA7C5524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80D419FB-3D91-C27B-5684-676188196396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76829D4C-D927-372C-DBAF-7466F8C99CD3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4E241F74-2E5B-8F97-2432-B3447B32673A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6809B904-AC49-E3B0-E0FA-AB657E5C81CF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D5BB5E4-EB37-3F16-8477-170D35984000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5">
              <a:extLst>
                <a:ext uri="{FF2B5EF4-FFF2-40B4-BE49-F238E27FC236}">
                  <a16:creationId xmlns:a16="http://schemas.microsoft.com/office/drawing/2014/main" id="{D35C6C68-5FE1-D0D7-DA6F-86CFA7F3C953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6">
              <a:extLst>
                <a:ext uri="{FF2B5EF4-FFF2-40B4-BE49-F238E27FC236}">
                  <a16:creationId xmlns:a16="http://schemas.microsoft.com/office/drawing/2014/main" id="{46B03F85-192D-F043-9B53-78EA04B74895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7">
              <a:extLst>
                <a:ext uri="{FF2B5EF4-FFF2-40B4-BE49-F238E27FC236}">
                  <a16:creationId xmlns:a16="http://schemas.microsoft.com/office/drawing/2014/main" id="{55242CED-C080-76CA-A95F-A7B53AA44D5B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8">
              <a:extLst>
                <a:ext uri="{FF2B5EF4-FFF2-40B4-BE49-F238E27FC236}">
                  <a16:creationId xmlns:a16="http://schemas.microsoft.com/office/drawing/2014/main" id="{E1BA5E75-2B5D-2086-B002-FE7FF618DD94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9">
              <a:extLst>
                <a:ext uri="{FF2B5EF4-FFF2-40B4-BE49-F238E27FC236}">
                  <a16:creationId xmlns:a16="http://schemas.microsoft.com/office/drawing/2014/main" id="{093CFDA2-7250-BC06-BF0A-CA7C9A44B0D5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0">
              <a:extLst>
                <a:ext uri="{FF2B5EF4-FFF2-40B4-BE49-F238E27FC236}">
                  <a16:creationId xmlns:a16="http://schemas.microsoft.com/office/drawing/2014/main" id="{2E793EA4-84AA-04DC-B5BE-A3DEE8EDFAB1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1">
              <a:extLst>
                <a:ext uri="{FF2B5EF4-FFF2-40B4-BE49-F238E27FC236}">
                  <a16:creationId xmlns:a16="http://schemas.microsoft.com/office/drawing/2014/main" id="{FED7EA8B-64EC-D7F6-FEAB-07135663B475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2">
              <a:extLst>
                <a:ext uri="{FF2B5EF4-FFF2-40B4-BE49-F238E27FC236}">
                  <a16:creationId xmlns:a16="http://schemas.microsoft.com/office/drawing/2014/main" id="{CAB4921A-AF76-75E5-591E-711FC6F9FDE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63">
              <a:extLst>
                <a:ext uri="{FF2B5EF4-FFF2-40B4-BE49-F238E27FC236}">
                  <a16:creationId xmlns:a16="http://schemas.microsoft.com/office/drawing/2014/main" id="{BFB634FE-D05F-004B-9A59-A747E1F50697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4">
              <a:extLst>
                <a:ext uri="{FF2B5EF4-FFF2-40B4-BE49-F238E27FC236}">
                  <a16:creationId xmlns:a16="http://schemas.microsoft.com/office/drawing/2014/main" id="{B03C200F-6E55-5522-A6F4-B3F570E72F96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5">
              <a:extLst>
                <a:ext uri="{FF2B5EF4-FFF2-40B4-BE49-F238E27FC236}">
                  <a16:creationId xmlns:a16="http://schemas.microsoft.com/office/drawing/2014/main" id="{363D5137-72AA-38FD-26E2-E15D99EC423E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88E7100-8590-6B1A-39BE-E8D470A8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58" y="2068399"/>
            <a:ext cx="17896349" cy="1507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777FFC-9C91-721F-5361-02958840F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336" y="3079270"/>
            <a:ext cx="17896349" cy="15071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699DD6-E1BE-AB85-648F-056C1EBB9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337" y="4150360"/>
            <a:ext cx="16792803" cy="1507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558631-002F-9C46-1F6B-0BE5FE417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337" y="5254349"/>
            <a:ext cx="16319855" cy="15071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C12712-4396-A81B-741E-CA79777F6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259" y="6307204"/>
            <a:ext cx="16887393" cy="15071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F43DCD-3DAA-62F1-3122-79E7B33145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337" y="7420729"/>
            <a:ext cx="16773886" cy="15071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1644217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45">
            <a:extLst>
              <a:ext uri="{FF2B5EF4-FFF2-40B4-BE49-F238E27FC236}">
                <a16:creationId xmlns:a16="http://schemas.microsoft.com/office/drawing/2014/main" id="{A2F63D67-94FD-9212-FF21-EA1437C9CD11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C34F4B59-0B6C-5FF1-ED1E-D0F68EF4306C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2EC1241A-71B0-0E6F-5DA6-747FAF2BA55A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1896A085-9701-7B0B-DE46-57B1B64D6E89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7318850F-1BBB-C7E0-A12D-A5E1B105ADDA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2BC05A1C-39D9-DFA7-408E-59222EC8E775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B1EDD5CD-ECA1-3AF1-EDF1-601B2B702DD1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A4162726-B96C-CC7F-6CA1-702ED5B4F3DD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4BA8E19F-5AB8-BB46-4AD5-AC513A52C7F3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4">
              <a:extLst>
                <a:ext uri="{FF2B5EF4-FFF2-40B4-BE49-F238E27FC236}">
                  <a16:creationId xmlns:a16="http://schemas.microsoft.com/office/drawing/2014/main" id="{B1E2A6C7-6B73-D6A9-ABAD-1D29EBBCFA2B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5">
              <a:extLst>
                <a:ext uri="{FF2B5EF4-FFF2-40B4-BE49-F238E27FC236}">
                  <a16:creationId xmlns:a16="http://schemas.microsoft.com/office/drawing/2014/main" id="{18CE8189-7EAD-51FE-5032-C1FB8ED0D8D3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6">
              <a:extLst>
                <a:ext uri="{FF2B5EF4-FFF2-40B4-BE49-F238E27FC236}">
                  <a16:creationId xmlns:a16="http://schemas.microsoft.com/office/drawing/2014/main" id="{7B80E9AC-8C10-5870-3A75-DADDC8F00A37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D3F48614-0C69-A037-814E-2D9E168EEB69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F6327B43-2F96-A030-EE35-5C275AA3479A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8CA94158-28F6-F978-1D3D-70A45D5FD7B9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0">
              <a:extLst>
                <a:ext uri="{FF2B5EF4-FFF2-40B4-BE49-F238E27FC236}">
                  <a16:creationId xmlns:a16="http://schemas.microsoft.com/office/drawing/2014/main" id="{F158B53B-3249-BD14-6A7E-C68E3A46E6D7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1">
              <a:extLst>
                <a:ext uri="{FF2B5EF4-FFF2-40B4-BE49-F238E27FC236}">
                  <a16:creationId xmlns:a16="http://schemas.microsoft.com/office/drawing/2014/main" id="{97AA8B26-272C-97F4-5B81-4E4CDD2BF850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2">
              <a:extLst>
                <a:ext uri="{FF2B5EF4-FFF2-40B4-BE49-F238E27FC236}">
                  <a16:creationId xmlns:a16="http://schemas.microsoft.com/office/drawing/2014/main" id="{6BF585C1-6C89-0F4E-97FE-76F6F5DC82C3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3">
              <a:extLst>
                <a:ext uri="{FF2B5EF4-FFF2-40B4-BE49-F238E27FC236}">
                  <a16:creationId xmlns:a16="http://schemas.microsoft.com/office/drawing/2014/main" id="{800B70D5-EEED-CC58-9F4C-4C26FE705BF6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1000B128-A8F0-48A5-41C9-709E87AFACA6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5">
              <a:extLst>
                <a:ext uri="{FF2B5EF4-FFF2-40B4-BE49-F238E27FC236}">
                  <a16:creationId xmlns:a16="http://schemas.microsoft.com/office/drawing/2014/main" id="{3A7B2191-2E80-A639-7907-61154D2E463A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87">
            <a:extLst>
              <a:ext uri="{FF2B5EF4-FFF2-40B4-BE49-F238E27FC236}">
                <a16:creationId xmlns:a16="http://schemas.microsoft.com/office/drawing/2014/main" id="{C412ED7F-CD80-156C-1B79-E377231E45AE}"/>
              </a:ext>
            </a:extLst>
          </p:cNvPr>
          <p:cNvSpPr txBox="1"/>
          <p:nvPr/>
        </p:nvSpPr>
        <p:spPr>
          <a:xfrm>
            <a:off x="2334527" y="533017"/>
            <a:ext cx="13578473" cy="11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</a:pPr>
            <a:r>
              <a:rPr lang="en-US" sz="9199" spc="643">
                <a:solidFill>
                  <a:srgbClr val="FFFFFF"/>
                </a:solidFill>
                <a:latin typeface="VT323"/>
              </a:rPr>
              <a:t>WHAT CAN WE DO ABOUT IT?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33D9A2A-341E-4111-0D01-207BE6A2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5" y="1780962"/>
            <a:ext cx="16558171" cy="36274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022D47-BB56-58B0-49AF-3C81DD3CB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74" y="5070083"/>
            <a:ext cx="16558171" cy="22983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ED7E10-9392-122E-2258-AE97F4324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73" y="7189358"/>
            <a:ext cx="16558171" cy="230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1644217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45">
            <a:extLst>
              <a:ext uri="{FF2B5EF4-FFF2-40B4-BE49-F238E27FC236}">
                <a16:creationId xmlns:a16="http://schemas.microsoft.com/office/drawing/2014/main" id="{D3CFD471-8812-C6F1-AD49-18D2C65BF57F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C39BB61A-9681-2401-68BE-9CA1DB3C2BB7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D6CB0A8A-5BA5-4FA6-1A58-58AE98CCE59B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DD0176ED-2296-DA9A-D8CE-D176C99489C6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36BC5628-6536-57F4-1787-D12C04A2CD1E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01F86F98-1802-7F55-CFD6-F6488280F296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EC37FCDC-DDA9-0226-811A-52A0A867580A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2">
              <a:extLst>
                <a:ext uri="{FF2B5EF4-FFF2-40B4-BE49-F238E27FC236}">
                  <a16:creationId xmlns:a16="http://schemas.microsoft.com/office/drawing/2014/main" id="{B3A0B474-C934-F4CE-AC77-D4C3AC226AE4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8919ED45-CA19-26BA-3117-9DAF46924410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4">
              <a:extLst>
                <a:ext uri="{FF2B5EF4-FFF2-40B4-BE49-F238E27FC236}">
                  <a16:creationId xmlns:a16="http://schemas.microsoft.com/office/drawing/2014/main" id="{5575DFCC-0152-A4FC-FE25-BB435EBD5D44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id="{A769F354-152F-1470-8A10-A8B7A80362BE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id="{7BCD6444-A161-6549-D0F6-A598C0BFD7AB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192324A0-4C9A-2008-5A08-41284B4DFA98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28D267D4-759A-E9C1-DADE-734ED8C270D8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id="{6AEF0CAD-6735-6ED2-A883-1456FC604063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D01C6154-9FE2-5AD0-E7A2-B85256A2C22E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76EC308E-DC80-346B-6199-0C9423AC5C42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26B06EB3-67A5-770D-00F4-03C24A335C0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3">
              <a:extLst>
                <a:ext uri="{FF2B5EF4-FFF2-40B4-BE49-F238E27FC236}">
                  <a16:creationId xmlns:a16="http://schemas.microsoft.com/office/drawing/2014/main" id="{4D8943D0-EE19-4D56-EA6F-62B3AEEB45D9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4">
              <a:extLst>
                <a:ext uri="{FF2B5EF4-FFF2-40B4-BE49-F238E27FC236}">
                  <a16:creationId xmlns:a16="http://schemas.microsoft.com/office/drawing/2014/main" id="{9DBC8781-7024-F11E-F76A-A41B24B9D7D7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5">
              <a:extLst>
                <a:ext uri="{FF2B5EF4-FFF2-40B4-BE49-F238E27FC236}">
                  <a16:creationId xmlns:a16="http://schemas.microsoft.com/office/drawing/2014/main" id="{E62785A8-8C7C-C451-4ED0-04CF81C44364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257521F-C3DE-FCB7-3C12-42418988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199751"/>
            <a:ext cx="14570703" cy="2456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7477B0-20B5-E383-8A00-D832E1DA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40" y="5829300"/>
            <a:ext cx="17003218" cy="36213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9E7B2A-CF6D-0E18-5293-0E218E723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16" y="1807716"/>
            <a:ext cx="16741067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9" name="Group 45">
            <a:extLst>
              <a:ext uri="{FF2B5EF4-FFF2-40B4-BE49-F238E27FC236}">
                <a16:creationId xmlns:a16="http://schemas.microsoft.com/office/drawing/2014/main" id="{6B3321BD-04C5-8E96-F19F-66E238B9EF9E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F6993BC-E0BE-7AE9-3A0B-670C3DF49B52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1C4B010-16B9-CB71-7A4B-09C29976613D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7FFE28BD-344A-7F15-8226-A316E61608FA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32E0E412-79AF-E0ED-17D9-AC2C3E085A3B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792B06B5-B9B9-EB69-821C-3138A3160E2A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9B98A995-8F77-F59E-92E2-705D0DDAE234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118F6ECF-D1CB-5BCD-30ED-9CBA16497750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7B52F7DA-4315-DCDA-B5B1-3EBE0EDC944E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242E74EF-8414-AD4B-C797-1E83AE1A0E12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574E4E47-BBFD-CFAC-FF58-287099316087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CE187776-B485-480B-77BC-8810D11DD837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B7C80055-0E47-E23B-4FD9-0F5B90EAE5A8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549C687A-EF66-9B1C-C862-1503E45E3E2A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3DEE94B9-5E71-E1D7-123F-B8BC45E2058E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A685EB94-2E70-1ECF-4E39-09A8D163C057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1">
              <a:extLst>
                <a:ext uri="{FF2B5EF4-FFF2-40B4-BE49-F238E27FC236}">
                  <a16:creationId xmlns:a16="http://schemas.microsoft.com/office/drawing/2014/main" id="{4CFF2232-1322-5A89-6C4F-74E21D806187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764D69F5-69BF-C7CB-5B0D-E96B9CC866E0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4F755F74-1D71-2D4F-1E2F-37DB80DA9900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0D9B78B1-7CB4-9FE9-3AED-D1EFBC4EA7E5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7B3DDFB3-9868-0536-B5ED-F1FD51E69105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3D93F5-3C89-FE9D-4E96-0F1457E4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59" y="118298"/>
            <a:ext cx="16539882" cy="94922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1644217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45">
            <a:extLst>
              <a:ext uri="{FF2B5EF4-FFF2-40B4-BE49-F238E27FC236}">
                <a16:creationId xmlns:a16="http://schemas.microsoft.com/office/drawing/2014/main" id="{D3CFD471-8812-C6F1-AD49-18D2C65BF57F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1" name="Freeform 46">
              <a:extLst>
                <a:ext uri="{FF2B5EF4-FFF2-40B4-BE49-F238E27FC236}">
                  <a16:creationId xmlns:a16="http://schemas.microsoft.com/office/drawing/2014/main" id="{C39BB61A-9681-2401-68BE-9CA1DB3C2BB7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7">
              <a:extLst>
                <a:ext uri="{FF2B5EF4-FFF2-40B4-BE49-F238E27FC236}">
                  <a16:creationId xmlns:a16="http://schemas.microsoft.com/office/drawing/2014/main" id="{D6CB0A8A-5BA5-4FA6-1A58-58AE98CCE59B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DD0176ED-2296-DA9A-D8CE-D176C99489C6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36BC5628-6536-57F4-1787-D12C04A2CD1E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0">
              <a:extLst>
                <a:ext uri="{FF2B5EF4-FFF2-40B4-BE49-F238E27FC236}">
                  <a16:creationId xmlns:a16="http://schemas.microsoft.com/office/drawing/2014/main" id="{01F86F98-1802-7F55-CFD6-F6488280F296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1">
              <a:extLst>
                <a:ext uri="{FF2B5EF4-FFF2-40B4-BE49-F238E27FC236}">
                  <a16:creationId xmlns:a16="http://schemas.microsoft.com/office/drawing/2014/main" id="{EC37FCDC-DDA9-0226-811A-52A0A867580A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2">
              <a:extLst>
                <a:ext uri="{FF2B5EF4-FFF2-40B4-BE49-F238E27FC236}">
                  <a16:creationId xmlns:a16="http://schemas.microsoft.com/office/drawing/2014/main" id="{B3A0B474-C934-F4CE-AC77-D4C3AC226AE4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8919ED45-CA19-26BA-3117-9DAF46924410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4">
              <a:extLst>
                <a:ext uri="{FF2B5EF4-FFF2-40B4-BE49-F238E27FC236}">
                  <a16:creationId xmlns:a16="http://schemas.microsoft.com/office/drawing/2014/main" id="{5575DFCC-0152-A4FC-FE25-BB435EBD5D44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5">
              <a:extLst>
                <a:ext uri="{FF2B5EF4-FFF2-40B4-BE49-F238E27FC236}">
                  <a16:creationId xmlns:a16="http://schemas.microsoft.com/office/drawing/2014/main" id="{A769F354-152F-1470-8A10-A8B7A80362BE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6">
              <a:extLst>
                <a:ext uri="{FF2B5EF4-FFF2-40B4-BE49-F238E27FC236}">
                  <a16:creationId xmlns:a16="http://schemas.microsoft.com/office/drawing/2014/main" id="{7BCD6444-A161-6549-D0F6-A598C0BFD7AB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7">
              <a:extLst>
                <a:ext uri="{FF2B5EF4-FFF2-40B4-BE49-F238E27FC236}">
                  <a16:creationId xmlns:a16="http://schemas.microsoft.com/office/drawing/2014/main" id="{192324A0-4C9A-2008-5A08-41284B4DFA98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8">
              <a:extLst>
                <a:ext uri="{FF2B5EF4-FFF2-40B4-BE49-F238E27FC236}">
                  <a16:creationId xmlns:a16="http://schemas.microsoft.com/office/drawing/2014/main" id="{28D267D4-759A-E9C1-DADE-734ED8C270D8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9">
              <a:extLst>
                <a:ext uri="{FF2B5EF4-FFF2-40B4-BE49-F238E27FC236}">
                  <a16:creationId xmlns:a16="http://schemas.microsoft.com/office/drawing/2014/main" id="{6AEF0CAD-6735-6ED2-A883-1456FC604063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D01C6154-9FE2-5AD0-E7A2-B85256A2C22E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1">
              <a:extLst>
                <a:ext uri="{FF2B5EF4-FFF2-40B4-BE49-F238E27FC236}">
                  <a16:creationId xmlns:a16="http://schemas.microsoft.com/office/drawing/2014/main" id="{76EC308E-DC80-346B-6199-0C9423AC5C42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26B06EB3-67A5-770D-00F4-03C24A335C0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3">
              <a:extLst>
                <a:ext uri="{FF2B5EF4-FFF2-40B4-BE49-F238E27FC236}">
                  <a16:creationId xmlns:a16="http://schemas.microsoft.com/office/drawing/2014/main" id="{4D8943D0-EE19-4D56-EA6F-62B3AEEB45D9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4">
              <a:extLst>
                <a:ext uri="{FF2B5EF4-FFF2-40B4-BE49-F238E27FC236}">
                  <a16:creationId xmlns:a16="http://schemas.microsoft.com/office/drawing/2014/main" id="{9DBC8781-7024-F11E-F76A-A41B24B9D7D7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5">
              <a:extLst>
                <a:ext uri="{FF2B5EF4-FFF2-40B4-BE49-F238E27FC236}">
                  <a16:creationId xmlns:a16="http://schemas.microsoft.com/office/drawing/2014/main" id="{E62785A8-8C7C-C451-4ED0-04CF81C44364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257521F-C3DE-FCB7-3C12-42418988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199751"/>
            <a:ext cx="14570703" cy="2456901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2DBCB714-EC50-AC98-315B-C3EF6777E4AE}"/>
              </a:ext>
            </a:extLst>
          </p:cNvPr>
          <p:cNvSpPr txBox="1"/>
          <p:nvPr/>
        </p:nvSpPr>
        <p:spPr>
          <a:xfrm>
            <a:off x="691901" y="1867087"/>
            <a:ext cx="13321457" cy="7663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16600" spc="237">
                <a:solidFill>
                  <a:srgbClr val="FFFFFF"/>
                </a:solidFill>
                <a:latin typeface="VT323"/>
              </a:rPr>
              <a:t>RETHINK.</a:t>
            </a:r>
          </a:p>
          <a:p>
            <a:pPr algn="r"/>
            <a:r>
              <a:rPr lang="en-US" sz="16600" spc="237">
                <a:solidFill>
                  <a:srgbClr val="FFFFFF"/>
                </a:solidFill>
                <a:latin typeface="VT323"/>
              </a:rPr>
              <a:t>RECONSIDER.</a:t>
            </a:r>
          </a:p>
          <a:p>
            <a:pPr algn="r"/>
            <a:r>
              <a:rPr lang="en-US" sz="16600" spc="237">
                <a:solidFill>
                  <a:srgbClr val="FFFFFF"/>
                </a:solidFill>
                <a:latin typeface="VT323"/>
              </a:rPr>
              <a:t>RETRY.</a:t>
            </a:r>
          </a:p>
        </p:txBody>
      </p:sp>
    </p:spTree>
    <p:extLst>
      <p:ext uri="{BB962C8B-B14F-4D97-AF65-F5344CB8AC3E}">
        <p14:creationId xmlns:p14="http://schemas.microsoft.com/office/powerpoint/2010/main" val="1785979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5905500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45">
            <a:extLst>
              <a:ext uri="{FF2B5EF4-FFF2-40B4-BE49-F238E27FC236}">
                <a16:creationId xmlns:a16="http://schemas.microsoft.com/office/drawing/2014/main" id="{2783EFFC-E0B5-0215-F5DE-CBF11172DFC8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63B47C4A-A1FF-27A8-2F73-3DB2F0872C6D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7">
              <a:extLst>
                <a:ext uri="{FF2B5EF4-FFF2-40B4-BE49-F238E27FC236}">
                  <a16:creationId xmlns:a16="http://schemas.microsoft.com/office/drawing/2014/main" id="{F9AEC8AF-A2B3-A84D-AD9D-2E3229DEAB53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0AEBBA4D-C6F2-AECC-F497-83884F3B01EF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9">
              <a:extLst>
                <a:ext uri="{FF2B5EF4-FFF2-40B4-BE49-F238E27FC236}">
                  <a16:creationId xmlns:a16="http://schemas.microsoft.com/office/drawing/2014/main" id="{5A37EAE5-20FE-94DB-061E-534FBAB70D6C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0">
              <a:extLst>
                <a:ext uri="{FF2B5EF4-FFF2-40B4-BE49-F238E27FC236}">
                  <a16:creationId xmlns:a16="http://schemas.microsoft.com/office/drawing/2014/main" id="{7A57265C-1A6D-F995-74AB-FAF43664B9C9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1">
              <a:extLst>
                <a:ext uri="{FF2B5EF4-FFF2-40B4-BE49-F238E27FC236}">
                  <a16:creationId xmlns:a16="http://schemas.microsoft.com/office/drawing/2014/main" id="{B06FD0BF-B6B5-78C6-AF4F-7A8B198650C3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2">
              <a:extLst>
                <a:ext uri="{FF2B5EF4-FFF2-40B4-BE49-F238E27FC236}">
                  <a16:creationId xmlns:a16="http://schemas.microsoft.com/office/drawing/2014/main" id="{0828D209-AA82-2438-D1B3-FCA17F475FCD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DA592638-D609-1338-4A6D-FD8126A7E8C8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4">
              <a:extLst>
                <a:ext uri="{FF2B5EF4-FFF2-40B4-BE49-F238E27FC236}">
                  <a16:creationId xmlns:a16="http://schemas.microsoft.com/office/drawing/2014/main" id="{69A247BB-B189-B93C-D8F8-EA9D1EFB1C79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5">
              <a:extLst>
                <a:ext uri="{FF2B5EF4-FFF2-40B4-BE49-F238E27FC236}">
                  <a16:creationId xmlns:a16="http://schemas.microsoft.com/office/drawing/2014/main" id="{0824E3EE-BD4F-CBC0-2A63-17411716D5E3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6">
              <a:extLst>
                <a:ext uri="{FF2B5EF4-FFF2-40B4-BE49-F238E27FC236}">
                  <a16:creationId xmlns:a16="http://schemas.microsoft.com/office/drawing/2014/main" id="{6ED4BE29-61D0-4C5A-1226-C899622C05B5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7">
              <a:extLst>
                <a:ext uri="{FF2B5EF4-FFF2-40B4-BE49-F238E27FC236}">
                  <a16:creationId xmlns:a16="http://schemas.microsoft.com/office/drawing/2014/main" id="{98D46574-FAC6-25EA-B6CF-4DD86E6B47A7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8">
              <a:extLst>
                <a:ext uri="{FF2B5EF4-FFF2-40B4-BE49-F238E27FC236}">
                  <a16:creationId xmlns:a16="http://schemas.microsoft.com/office/drawing/2014/main" id="{2B2AE46D-B707-CF60-1E1C-C217256FBC6E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16AFB635-5314-7CE6-DAF3-72B172236959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0">
              <a:extLst>
                <a:ext uri="{FF2B5EF4-FFF2-40B4-BE49-F238E27FC236}">
                  <a16:creationId xmlns:a16="http://schemas.microsoft.com/office/drawing/2014/main" id="{01CC58DD-A89F-505B-2E51-FA4358BFE351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7FC0E0B8-611A-8158-F7CB-BFA6167DCD66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360B1D34-F43E-5B78-2240-07F128F8DA6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337C37D8-DAF2-52E7-F3B4-359866D2B5BC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335022FC-AD14-2735-A186-C2B1A5562BEA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8C5BE0E2-9C3B-82C6-71E5-30E1A845F878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33DBC95-E93F-1BE0-75BC-DDD819A4B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82" y="2247900"/>
            <a:ext cx="14595089" cy="46943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222764" y="5252415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AutoShape 87"/>
          <p:cNvSpPr/>
          <p:nvPr/>
        </p:nvSpPr>
        <p:spPr>
          <a:xfrm>
            <a:off x="7121953" y="7961254"/>
            <a:ext cx="3967568" cy="0"/>
          </a:xfrm>
          <a:prstGeom prst="line">
            <a:avLst/>
          </a:prstGeom>
          <a:ln w="200025" cap="rnd">
            <a:solidFill>
              <a:srgbClr val="FFFFFF">
                <a:alpha val="76863"/>
              </a:srgbClr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11089521" y="7146605"/>
            <a:ext cx="1567583" cy="1567583"/>
          </a:xfrm>
          <a:custGeom>
            <a:avLst/>
            <a:gdLst/>
            <a:ahLst/>
            <a:cxnLst/>
            <a:rect l="l" t="t" r="r" b="b"/>
            <a:pathLst>
              <a:path w="1567583" h="1567583">
                <a:moveTo>
                  <a:pt x="0" y="0"/>
                </a:moveTo>
                <a:lnTo>
                  <a:pt x="1567583" y="0"/>
                </a:lnTo>
                <a:lnTo>
                  <a:pt x="1567583" y="1567583"/>
                </a:lnTo>
                <a:lnTo>
                  <a:pt x="0" y="1567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5886673" y="7344658"/>
            <a:ext cx="1149423" cy="1269363"/>
          </a:xfrm>
          <a:custGeom>
            <a:avLst/>
            <a:gdLst/>
            <a:ahLst/>
            <a:cxnLst/>
            <a:rect l="l" t="t" r="r" b="b"/>
            <a:pathLst>
              <a:path w="1149423" h="1269363">
                <a:moveTo>
                  <a:pt x="0" y="0"/>
                </a:moveTo>
                <a:lnTo>
                  <a:pt x="1149423" y="0"/>
                </a:lnTo>
                <a:lnTo>
                  <a:pt x="1149423" y="1269363"/>
                </a:lnTo>
                <a:lnTo>
                  <a:pt x="0" y="1269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2" name="Group 45">
            <a:extLst>
              <a:ext uri="{FF2B5EF4-FFF2-40B4-BE49-F238E27FC236}">
                <a16:creationId xmlns:a16="http://schemas.microsoft.com/office/drawing/2014/main" id="{4EDC155A-1643-1CF3-60C4-1C6408276923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4AF0C7D1-C0F9-093E-3798-EBD7080730F2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7">
              <a:extLst>
                <a:ext uri="{FF2B5EF4-FFF2-40B4-BE49-F238E27FC236}">
                  <a16:creationId xmlns:a16="http://schemas.microsoft.com/office/drawing/2014/main" id="{C0981884-BAFC-5F72-39AF-1698D14840C5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A5C1C0B7-4B3F-76D3-32B7-20F63DCFF632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CBEF9745-F7CA-EFEF-2BE5-31F71C8CEFA7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0">
              <a:extLst>
                <a:ext uri="{FF2B5EF4-FFF2-40B4-BE49-F238E27FC236}">
                  <a16:creationId xmlns:a16="http://schemas.microsoft.com/office/drawing/2014/main" id="{47B8D3D0-DCB4-BE59-18ED-3CC1A98039FA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1">
              <a:extLst>
                <a:ext uri="{FF2B5EF4-FFF2-40B4-BE49-F238E27FC236}">
                  <a16:creationId xmlns:a16="http://schemas.microsoft.com/office/drawing/2014/main" id="{1FBFE401-70B4-A086-EDCA-51FEF77E6162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2">
              <a:extLst>
                <a:ext uri="{FF2B5EF4-FFF2-40B4-BE49-F238E27FC236}">
                  <a16:creationId xmlns:a16="http://schemas.microsoft.com/office/drawing/2014/main" id="{14ACFFC5-223F-1A42-CA1F-307691890977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8F06067C-4C31-7913-D08A-575317BF78A1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4">
              <a:extLst>
                <a:ext uri="{FF2B5EF4-FFF2-40B4-BE49-F238E27FC236}">
                  <a16:creationId xmlns:a16="http://schemas.microsoft.com/office/drawing/2014/main" id="{C6BEF47E-0795-4D16-0BC3-00077DB5A346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5">
              <a:extLst>
                <a:ext uri="{FF2B5EF4-FFF2-40B4-BE49-F238E27FC236}">
                  <a16:creationId xmlns:a16="http://schemas.microsoft.com/office/drawing/2014/main" id="{3BB99276-CCB7-0F76-03A6-F26F9543F71B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6">
              <a:extLst>
                <a:ext uri="{FF2B5EF4-FFF2-40B4-BE49-F238E27FC236}">
                  <a16:creationId xmlns:a16="http://schemas.microsoft.com/office/drawing/2014/main" id="{6E635B58-700B-6914-4BEF-A64CFC264C81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7">
              <a:extLst>
                <a:ext uri="{FF2B5EF4-FFF2-40B4-BE49-F238E27FC236}">
                  <a16:creationId xmlns:a16="http://schemas.microsoft.com/office/drawing/2014/main" id="{98E06930-9824-66AF-D24D-E5AC682B3944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8">
              <a:extLst>
                <a:ext uri="{FF2B5EF4-FFF2-40B4-BE49-F238E27FC236}">
                  <a16:creationId xmlns:a16="http://schemas.microsoft.com/office/drawing/2014/main" id="{DF6F2589-7B50-5E45-ED90-1C475CA1A985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0A9DC060-CCCF-2E37-4C40-EABE912ABC30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0">
              <a:extLst>
                <a:ext uri="{FF2B5EF4-FFF2-40B4-BE49-F238E27FC236}">
                  <a16:creationId xmlns:a16="http://schemas.microsoft.com/office/drawing/2014/main" id="{0D2F29C7-F6FF-1584-82C6-5C07F59E9895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1">
              <a:extLst>
                <a:ext uri="{FF2B5EF4-FFF2-40B4-BE49-F238E27FC236}">
                  <a16:creationId xmlns:a16="http://schemas.microsoft.com/office/drawing/2014/main" id="{58ECD920-76A3-C5C1-F362-EC6B4BE2720B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327C8DDF-AF79-8C5D-B749-22DBF854E5A9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3">
              <a:extLst>
                <a:ext uri="{FF2B5EF4-FFF2-40B4-BE49-F238E27FC236}">
                  <a16:creationId xmlns:a16="http://schemas.microsoft.com/office/drawing/2014/main" id="{A18EEEBC-5D06-A02E-F1DE-1F802482D0AF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4">
              <a:extLst>
                <a:ext uri="{FF2B5EF4-FFF2-40B4-BE49-F238E27FC236}">
                  <a16:creationId xmlns:a16="http://schemas.microsoft.com/office/drawing/2014/main" id="{B7E84406-6B9A-309B-3EED-1CF2CF8D44C3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5">
              <a:extLst>
                <a:ext uri="{FF2B5EF4-FFF2-40B4-BE49-F238E27FC236}">
                  <a16:creationId xmlns:a16="http://schemas.microsoft.com/office/drawing/2014/main" id="{C885FE56-8C58-7E1D-BE70-E9C410AAFCA1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F7F5E2D-6BB3-9405-E388-AEE9B5441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954" y="1360282"/>
            <a:ext cx="13381880" cy="46943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D79E20-5D94-A99D-1FD6-F1740AAD8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604" y="5505399"/>
            <a:ext cx="10272650" cy="11339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1DFB6-63EB-A3FE-420D-888E9F1D919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7907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3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87773" y="5477290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2361678" y="6237511"/>
            <a:ext cx="13378159" cy="151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12289" spc="860">
                <a:solidFill>
                  <a:srgbClr val="FFFFFF"/>
                </a:solidFill>
                <a:latin typeface="Abadi" panose="020B0604020104020204" pitchFamily="34" charset="0"/>
              </a:rPr>
              <a:t>98.3 MILLION</a:t>
            </a:r>
          </a:p>
        </p:txBody>
      </p:sp>
      <p:grpSp>
        <p:nvGrpSpPr>
          <p:cNvPr id="89" name="Group 45">
            <a:extLst>
              <a:ext uri="{FF2B5EF4-FFF2-40B4-BE49-F238E27FC236}">
                <a16:creationId xmlns:a16="http://schemas.microsoft.com/office/drawing/2014/main" id="{6B3321BD-04C5-8E96-F19F-66E238B9EF9E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F6993BC-E0BE-7AE9-3A0B-670C3DF49B52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51C4B010-16B9-CB71-7A4B-09C29976613D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7FFE28BD-344A-7F15-8226-A316E61608FA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32E0E412-79AF-E0ED-17D9-AC2C3E085A3B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792B06B5-B9B9-EB69-821C-3138A3160E2A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9B98A995-8F77-F59E-92E2-705D0DDAE234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118F6ECF-D1CB-5BCD-30ED-9CBA16497750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7B52F7DA-4315-DCDA-B5B1-3EBE0EDC944E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242E74EF-8414-AD4B-C797-1E83AE1A0E12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574E4E47-BBFD-CFAC-FF58-287099316087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CE187776-B485-480B-77BC-8810D11DD837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B7C80055-0E47-E23B-4FD9-0F5B90EAE5A8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549C687A-EF66-9B1C-C862-1503E45E3E2A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3DEE94B9-5E71-E1D7-123F-B8BC45E2058E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A685EB94-2E70-1ECF-4E39-09A8D163C057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1">
              <a:extLst>
                <a:ext uri="{FF2B5EF4-FFF2-40B4-BE49-F238E27FC236}">
                  <a16:creationId xmlns:a16="http://schemas.microsoft.com/office/drawing/2014/main" id="{4CFF2232-1322-5A89-6C4F-74E21D806187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764D69F5-69BF-C7CB-5B0D-E96B9CC866E0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4F755F74-1D71-2D4F-1E2F-37DB80DA9900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0D9B78B1-7CB4-9FE9-3AED-D1EFBC4EA7E5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7B3DDFB3-9868-0536-B5ED-F1FD51E69105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81E263C-B289-E94A-C24C-91541CA8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96" y="1356838"/>
            <a:ext cx="13375783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7" name="Group 45">
            <a:extLst>
              <a:ext uri="{FF2B5EF4-FFF2-40B4-BE49-F238E27FC236}">
                <a16:creationId xmlns:a16="http://schemas.microsoft.com/office/drawing/2014/main" id="{B0F80CDE-E5D9-E4CC-9B20-B17A55B61D9D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E849B935-F84C-D3F9-68B5-6D92C77FB84B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83C31D7F-B0A0-BA4B-93B9-7E6AA0D1B116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id="{347E3EA9-8A8E-A72A-9F90-390289228785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9B38BAE4-D687-E3AE-673B-49DA01B11E54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23A5771D-A5A2-C621-86FA-3D409917813D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48A911D7-58E0-B3B5-1645-8B8C67A5A14B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F305DC01-70E5-7255-4F26-603A6D1CD385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277B37B6-7E6B-42E9-9CCE-E2409BCD84BA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2C5A3A66-B9D8-504A-0648-A323822D83F7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884C5068-6510-25C2-C1DB-041386146CB8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89682BDB-643C-57C3-FDDD-8155B4BF5A37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7">
              <a:extLst>
                <a:ext uri="{FF2B5EF4-FFF2-40B4-BE49-F238E27FC236}">
                  <a16:creationId xmlns:a16="http://schemas.microsoft.com/office/drawing/2014/main" id="{22F6119D-7503-EEEF-1750-722116401017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8">
              <a:extLst>
                <a:ext uri="{FF2B5EF4-FFF2-40B4-BE49-F238E27FC236}">
                  <a16:creationId xmlns:a16="http://schemas.microsoft.com/office/drawing/2014/main" id="{3607E575-8658-747C-14DC-B4D49F521ECB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9">
              <a:extLst>
                <a:ext uri="{FF2B5EF4-FFF2-40B4-BE49-F238E27FC236}">
                  <a16:creationId xmlns:a16="http://schemas.microsoft.com/office/drawing/2014/main" id="{C39A5D84-920A-FBFF-C5C5-285F1A6F3B0F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0">
              <a:extLst>
                <a:ext uri="{FF2B5EF4-FFF2-40B4-BE49-F238E27FC236}">
                  <a16:creationId xmlns:a16="http://schemas.microsoft.com/office/drawing/2014/main" id="{659B83CC-85F1-4DA8-18DE-8F9EF8888333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E4C8DD7E-2DF9-EC5B-6ACF-8FFD898C9917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id="{9E214C92-C767-4A0A-B204-4902D70EDAF8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EC350CCF-4690-D114-0430-B27269305523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DE06CF3B-E3A2-F9E4-4DA7-9CED75C1AC45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8E840337-2DF4-0E91-7D39-8682A814D757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219D16C-2793-71FD-4218-4BC398C6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30" y="3412103"/>
            <a:ext cx="4932091" cy="47552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6F2FDF-FF4E-3545-3F02-B8F3F3EB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528" y="3412103"/>
            <a:ext cx="6657409" cy="47796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7DCFC1-35A0-B82D-3165-2AD1819AD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3319" y="3274931"/>
            <a:ext cx="6175783" cy="50540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6845F9-7A41-F98E-3C63-47094DE0E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170" y="222558"/>
            <a:ext cx="14534124" cy="2139881"/>
          </a:xfrm>
          <a:prstGeom prst="rect">
            <a:avLst/>
          </a:prstGeom>
        </p:spPr>
      </p:pic>
      <p:sp>
        <p:nvSpPr>
          <p:cNvPr id="3" name="TextBox 109">
            <a:extLst>
              <a:ext uri="{FF2B5EF4-FFF2-40B4-BE49-F238E27FC236}">
                <a16:creationId xmlns:a16="http://schemas.microsoft.com/office/drawing/2014/main" id="{2E2ACCA6-FA24-03E0-9AAA-39B33DF3B491}"/>
              </a:ext>
            </a:extLst>
          </p:cNvPr>
          <p:cNvSpPr txBox="1"/>
          <p:nvPr/>
        </p:nvSpPr>
        <p:spPr>
          <a:xfrm>
            <a:off x="136259" y="9734853"/>
            <a:ext cx="6987080" cy="52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MCKINSEY &amp; CO ATTRITION RESEARCH STUDY; SEPTEMBER 2021</a:t>
            </a:r>
          </a:p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GALLUP TURNOVER AND ENGAGEMENT SURVEY SUMMARY; JAN 2022</a:t>
            </a:r>
          </a:p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US BUREAU OF LABOR STATISTICS, “JOLTS” SURVEY; JAN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0" name="Group 45">
            <a:extLst>
              <a:ext uri="{FF2B5EF4-FFF2-40B4-BE49-F238E27FC236}">
                <a16:creationId xmlns:a16="http://schemas.microsoft.com/office/drawing/2014/main" id="{E47BEE9D-A5B0-07AE-7C32-132E2CA332BC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111" name="Freeform 46">
              <a:extLst>
                <a:ext uri="{FF2B5EF4-FFF2-40B4-BE49-F238E27FC236}">
                  <a16:creationId xmlns:a16="http://schemas.microsoft.com/office/drawing/2014/main" id="{BD4075E8-1332-30D9-F6A7-F8C55EC88DE0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D9407E92-2B1F-E678-F6CB-DE96BDAFE8A3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8">
              <a:extLst>
                <a:ext uri="{FF2B5EF4-FFF2-40B4-BE49-F238E27FC236}">
                  <a16:creationId xmlns:a16="http://schemas.microsoft.com/office/drawing/2014/main" id="{E6F3F0C5-9E38-410E-ADAA-6844D1BE118D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9">
              <a:extLst>
                <a:ext uri="{FF2B5EF4-FFF2-40B4-BE49-F238E27FC236}">
                  <a16:creationId xmlns:a16="http://schemas.microsoft.com/office/drawing/2014/main" id="{393DE415-6CF9-0A0E-C3EE-C9D610907DAC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0">
              <a:extLst>
                <a:ext uri="{FF2B5EF4-FFF2-40B4-BE49-F238E27FC236}">
                  <a16:creationId xmlns:a16="http://schemas.microsoft.com/office/drawing/2014/main" id="{97E5E669-CF85-C869-3A80-804B981C16ED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1">
              <a:extLst>
                <a:ext uri="{FF2B5EF4-FFF2-40B4-BE49-F238E27FC236}">
                  <a16:creationId xmlns:a16="http://schemas.microsoft.com/office/drawing/2014/main" id="{CCB774F2-3867-0055-BFB7-0E8C4DF83385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2">
              <a:extLst>
                <a:ext uri="{FF2B5EF4-FFF2-40B4-BE49-F238E27FC236}">
                  <a16:creationId xmlns:a16="http://schemas.microsoft.com/office/drawing/2014/main" id="{122C8F67-E0E1-FC8E-172B-71B96A1B0A43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3">
              <a:extLst>
                <a:ext uri="{FF2B5EF4-FFF2-40B4-BE49-F238E27FC236}">
                  <a16:creationId xmlns:a16="http://schemas.microsoft.com/office/drawing/2014/main" id="{A7A179E7-6800-C6F2-F0E1-3ED53CBB51B8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47375188-AD8D-BBF5-AE1A-B7FAD67D2922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5">
              <a:extLst>
                <a:ext uri="{FF2B5EF4-FFF2-40B4-BE49-F238E27FC236}">
                  <a16:creationId xmlns:a16="http://schemas.microsoft.com/office/drawing/2014/main" id="{4683D2F6-BB97-BD5C-CEDB-56247E3B581D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6">
              <a:extLst>
                <a:ext uri="{FF2B5EF4-FFF2-40B4-BE49-F238E27FC236}">
                  <a16:creationId xmlns:a16="http://schemas.microsoft.com/office/drawing/2014/main" id="{44093A09-E16F-BF89-2CAC-3E085CCF94D3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7">
              <a:extLst>
                <a:ext uri="{FF2B5EF4-FFF2-40B4-BE49-F238E27FC236}">
                  <a16:creationId xmlns:a16="http://schemas.microsoft.com/office/drawing/2014/main" id="{3A41A6F5-9A9B-8D14-0F84-93317517C6EB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8">
              <a:extLst>
                <a:ext uri="{FF2B5EF4-FFF2-40B4-BE49-F238E27FC236}">
                  <a16:creationId xmlns:a16="http://schemas.microsoft.com/office/drawing/2014/main" id="{24F2508A-C5F6-FBC9-8F40-0598D2C29D6D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9">
              <a:extLst>
                <a:ext uri="{FF2B5EF4-FFF2-40B4-BE49-F238E27FC236}">
                  <a16:creationId xmlns:a16="http://schemas.microsoft.com/office/drawing/2014/main" id="{704CD68B-DEB7-0C88-4BF0-E7FE0843190E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60">
              <a:extLst>
                <a:ext uri="{FF2B5EF4-FFF2-40B4-BE49-F238E27FC236}">
                  <a16:creationId xmlns:a16="http://schemas.microsoft.com/office/drawing/2014/main" id="{EF7C6626-FD37-7221-9DBB-92295949B6DE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61">
              <a:extLst>
                <a:ext uri="{FF2B5EF4-FFF2-40B4-BE49-F238E27FC236}">
                  <a16:creationId xmlns:a16="http://schemas.microsoft.com/office/drawing/2014/main" id="{3F7009A8-BA96-07B5-1092-19C6B8E0457A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62">
              <a:extLst>
                <a:ext uri="{FF2B5EF4-FFF2-40B4-BE49-F238E27FC236}">
                  <a16:creationId xmlns:a16="http://schemas.microsoft.com/office/drawing/2014/main" id="{C8EB52CE-7F03-0C31-4DE8-2064A88DD244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3">
              <a:extLst>
                <a:ext uri="{FF2B5EF4-FFF2-40B4-BE49-F238E27FC236}">
                  <a16:creationId xmlns:a16="http://schemas.microsoft.com/office/drawing/2014/main" id="{D04052CC-0970-0D92-E5F9-ACD945B18232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4">
              <a:extLst>
                <a:ext uri="{FF2B5EF4-FFF2-40B4-BE49-F238E27FC236}">
                  <a16:creationId xmlns:a16="http://schemas.microsoft.com/office/drawing/2014/main" id="{C5F459F6-10E8-0E83-52FC-4A8015FA2151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65">
              <a:extLst>
                <a:ext uri="{FF2B5EF4-FFF2-40B4-BE49-F238E27FC236}">
                  <a16:creationId xmlns:a16="http://schemas.microsoft.com/office/drawing/2014/main" id="{58CB4704-D39B-6FD3-4636-CC1D3457A408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TextBox 109"/>
          <p:cNvSpPr txBox="1"/>
          <p:nvPr/>
        </p:nvSpPr>
        <p:spPr>
          <a:xfrm>
            <a:off x="136259" y="9734853"/>
            <a:ext cx="6987080" cy="52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MCKINSEY &amp; CO ATTRITION RESEARCH STUDY; SEPTEMBER 2021</a:t>
            </a:r>
          </a:p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GALLUP TURNOVER AND ENGAGEMENT SURVEY SUMMARY; JAN 2022</a:t>
            </a:r>
          </a:p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US BUREAU OF LABOR STATISTICS, “JOLTS” SURVEY; JAN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C04AA-0DAD-D9E7-08BB-59EB98D7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38" y="7708940"/>
            <a:ext cx="2140218" cy="206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F4984-E3BF-0069-B06F-A3C222E2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047" y="7703649"/>
            <a:ext cx="2888897" cy="2074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D153A-88B8-43BA-CF6B-FF1585647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628" y="7644125"/>
            <a:ext cx="2679902" cy="2193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11543D-CFD2-69C1-52AE-F93AE0F85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60" y="2129399"/>
            <a:ext cx="4980864" cy="5127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271E82-93A4-B874-B61B-DE05F5983D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169" y="2129399"/>
            <a:ext cx="4980864" cy="5151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143174-6DB7-4CAE-CDA4-89AE78FBE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916" y="-95772"/>
            <a:ext cx="14473158" cy="21398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71029B0-DAC2-3BBF-0DEA-2FDBB4718F71}"/>
              </a:ext>
            </a:extLst>
          </p:cNvPr>
          <p:cNvGrpSpPr/>
          <p:nvPr/>
        </p:nvGrpSpPr>
        <p:grpSpPr>
          <a:xfrm>
            <a:off x="11961481" y="2129399"/>
            <a:ext cx="6837955" cy="4866162"/>
            <a:chOff x="12193905" y="2114601"/>
            <a:chExt cx="6837955" cy="4866162"/>
          </a:xfrm>
        </p:grpSpPr>
        <p:grpSp>
          <p:nvGrpSpPr>
            <p:cNvPr id="4" name="Group 99">
              <a:extLst>
                <a:ext uri="{FF2B5EF4-FFF2-40B4-BE49-F238E27FC236}">
                  <a16:creationId xmlns:a16="http://schemas.microsoft.com/office/drawing/2014/main" id="{3386C317-272C-4EB6-46A4-338B22694A22}"/>
                </a:ext>
              </a:extLst>
            </p:cNvPr>
            <p:cNvGrpSpPr/>
            <p:nvPr/>
          </p:nvGrpSpPr>
          <p:grpSpPr>
            <a:xfrm>
              <a:off x="13870116" y="2114601"/>
              <a:ext cx="3486766" cy="3486766"/>
              <a:chOff x="0" y="0"/>
              <a:chExt cx="812800" cy="812800"/>
            </a:xfrm>
          </p:grpSpPr>
          <p:sp>
            <p:nvSpPr>
              <p:cNvPr id="18" name="Freeform 100">
                <a:extLst>
                  <a:ext uri="{FF2B5EF4-FFF2-40B4-BE49-F238E27FC236}">
                    <a16:creationId xmlns:a16="http://schemas.microsoft.com/office/drawing/2014/main" id="{F0DE46CE-6F8F-EEF5-534F-CD7E482E2F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chemeClr val="accent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01">
                <a:extLst>
                  <a:ext uri="{FF2B5EF4-FFF2-40B4-BE49-F238E27FC236}">
                    <a16:creationId xmlns:a16="http://schemas.microsoft.com/office/drawing/2014/main" id="{404BF41F-B0A1-2E71-C8AE-6DF591E7598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102">
              <a:extLst>
                <a:ext uri="{FF2B5EF4-FFF2-40B4-BE49-F238E27FC236}">
                  <a16:creationId xmlns:a16="http://schemas.microsoft.com/office/drawing/2014/main" id="{CA1C7C98-B85F-B9C8-7DA7-22A0379725B5}"/>
                </a:ext>
              </a:extLst>
            </p:cNvPr>
            <p:cNvGrpSpPr/>
            <p:nvPr/>
          </p:nvGrpSpPr>
          <p:grpSpPr>
            <a:xfrm>
              <a:off x="14069833" y="2314934"/>
              <a:ext cx="3086100" cy="3086100"/>
              <a:chOff x="0" y="0"/>
              <a:chExt cx="812800" cy="812800"/>
            </a:xfrm>
          </p:grpSpPr>
          <p:sp>
            <p:nvSpPr>
              <p:cNvPr id="13" name="Freeform 103">
                <a:extLst>
                  <a:ext uri="{FF2B5EF4-FFF2-40B4-BE49-F238E27FC236}">
                    <a16:creationId xmlns:a16="http://schemas.microsoft.com/office/drawing/2014/main" id="{E511FFA0-CD31-72F6-0721-3FE3038E51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04">
                <a:extLst>
                  <a:ext uri="{FF2B5EF4-FFF2-40B4-BE49-F238E27FC236}">
                    <a16:creationId xmlns:a16="http://schemas.microsoft.com/office/drawing/2014/main" id="{9016D054-CC0F-F744-E2EC-B39B4AAA57F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106">
              <a:extLst>
                <a:ext uri="{FF2B5EF4-FFF2-40B4-BE49-F238E27FC236}">
                  <a16:creationId xmlns:a16="http://schemas.microsoft.com/office/drawing/2014/main" id="{13420646-3206-E49C-4AE2-1EAD99CD7E18}"/>
                </a:ext>
              </a:extLst>
            </p:cNvPr>
            <p:cNvSpPr/>
            <p:nvPr/>
          </p:nvSpPr>
          <p:spPr>
            <a:xfrm>
              <a:off x="14709258" y="3666125"/>
              <a:ext cx="1922958" cy="1439815"/>
            </a:xfrm>
            <a:custGeom>
              <a:avLst/>
              <a:gdLst/>
              <a:ahLst/>
              <a:cxnLst/>
              <a:rect l="l" t="t" r="r" b="b"/>
              <a:pathLst>
                <a:path w="1922958" h="1439815">
                  <a:moveTo>
                    <a:pt x="0" y="0"/>
                  </a:moveTo>
                  <a:lnTo>
                    <a:pt x="1922958" y="0"/>
                  </a:lnTo>
                  <a:lnTo>
                    <a:pt x="1922958" y="1439814"/>
                  </a:lnTo>
                  <a:lnTo>
                    <a:pt x="0" y="1439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7">
              <a:extLst>
                <a:ext uri="{FF2B5EF4-FFF2-40B4-BE49-F238E27FC236}">
                  <a16:creationId xmlns:a16="http://schemas.microsoft.com/office/drawing/2014/main" id="{AD74AE97-8D47-CE4C-2FED-6DB440B761D3}"/>
                </a:ext>
              </a:extLst>
            </p:cNvPr>
            <p:cNvSpPr/>
            <p:nvPr/>
          </p:nvSpPr>
          <p:spPr>
            <a:xfrm rot="-5400000">
              <a:off x="15080062" y="2484774"/>
              <a:ext cx="1181351" cy="1181351"/>
            </a:xfrm>
            <a:custGeom>
              <a:avLst/>
              <a:gdLst/>
              <a:ahLst/>
              <a:cxnLst/>
              <a:rect l="l" t="t" r="r" b="b"/>
              <a:pathLst>
                <a:path w="1181351" h="1181351">
                  <a:moveTo>
                    <a:pt x="0" y="0"/>
                  </a:moveTo>
                  <a:lnTo>
                    <a:pt x="1181351" y="0"/>
                  </a:lnTo>
                  <a:lnTo>
                    <a:pt x="1181351" y="1181351"/>
                  </a:lnTo>
                  <a:lnTo>
                    <a:pt x="0" y="1181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88">
              <a:extLst>
                <a:ext uri="{FF2B5EF4-FFF2-40B4-BE49-F238E27FC236}">
                  <a16:creationId xmlns:a16="http://schemas.microsoft.com/office/drawing/2014/main" id="{C0516A29-2C2B-8898-2534-A7B1067E39EF}"/>
                </a:ext>
              </a:extLst>
            </p:cNvPr>
            <p:cNvSpPr txBox="1"/>
            <p:nvPr/>
          </p:nvSpPr>
          <p:spPr>
            <a:xfrm>
              <a:off x="12193905" y="5626546"/>
              <a:ext cx="6837955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>
                  <a:solidFill>
                    <a:srgbClr val="FFFFFF"/>
                  </a:solidFill>
                  <a:latin typeface="VT323"/>
                </a:rPr>
                <a:t>Lack of Opportunity/</a:t>
              </a:r>
            </a:p>
            <a:p>
              <a:pPr algn="ctr"/>
              <a:r>
                <a:rPr lang="en-US" sz="4400">
                  <a:solidFill>
                    <a:srgbClr val="FFFFFF"/>
                  </a:solidFill>
                  <a:latin typeface="VT323"/>
                </a:rPr>
                <a:t>Job Instability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2187773" y="2948508"/>
            <a:ext cx="13912453" cy="161793"/>
            <a:chOff x="0" y="0"/>
            <a:chExt cx="25400000" cy="635000"/>
          </a:xfrm>
        </p:grpSpPr>
        <p:sp>
          <p:nvSpPr>
            <p:cNvPr id="67" name="Freeform 67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Freeform 87"/>
          <p:cNvSpPr/>
          <p:nvPr/>
        </p:nvSpPr>
        <p:spPr>
          <a:xfrm>
            <a:off x="5551691" y="3348426"/>
            <a:ext cx="7506704" cy="6572177"/>
          </a:xfrm>
          <a:custGeom>
            <a:avLst/>
            <a:gdLst/>
            <a:ahLst/>
            <a:cxnLst/>
            <a:rect l="l" t="t" r="r" b="b"/>
            <a:pathLst>
              <a:path w="7506704" h="6572177">
                <a:moveTo>
                  <a:pt x="0" y="0"/>
                </a:moveTo>
                <a:lnTo>
                  <a:pt x="7506704" y="0"/>
                </a:lnTo>
                <a:lnTo>
                  <a:pt x="7506704" y="6572176"/>
                </a:lnTo>
                <a:lnTo>
                  <a:pt x="0" y="65721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593" r="-2687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9" name="Group 45">
            <a:extLst>
              <a:ext uri="{FF2B5EF4-FFF2-40B4-BE49-F238E27FC236}">
                <a16:creationId xmlns:a16="http://schemas.microsoft.com/office/drawing/2014/main" id="{66055E7D-7C25-3592-E66D-72AFCF081CA4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64D77411-F09E-FC64-8AF6-DF808FDF0CB6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3C494F79-EB09-737F-55FB-51107BD9F2F9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D76821B1-7775-F4F1-E9C4-A9F8A7B405F7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B6F6A8F2-F89A-CA3B-769C-24675A047104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D4194A59-2774-2058-8D69-4A91FB8A5479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EC989526-0668-1B5F-74FA-29DCE1F2709F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B3DA47F5-69C0-6630-7928-5DF5703F1C11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45DCA549-1942-4CFD-BFAE-7503B84747C0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43A79632-5BA8-0C7D-483B-85CDCA472F6C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0C8FBED7-1C13-03E2-EB1B-1F10BA5C66C4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E0E4D0BE-9DD3-7502-273A-EF04207D5270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218EAC9E-C3DF-6A59-AE99-208AC1EF9A29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C676B627-D7A7-ACCF-79AC-AB32B4B3746B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93489557-EADE-367C-B8F7-E06E7F98EE4E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380438C3-7B87-DFF5-BD77-F19011F8EB15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1">
              <a:extLst>
                <a:ext uri="{FF2B5EF4-FFF2-40B4-BE49-F238E27FC236}">
                  <a16:creationId xmlns:a16="http://schemas.microsoft.com/office/drawing/2014/main" id="{7473813E-B151-CB91-E814-8E5D2BE67ED6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70B28B84-F7DE-BA60-0CCF-4F5E095FABF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93EEA7C9-E49A-7E42-3881-E40487744845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78972E1C-6C76-E06E-C729-8595F69464B4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41A69B66-3886-A0F6-D74E-081EF72C8122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58DE75-961A-4FC9-49E8-AF7F4C59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08" y="397706"/>
            <a:ext cx="16216766" cy="2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6" name="Group 45">
            <a:extLst>
              <a:ext uri="{FF2B5EF4-FFF2-40B4-BE49-F238E27FC236}">
                <a16:creationId xmlns:a16="http://schemas.microsoft.com/office/drawing/2014/main" id="{B5337314-4620-5ABC-CBEB-EA0F5F3F38C8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127" name="Freeform 46">
              <a:extLst>
                <a:ext uri="{FF2B5EF4-FFF2-40B4-BE49-F238E27FC236}">
                  <a16:creationId xmlns:a16="http://schemas.microsoft.com/office/drawing/2014/main" id="{A591A226-8291-5491-68D7-B1713B595A85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7">
              <a:extLst>
                <a:ext uri="{FF2B5EF4-FFF2-40B4-BE49-F238E27FC236}">
                  <a16:creationId xmlns:a16="http://schemas.microsoft.com/office/drawing/2014/main" id="{787D991A-45E3-E46D-B95A-455B57FAFADD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8">
              <a:extLst>
                <a:ext uri="{FF2B5EF4-FFF2-40B4-BE49-F238E27FC236}">
                  <a16:creationId xmlns:a16="http://schemas.microsoft.com/office/drawing/2014/main" id="{287102BA-73EC-0C79-96A6-F4DA2F38DFE5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9">
              <a:extLst>
                <a:ext uri="{FF2B5EF4-FFF2-40B4-BE49-F238E27FC236}">
                  <a16:creationId xmlns:a16="http://schemas.microsoft.com/office/drawing/2014/main" id="{A214B9AC-2B37-16CC-1262-337B0AB998BB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0">
              <a:extLst>
                <a:ext uri="{FF2B5EF4-FFF2-40B4-BE49-F238E27FC236}">
                  <a16:creationId xmlns:a16="http://schemas.microsoft.com/office/drawing/2014/main" id="{B0D6670C-DBB2-9D0D-5CB6-F67425A5BBF9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1">
              <a:extLst>
                <a:ext uri="{FF2B5EF4-FFF2-40B4-BE49-F238E27FC236}">
                  <a16:creationId xmlns:a16="http://schemas.microsoft.com/office/drawing/2014/main" id="{D1654EE9-563C-41B8-12CE-A8BA6280171C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52">
              <a:extLst>
                <a:ext uri="{FF2B5EF4-FFF2-40B4-BE49-F238E27FC236}">
                  <a16:creationId xmlns:a16="http://schemas.microsoft.com/office/drawing/2014/main" id="{6C0C8224-430F-CFC1-03F6-E803CC1A3DFC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53">
              <a:extLst>
                <a:ext uri="{FF2B5EF4-FFF2-40B4-BE49-F238E27FC236}">
                  <a16:creationId xmlns:a16="http://schemas.microsoft.com/office/drawing/2014/main" id="{A8B72CDD-F530-187F-D1CF-0E23A69596AF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54">
              <a:extLst>
                <a:ext uri="{FF2B5EF4-FFF2-40B4-BE49-F238E27FC236}">
                  <a16:creationId xmlns:a16="http://schemas.microsoft.com/office/drawing/2014/main" id="{100A17F6-28C3-E24E-D1FF-95CBE619EC4D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55">
              <a:extLst>
                <a:ext uri="{FF2B5EF4-FFF2-40B4-BE49-F238E27FC236}">
                  <a16:creationId xmlns:a16="http://schemas.microsoft.com/office/drawing/2014/main" id="{BAAAA8D3-E003-427D-98EA-8ADF3C06FBE1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56">
              <a:extLst>
                <a:ext uri="{FF2B5EF4-FFF2-40B4-BE49-F238E27FC236}">
                  <a16:creationId xmlns:a16="http://schemas.microsoft.com/office/drawing/2014/main" id="{D854876F-165B-2620-15D5-BC50C812F515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57">
              <a:extLst>
                <a:ext uri="{FF2B5EF4-FFF2-40B4-BE49-F238E27FC236}">
                  <a16:creationId xmlns:a16="http://schemas.microsoft.com/office/drawing/2014/main" id="{EF8DAC68-F1EF-4F99-6216-CFBF7FC94E34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58">
              <a:extLst>
                <a:ext uri="{FF2B5EF4-FFF2-40B4-BE49-F238E27FC236}">
                  <a16:creationId xmlns:a16="http://schemas.microsoft.com/office/drawing/2014/main" id="{8ABDCD6D-A24D-E7A1-81E2-0E188BD2713A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59">
              <a:extLst>
                <a:ext uri="{FF2B5EF4-FFF2-40B4-BE49-F238E27FC236}">
                  <a16:creationId xmlns:a16="http://schemas.microsoft.com/office/drawing/2014/main" id="{37C06BE2-F6AA-21DB-E5F3-1AF011EDEC64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0">
              <a:extLst>
                <a:ext uri="{FF2B5EF4-FFF2-40B4-BE49-F238E27FC236}">
                  <a16:creationId xmlns:a16="http://schemas.microsoft.com/office/drawing/2014/main" id="{3A43D504-96AC-03AA-F7E4-28D0787ED80D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61">
              <a:extLst>
                <a:ext uri="{FF2B5EF4-FFF2-40B4-BE49-F238E27FC236}">
                  <a16:creationId xmlns:a16="http://schemas.microsoft.com/office/drawing/2014/main" id="{EDDFE3B0-ACB3-D956-ACFB-284E60F88984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62">
              <a:extLst>
                <a:ext uri="{FF2B5EF4-FFF2-40B4-BE49-F238E27FC236}">
                  <a16:creationId xmlns:a16="http://schemas.microsoft.com/office/drawing/2014/main" id="{2456007F-71AC-1027-BB2A-34FDBF54E2F7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63">
              <a:extLst>
                <a:ext uri="{FF2B5EF4-FFF2-40B4-BE49-F238E27FC236}">
                  <a16:creationId xmlns:a16="http://schemas.microsoft.com/office/drawing/2014/main" id="{2CC61E6F-82F2-49A4-5EDD-5BDE5051B48D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64">
              <a:extLst>
                <a:ext uri="{FF2B5EF4-FFF2-40B4-BE49-F238E27FC236}">
                  <a16:creationId xmlns:a16="http://schemas.microsoft.com/office/drawing/2014/main" id="{95BA210A-3E26-1FEF-8B9F-9A9791581909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65">
              <a:extLst>
                <a:ext uri="{FF2B5EF4-FFF2-40B4-BE49-F238E27FC236}">
                  <a16:creationId xmlns:a16="http://schemas.microsoft.com/office/drawing/2014/main" id="{FDC88110-3A47-C609-7231-45A5F7218E24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150568" y="9884121"/>
            <a:ext cx="6987080" cy="34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MIT SLOAN; TOXIC CULTURE IS DRIVING THE GREAT RESIGNATION; JAN 2022</a:t>
            </a:r>
          </a:p>
          <a:p>
            <a:pPr>
              <a:lnSpc>
                <a:spcPts val="1404"/>
              </a:lnSpc>
            </a:pPr>
            <a:r>
              <a:rPr lang="en-US" sz="900" i="1" spc="109">
                <a:solidFill>
                  <a:srgbClr val="FFFFFF"/>
                </a:solidFill>
                <a:latin typeface="Abadi Extra Light" panose="020B0204020104020204" pitchFamily="34" charset="0"/>
              </a:rPr>
              <a:t>REVELIO LABS; CULTURE 500 INDEX; JAN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6943A-7F3C-C1DF-8071-E67545C2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9" y="400147"/>
            <a:ext cx="13644031" cy="908382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19930" y="5910576"/>
            <a:ext cx="13912453" cy="161793"/>
            <a:chOff x="0" y="0"/>
            <a:chExt cx="25400000" cy="635000"/>
          </a:xfrm>
        </p:grpSpPr>
        <p:sp>
          <p:nvSpPr>
            <p:cNvPr id="4" name="Freeform 4"/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45">
            <a:extLst>
              <a:ext uri="{FF2B5EF4-FFF2-40B4-BE49-F238E27FC236}">
                <a16:creationId xmlns:a16="http://schemas.microsoft.com/office/drawing/2014/main" id="{8D21B80C-595E-8747-09FF-CB536700CCEF}"/>
              </a:ext>
            </a:extLst>
          </p:cNvPr>
          <p:cNvGrpSpPr>
            <a:grpSpLocks noChangeAspect="1"/>
          </p:cNvGrpSpPr>
          <p:nvPr/>
        </p:nvGrpSpPr>
        <p:grpSpPr>
          <a:xfrm>
            <a:off x="2222764" y="9867900"/>
            <a:ext cx="13912453" cy="161793"/>
            <a:chOff x="0" y="0"/>
            <a:chExt cx="25400000" cy="635000"/>
          </a:xfrm>
        </p:grpSpPr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2AF11BEA-5F13-713B-E435-44A6FA6FFFB8}"/>
                </a:ext>
              </a:extLst>
            </p:cNvPr>
            <p:cNvSpPr/>
            <p:nvPr/>
          </p:nvSpPr>
          <p:spPr>
            <a:xfrm>
              <a:off x="241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53D9AF4D-9F64-873D-D142-7AA2FF1310C7}"/>
                </a:ext>
              </a:extLst>
            </p:cNvPr>
            <p:cNvSpPr/>
            <p:nvPr/>
          </p:nvSpPr>
          <p:spPr>
            <a:xfrm>
              <a:off x="228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id="{83B02CFA-22AC-88D7-62E3-7063A2F6ACBA}"/>
                </a:ext>
              </a:extLst>
            </p:cNvPr>
            <p:cNvSpPr/>
            <p:nvPr/>
          </p:nvSpPr>
          <p:spPr>
            <a:xfrm>
              <a:off x="215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EED97D1F-1A90-B646-FC31-68755F7224A1}"/>
                </a:ext>
              </a:extLst>
            </p:cNvPr>
            <p:cNvSpPr/>
            <p:nvPr/>
          </p:nvSpPr>
          <p:spPr>
            <a:xfrm>
              <a:off x="190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F16C180B-52B5-FDBE-D7EC-D0BEB269702E}"/>
                </a:ext>
              </a:extLst>
            </p:cNvPr>
            <p:cNvSpPr/>
            <p:nvPr/>
          </p:nvSpPr>
          <p:spPr>
            <a:xfrm>
              <a:off x="177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0C67363A-6EC5-C8C3-4092-47C061143F6F}"/>
                </a:ext>
              </a:extLst>
            </p:cNvPr>
            <p:cNvSpPr/>
            <p:nvPr/>
          </p:nvSpPr>
          <p:spPr>
            <a:xfrm>
              <a:off x="203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52">
              <a:extLst>
                <a:ext uri="{FF2B5EF4-FFF2-40B4-BE49-F238E27FC236}">
                  <a16:creationId xmlns:a16="http://schemas.microsoft.com/office/drawing/2014/main" id="{CA127F4F-E738-A479-DEBF-1C92E3CBA89C}"/>
                </a:ext>
              </a:extLst>
            </p:cNvPr>
            <p:cNvSpPr/>
            <p:nvPr/>
          </p:nvSpPr>
          <p:spPr>
            <a:xfrm>
              <a:off x="165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A1949768-3545-9C40-7A4A-7D0F37FF6660}"/>
                </a:ext>
              </a:extLst>
            </p:cNvPr>
            <p:cNvSpPr/>
            <p:nvPr/>
          </p:nvSpPr>
          <p:spPr>
            <a:xfrm>
              <a:off x="25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58278CDA-7DC5-C7FE-5C5A-E84B5E832E73}"/>
                </a:ext>
              </a:extLst>
            </p:cNvPr>
            <p:cNvSpPr/>
            <p:nvPr/>
          </p:nvSpPr>
          <p:spPr>
            <a:xfrm>
              <a:off x="381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5">
              <a:extLst>
                <a:ext uri="{FF2B5EF4-FFF2-40B4-BE49-F238E27FC236}">
                  <a16:creationId xmlns:a16="http://schemas.microsoft.com/office/drawing/2014/main" id="{719658AD-F14E-45B5-3F9C-AF09097EFD4B}"/>
                </a:ext>
              </a:extLst>
            </p:cNvPr>
            <p:cNvSpPr/>
            <p:nvPr/>
          </p:nvSpPr>
          <p:spPr>
            <a:xfrm>
              <a:off x="508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B1ADC655-1DE5-1AB7-ED32-D7DDCF24BDBE}"/>
                </a:ext>
              </a:extLst>
            </p:cNvPr>
            <p:cNvSpPr/>
            <p:nvPr/>
          </p:nvSpPr>
          <p:spPr>
            <a:xfrm>
              <a:off x="12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A48A33C3-F826-1D21-1EE8-455A3E9B407E}"/>
                </a:ext>
              </a:extLst>
            </p:cNvPr>
            <p:cNvSpPr/>
            <p:nvPr/>
          </p:nvSpPr>
          <p:spPr>
            <a:xfrm>
              <a:off x="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8">
              <a:extLst>
                <a:ext uri="{FF2B5EF4-FFF2-40B4-BE49-F238E27FC236}">
                  <a16:creationId xmlns:a16="http://schemas.microsoft.com/office/drawing/2014/main" id="{3396AB4C-67AD-4C75-DFA7-E3F4CC0CA5DC}"/>
                </a:ext>
              </a:extLst>
            </p:cNvPr>
            <p:cNvSpPr/>
            <p:nvPr/>
          </p:nvSpPr>
          <p:spPr>
            <a:xfrm>
              <a:off x="762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47508456-11AF-88E4-1793-77CBB41806FA}"/>
                </a:ext>
              </a:extLst>
            </p:cNvPr>
            <p:cNvSpPr/>
            <p:nvPr/>
          </p:nvSpPr>
          <p:spPr>
            <a:xfrm>
              <a:off x="1143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60">
              <a:extLst>
                <a:ext uri="{FF2B5EF4-FFF2-40B4-BE49-F238E27FC236}">
                  <a16:creationId xmlns:a16="http://schemas.microsoft.com/office/drawing/2014/main" id="{37CC7D1A-4E0F-551D-0D58-89ABDCD662D4}"/>
                </a:ext>
              </a:extLst>
            </p:cNvPr>
            <p:cNvSpPr/>
            <p:nvPr/>
          </p:nvSpPr>
          <p:spPr>
            <a:xfrm>
              <a:off x="1270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61">
              <a:extLst>
                <a:ext uri="{FF2B5EF4-FFF2-40B4-BE49-F238E27FC236}">
                  <a16:creationId xmlns:a16="http://schemas.microsoft.com/office/drawing/2014/main" id="{A7B5562D-8AE0-7EE6-FF33-808483F206F2}"/>
                </a:ext>
              </a:extLst>
            </p:cNvPr>
            <p:cNvSpPr/>
            <p:nvPr/>
          </p:nvSpPr>
          <p:spPr>
            <a:xfrm>
              <a:off x="1397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62">
              <a:extLst>
                <a:ext uri="{FF2B5EF4-FFF2-40B4-BE49-F238E27FC236}">
                  <a16:creationId xmlns:a16="http://schemas.microsoft.com/office/drawing/2014/main" id="{E1198939-BE57-9C3C-431C-6BD344A19880}"/>
                </a:ext>
              </a:extLst>
            </p:cNvPr>
            <p:cNvSpPr/>
            <p:nvPr/>
          </p:nvSpPr>
          <p:spPr>
            <a:xfrm>
              <a:off x="889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63">
              <a:extLst>
                <a:ext uri="{FF2B5EF4-FFF2-40B4-BE49-F238E27FC236}">
                  <a16:creationId xmlns:a16="http://schemas.microsoft.com/office/drawing/2014/main" id="{202C5006-60C4-20A8-0144-8757740B1E0E}"/>
                </a:ext>
              </a:extLst>
            </p:cNvPr>
            <p:cNvSpPr/>
            <p:nvPr/>
          </p:nvSpPr>
          <p:spPr>
            <a:xfrm>
              <a:off x="1524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4">
              <a:extLst>
                <a:ext uri="{FF2B5EF4-FFF2-40B4-BE49-F238E27FC236}">
                  <a16:creationId xmlns:a16="http://schemas.microsoft.com/office/drawing/2014/main" id="{03C09055-C883-C381-CDF4-E1E4C6972D0A}"/>
                </a:ext>
              </a:extLst>
            </p:cNvPr>
            <p:cNvSpPr/>
            <p:nvPr/>
          </p:nvSpPr>
          <p:spPr>
            <a:xfrm>
              <a:off x="1016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5">
              <a:extLst>
                <a:ext uri="{FF2B5EF4-FFF2-40B4-BE49-F238E27FC236}">
                  <a16:creationId xmlns:a16="http://schemas.microsoft.com/office/drawing/2014/main" id="{B03E6D86-5D7A-6262-09E9-9D4357679DEE}"/>
                </a:ext>
              </a:extLst>
            </p:cNvPr>
            <p:cNvSpPr/>
            <p:nvPr/>
          </p:nvSpPr>
          <p:spPr>
            <a:xfrm>
              <a:off x="6350000" y="0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0"/>
                  </a:moveTo>
                  <a:lnTo>
                    <a:pt x="635000" y="0"/>
                  </a:lnTo>
                  <a:lnTo>
                    <a:pt x="63500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D500F9">
                <a:alpha val="37647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CB3B8E5-3625-AF43-7D00-86F20572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423" y="2026212"/>
            <a:ext cx="14595089" cy="4700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2e706ce-c781-4f12-a6ef-9595f18a1d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4d390c-c369-4c4c-a1d0-e42967dce50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134282-de33-4180-a2b3-84d0fd385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8D336-C28D-40B5-8AA1-937957F8BB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A3A0B6-03BF-433A-9316-CE043F7C9E93}">
  <ds:schemaRefs>
    <ds:schemaRef ds:uri="42d80b5b-9166-41de-9abd-a7089d0244a6"/>
    <ds:schemaRef ds:uri="8523a9fe-24b3-4fba-b4b4-99549620bb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693C58-03EF-4695-9C09-604653864E2E}">
  <ds:schemaRefs>
    <ds:schemaRef ds:uri="42d80b5b-9166-41de-9abd-a7089d0244a6"/>
    <ds:schemaRef ds:uri="8523a9fe-24b3-4fba-b4b4-99549620bb6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Custom</PresentationFormat>
  <Paragraphs>27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Abadi</vt:lpstr>
      <vt:lpstr>Abadi Extra Light</vt:lpstr>
      <vt:lpstr>League Spartan</vt:lpstr>
      <vt:lpstr>VT323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with Pixel Illustrations Video Games Cool Presentation</dc:title>
  <dc:creator>Jeffrey Ross</dc:creator>
  <cp:lastModifiedBy>Crane Petty</cp:lastModifiedBy>
  <cp:revision>1</cp:revision>
  <dcterms:created xsi:type="dcterms:W3CDTF">2006-08-16T00:00:00Z</dcterms:created>
  <dcterms:modified xsi:type="dcterms:W3CDTF">2024-05-07T13:50:13Z</dcterms:modified>
  <dc:identifier>DAGECsEd2pU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  <property fmtid="{D5CDD505-2E9C-101B-9397-08002B2CF9AE}" pid="3" name="MediaServiceImageTags">
    <vt:lpwstr/>
  </property>
</Properties>
</file>