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1.jpg" ContentType="image/pn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369" r:id="rId5"/>
    <p:sldId id="370" r:id="rId6"/>
    <p:sldId id="372" r:id="rId7"/>
    <p:sldId id="357" r:id="rId8"/>
    <p:sldId id="358" r:id="rId9"/>
    <p:sldId id="260" r:id="rId10"/>
    <p:sldId id="386" r:id="rId11"/>
    <p:sldId id="379" r:id="rId12"/>
    <p:sldId id="367" r:id="rId13"/>
    <p:sldId id="329" r:id="rId14"/>
    <p:sldId id="265" r:id="rId15"/>
    <p:sldId id="330" r:id="rId16"/>
    <p:sldId id="378" r:id="rId17"/>
    <p:sldId id="373" r:id="rId18"/>
    <p:sldId id="335" r:id="rId19"/>
    <p:sldId id="338" r:id="rId20"/>
    <p:sldId id="363" r:id="rId21"/>
    <p:sldId id="365" r:id="rId22"/>
    <p:sldId id="366" r:id="rId23"/>
    <p:sldId id="374" r:id="rId24"/>
    <p:sldId id="364" r:id="rId25"/>
    <p:sldId id="337" r:id="rId26"/>
    <p:sldId id="376" r:id="rId27"/>
    <p:sldId id="360" r:id="rId28"/>
    <p:sldId id="348" r:id="rId29"/>
    <p:sldId id="385" r:id="rId30"/>
    <p:sldId id="305" r:id="rId31"/>
    <p:sldId id="3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BB6B"/>
    <a:srgbClr val="495436"/>
    <a:srgbClr val="F2F2F2"/>
    <a:srgbClr val="393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271AD-7BA6-4AFD-BC68-06D31E58FD83}" v="329" dt="2024-04-25T21:22:38.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467" autoAdjust="0"/>
  </p:normalViewPr>
  <p:slideViewPr>
    <p:cSldViewPr snapToGrid="0">
      <p:cViewPr varScale="1">
        <p:scale>
          <a:sx n="86" d="100"/>
          <a:sy n="86" d="100"/>
        </p:scale>
        <p:origin x="15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l Yates" userId="86e90e64-87d8-428e-9181-5e0055c8fcab" providerId="ADAL" clId="{3A43CEBE-2143-4DB1-9D46-0144F724C0EA}"/>
    <pc:docChg chg="custSel modSld">
      <pc:chgData name="Krystal Yates" userId="86e90e64-87d8-428e-9181-5e0055c8fcab" providerId="ADAL" clId="{3A43CEBE-2143-4DB1-9D46-0144F724C0EA}" dt="2024-04-13T14:51:34.746" v="246"/>
      <pc:docMkLst>
        <pc:docMk/>
      </pc:docMkLst>
      <pc:sldChg chg="addSp modSp mod setBg addAnim setClrOvrMap modNotesTx">
        <pc:chgData name="Krystal Yates" userId="86e90e64-87d8-428e-9181-5e0055c8fcab" providerId="ADAL" clId="{3A43CEBE-2143-4DB1-9D46-0144F724C0EA}" dt="2024-04-13T14:51:34.746" v="246"/>
        <pc:sldMkLst>
          <pc:docMk/>
          <pc:sldMk cId="876391142" sldId="261"/>
        </pc:sldMkLst>
        <pc:spChg chg="mod">
          <ac:chgData name="Krystal Yates" userId="86e90e64-87d8-428e-9181-5e0055c8fcab" providerId="ADAL" clId="{3A43CEBE-2143-4DB1-9D46-0144F724C0EA}" dt="2024-04-13T14:51:34.742" v="244" actId="26606"/>
          <ac:spMkLst>
            <pc:docMk/>
            <pc:sldMk cId="876391142" sldId="261"/>
            <ac:spMk id="2" creationId="{3B134E6F-6DEB-8F87-2C05-9042FBD5BF6D}"/>
          </ac:spMkLst>
        </pc:spChg>
        <pc:spChg chg="mod">
          <ac:chgData name="Krystal Yates" userId="86e90e64-87d8-428e-9181-5e0055c8fcab" providerId="ADAL" clId="{3A43CEBE-2143-4DB1-9D46-0144F724C0EA}" dt="2024-04-13T14:51:34.742" v="244" actId="26606"/>
          <ac:spMkLst>
            <pc:docMk/>
            <pc:sldMk cId="876391142" sldId="261"/>
            <ac:spMk id="3" creationId="{B296AEED-9250-CDC0-5D5C-62FDD792DB2F}"/>
          </ac:spMkLst>
        </pc:spChg>
        <pc:spChg chg="add mod">
          <ac:chgData name="Krystal Yates" userId="86e90e64-87d8-428e-9181-5e0055c8fcab" providerId="ADAL" clId="{3A43CEBE-2143-4DB1-9D46-0144F724C0EA}" dt="2024-04-13T14:51:34.742" v="244" actId="26606"/>
          <ac:spMkLst>
            <pc:docMk/>
            <pc:sldMk cId="876391142" sldId="261"/>
            <ac:spMk id="6" creationId="{3781DC29-DDA1-105E-DC58-AB38FE03F1E6}"/>
          </ac:spMkLst>
        </pc:spChg>
        <pc:spChg chg="add">
          <ac:chgData name="Krystal Yates" userId="86e90e64-87d8-428e-9181-5e0055c8fcab" providerId="ADAL" clId="{3A43CEBE-2143-4DB1-9D46-0144F724C0EA}" dt="2024-04-13T14:51:34.742" v="244" actId="26606"/>
          <ac:spMkLst>
            <pc:docMk/>
            <pc:sldMk cId="876391142" sldId="261"/>
            <ac:spMk id="11" creationId="{71B2258F-86CA-4D4D-8270-BC05FCDEBFB3}"/>
          </ac:spMkLst>
        </pc:spChg>
        <pc:picChg chg="add mod ord">
          <ac:chgData name="Krystal Yates" userId="86e90e64-87d8-428e-9181-5e0055c8fcab" providerId="ADAL" clId="{3A43CEBE-2143-4DB1-9D46-0144F724C0EA}" dt="2024-04-13T14:51:34.742" v="244" actId="26606"/>
          <ac:picMkLst>
            <pc:docMk/>
            <pc:sldMk cId="876391142" sldId="261"/>
            <ac:picMk id="5" creationId="{92659313-7903-10D6-EA5C-BAA20C5ED5EB}"/>
          </ac:picMkLst>
        </pc:picChg>
      </pc:sldChg>
    </pc:docChg>
  </pc:docChgLst>
  <pc:docChgLst>
    <pc:chgData name="Krystal Yates" userId="86e90e64-87d8-428e-9181-5e0055c8fcab" providerId="ADAL" clId="{0BB271AD-7BA6-4AFD-BC68-06D31E58FD83}"/>
    <pc:docChg chg="undo redo custSel addSld delSld modSld sldOrd">
      <pc:chgData name="Krystal Yates" userId="86e90e64-87d8-428e-9181-5e0055c8fcab" providerId="ADAL" clId="{0BB271AD-7BA6-4AFD-BC68-06D31E58FD83}" dt="2024-04-25T21:23:20.784" v="13702" actId="47"/>
      <pc:docMkLst>
        <pc:docMk/>
      </pc:docMkLst>
      <pc:sldChg chg="addSp delSp modSp mod modTransition setBg addAnim modAnim modNotesTx">
        <pc:chgData name="Krystal Yates" userId="86e90e64-87d8-428e-9181-5e0055c8fcab" providerId="ADAL" clId="{0BB271AD-7BA6-4AFD-BC68-06D31E58FD83}" dt="2024-04-25T14:08:28.399" v="12687"/>
        <pc:sldMkLst>
          <pc:docMk/>
          <pc:sldMk cId="3660015606" sldId="256"/>
        </pc:sldMkLst>
        <pc:spChg chg="mod">
          <ac:chgData name="Krystal Yates" userId="86e90e64-87d8-428e-9181-5e0055c8fcab" providerId="ADAL" clId="{0BB271AD-7BA6-4AFD-BC68-06D31E58FD83}" dt="2024-03-22T23:51:05.804" v="82" actId="26606"/>
          <ac:spMkLst>
            <pc:docMk/>
            <pc:sldMk cId="3660015606" sldId="256"/>
            <ac:spMk id="2" creationId="{741B6324-42DB-E5F5-C8DC-E2CFFCA1E00B}"/>
          </ac:spMkLst>
        </pc:spChg>
        <pc:spChg chg="mod">
          <ac:chgData name="Krystal Yates" userId="86e90e64-87d8-428e-9181-5e0055c8fcab" providerId="ADAL" clId="{0BB271AD-7BA6-4AFD-BC68-06D31E58FD83}" dt="2024-03-22T23:51:05.804" v="82" actId="26606"/>
          <ac:spMkLst>
            <pc:docMk/>
            <pc:sldMk cId="3660015606" sldId="256"/>
            <ac:spMk id="3" creationId="{B9BE82E7-8655-F132-5ECD-2C1F72E398F8}"/>
          </ac:spMkLst>
        </pc:spChg>
        <pc:spChg chg="add">
          <ac:chgData name="Krystal Yates" userId="86e90e64-87d8-428e-9181-5e0055c8fcab" providerId="ADAL" clId="{0BB271AD-7BA6-4AFD-BC68-06D31E58FD83}" dt="2024-03-22T23:51:05.804" v="82" actId="26606"/>
          <ac:spMkLst>
            <pc:docMk/>
            <pc:sldMk cId="3660015606" sldId="256"/>
            <ac:spMk id="9" creationId="{3AD630B4-4CCC-7B1D-1803-DAED942D7E50}"/>
          </ac:spMkLst>
        </pc:spChg>
        <pc:picChg chg="add">
          <ac:chgData name="Krystal Yates" userId="86e90e64-87d8-428e-9181-5e0055c8fcab" providerId="ADAL" clId="{0BB271AD-7BA6-4AFD-BC68-06D31E58FD83}" dt="2024-03-22T23:51:05.804" v="82" actId="26606"/>
          <ac:picMkLst>
            <pc:docMk/>
            <pc:sldMk cId="3660015606" sldId="256"/>
            <ac:picMk id="5" creationId="{F245579B-125A-4FE0-7658-A2156B913CD7}"/>
          </ac:picMkLst>
        </pc:picChg>
        <pc:picChg chg="add del mod">
          <ac:chgData name="Krystal Yates" userId="86e90e64-87d8-428e-9181-5e0055c8fcab" providerId="ADAL" clId="{0BB271AD-7BA6-4AFD-BC68-06D31E58FD83}" dt="2024-04-25T13:22:04.904" v="12673"/>
          <ac:picMkLst>
            <pc:docMk/>
            <pc:sldMk cId="3660015606" sldId="256"/>
            <ac:picMk id="12" creationId="{C546EE81-1FF0-F46B-969C-8B3BF14C6FBE}"/>
          </ac:picMkLst>
        </pc:picChg>
        <pc:picChg chg="add del mod">
          <ac:chgData name="Krystal Yates" userId="86e90e64-87d8-428e-9181-5e0055c8fcab" providerId="ADAL" clId="{0BB271AD-7BA6-4AFD-BC68-06D31E58FD83}" dt="2024-04-25T13:30:24.303" v="12675"/>
          <ac:picMkLst>
            <pc:docMk/>
            <pc:sldMk cId="3660015606" sldId="256"/>
            <ac:picMk id="16" creationId="{D0E2E5D0-2CAC-9273-F429-81AFBC24C416}"/>
          </ac:picMkLst>
        </pc:picChg>
        <pc:picChg chg="add del mod">
          <ac:chgData name="Krystal Yates" userId="86e90e64-87d8-428e-9181-5e0055c8fcab" providerId="ADAL" clId="{0BB271AD-7BA6-4AFD-BC68-06D31E58FD83}" dt="2024-04-25T13:53:39.479" v="12684"/>
          <ac:picMkLst>
            <pc:docMk/>
            <pc:sldMk cId="3660015606" sldId="256"/>
            <ac:picMk id="19" creationId="{748ECCFE-CF0E-79A7-A3AA-CC139EE2793C}"/>
          </ac:picMkLst>
        </pc:picChg>
        <pc:cxnChg chg="add">
          <ac:chgData name="Krystal Yates" userId="86e90e64-87d8-428e-9181-5e0055c8fcab" providerId="ADAL" clId="{0BB271AD-7BA6-4AFD-BC68-06D31E58FD83}" dt="2024-03-22T23:51:05.804" v="82" actId="26606"/>
          <ac:cxnSpMkLst>
            <pc:docMk/>
            <pc:sldMk cId="3660015606" sldId="256"/>
            <ac:cxnSpMk id="11" creationId="{49264613-F0F7-08CE-0ADF-98407A64DAE6}"/>
          </ac:cxnSpMkLst>
        </pc:cxnChg>
      </pc:sldChg>
      <pc:sldChg chg="addSp delSp modSp mod modTransition setBg modAnim modNotesTx">
        <pc:chgData name="Krystal Yates" userId="86e90e64-87d8-428e-9181-5e0055c8fcab" providerId="ADAL" clId="{0BB271AD-7BA6-4AFD-BC68-06D31E58FD83}" dt="2024-04-25T14:08:28.399" v="12687"/>
        <pc:sldMkLst>
          <pc:docMk/>
          <pc:sldMk cId="1513909370" sldId="257"/>
        </pc:sldMkLst>
        <pc:spChg chg="mod ord">
          <ac:chgData name="Krystal Yates" userId="86e90e64-87d8-428e-9181-5e0055c8fcab" providerId="ADAL" clId="{0BB271AD-7BA6-4AFD-BC68-06D31E58FD83}" dt="2024-04-24T16:58:37.929" v="12635" actId="207"/>
          <ac:spMkLst>
            <pc:docMk/>
            <pc:sldMk cId="1513909370" sldId="257"/>
            <ac:spMk id="2" creationId="{896AE0AB-00E0-9225-1572-156D063C09B8}"/>
          </ac:spMkLst>
        </pc:spChg>
        <pc:spChg chg="mod">
          <ac:chgData name="Krystal Yates" userId="86e90e64-87d8-428e-9181-5e0055c8fcab" providerId="ADAL" clId="{0BB271AD-7BA6-4AFD-BC68-06D31E58FD83}" dt="2024-04-24T16:58:45.480" v="12637" actId="1076"/>
          <ac:spMkLst>
            <pc:docMk/>
            <pc:sldMk cId="1513909370" sldId="257"/>
            <ac:spMk id="3" creationId="{88E9B96D-2C65-A423-8223-BFE9B452FD29}"/>
          </ac:spMkLst>
        </pc:spChg>
        <pc:spChg chg="add">
          <ac:chgData name="Krystal Yates" userId="86e90e64-87d8-428e-9181-5e0055c8fcab" providerId="ADAL" clId="{0BB271AD-7BA6-4AFD-BC68-06D31E58FD83}" dt="2024-04-24T16:58:18.380" v="12631" actId="26606"/>
          <ac:spMkLst>
            <pc:docMk/>
            <pc:sldMk cId="1513909370" sldId="257"/>
            <ac:spMk id="14" creationId="{04812C46-200A-4DEB-A05E-3ED6C68C2387}"/>
          </ac:spMkLst>
        </pc:spChg>
        <pc:spChg chg="add">
          <ac:chgData name="Krystal Yates" userId="86e90e64-87d8-428e-9181-5e0055c8fcab" providerId="ADAL" clId="{0BB271AD-7BA6-4AFD-BC68-06D31E58FD83}" dt="2024-04-24T16:58:18.380" v="12631" actId="26606"/>
          <ac:spMkLst>
            <pc:docMk/>
            <pc:sldMk cId="1513909370" sldId="257"/>
            <ac:spMk id="16" creationId="{D1EA859B-E555-4109-94F3-6700E046E008}"/>
          </ac:spMkLst>
        </pc:spChg>
        <pc:picChg chg="add mod">
          <ac:chgData name="Krystal Yates" userId="86e90e64-87d8-428e-9181-5e0055c8fcab" providerId="ADAL" clId="{0BB271AD-7BA6-4AFD-BC68-06D31E58FD83}" dt="2024-04-24T16:58:18.380" v="12631" actId="26606"/>
          <ac:picMkLst>
            <pc:docMk/>
            <pc:sldMk cId="1513909370" sldId="257"/>
            <ac:picMk id="5" creationId="{91536722-791B-ABD8-6E0F-9D81DB02360F}"/>
          </ac:picMkLst>
        </pc:picChg>
        <pc:picChg chg="add del mod">
          <ac:chgData name="Krystal Yates" userId="86e90e64-87d8-428e-9181-5e0055c8fcab" providerId="ADAL" clId="{0BB271AD-7BA6-4AFD-BC68-06D31E58FD83}" dt="2024-04-25T13:22:04.904" v="12673"/>
          <ac:picMkLst>
            <pc:docMk/>
            <pc:sldMk cId="1513909370" sldId="257"/>
            <ac:picMk id="8" creationId="{324C5730-7AA3-D8BE-BD7C-29DC065EEE8A}"/>
          </ac:picMkLst>
        </pc:picChg>
        <pc:picChg chg="add del mod">
          <ac:chgData name="Krystal Yates" userId="86e90e64-87d8-428e-9181-5e0055c8fcab" providerId="ADAL" clId="{0BB271AD-7BA6-4AFD-BC68-06D31E58FD83}" dt="2024-04-25T13:30:24.303" v="12675"/>
          <ac:picMkLst>
            <pc:docMk/>
            <pc:sldMk cId="1513909370" sldId="257"/>
            <ac:picMk id="10" creationId="{92BE5E97-A97B-5763-6B78-378B5E70724A}"/>
          </ac:picMkLst>
        </pc:picChg>
        <pc:picChg chg="add del mod">
          <ac:chgData name="Krystal Yates" userId="86e90e64-87d8-428e-9181-5e0055c8fcab" providerId="ADAL" clId="{0BB271AD-7BA6-4AFD-BC68-06D31E58FD83}" dt="2024-04-25T13:53:39.479" v="12684"/>
          <ac:picMkLst>
            <pc:docMk/>
            <pc:sldMk cId="1513909370" sldId="257"/>
            <ac:picMk id="13" creationId="{CC67031D-A2AC-C68A-3A99-B1678BA41D65}"/>
          </ac:picMkLst>
        </pc:picChg>
        <pc:cxnChg chg="add del">
          <ac:chgData name="Krystal Yates" userId="86e90e64-87d8-428e-9181-5e0055c8fcab" providerId="ADAL" clId="{0BB271AD-7BA6-4AFD-BC68-06D31E58FD83}" dt="2024-04-24T16:58:18.380" v="12631" actId="26606"/>
          <ac:cxnSpMkLst>
            <pc:docMk/>
            <pc:sldMk cId="1513909370" sldId="257"/>
            <ac:cxnSpMk id="9" creationId="{1503BFE4-729B-D9D0-C17B-501E6AF1127A}"/>
          </ac:cxnSpMkLst>
        </pc:cxnChg>
      </pc:sldChg>
      <pc:sldChg chg="addSp delSp modSp mod modTransition setBg modAnim modNotesTx">
        <pc:chgData name="Krystal Yates" userId="86e90e64-87d8-428e-9181-5e0055c8fcab" providerId="ADAL" clId="{0BB271AD-7BA6-4AFD-BC68-06D31E58FD83}" dt="2024-04-25T14:08:28.399" v="12687"/>
        <pc:sldMkLst>
          <pc:docMk/>
          <pc:sldMk cId="1755999985" sldId="258"/>
        </pc:sldMkLst>
        <pc:spChg chg="mod">
          <ac:chgData name="Krystal Yates" userId="86e90e64-87d8-428e-9181-5e0055c8fcab" providerId="ADAL" clId="{0BB271AD-7BA6-4AFD-BC68-06D31E58FD83}" dt="2024-04-23T19:31:47.513" v="5662" actId="255"/>
          <ac:spMkLst>
            <pc:docMk/>
            <pc:sldMk cId="1755999985" sldId="258"/>
            <ac:spMk id="2" creationId="{BFBBF241-E8C9-2911-2D66-834F69323010}"/>
          </ac:spMkLst>
        </pc:spChg>
        <pc:spChg chg="mod">
          <ac:chgData name="Krystal Yates" userId="86e90e64-87d8-428e-9181-5e0055c8fcab" providerId="ADAL" clId="{0BB271AD-7BA6-4AFD-BC68-06D31E58FD83}" dt="2024-04-23T19:31:55.520" v="5663" actId="255"/>
          <ac:spMkLst>
            <pc:docMk/>
            <pc:sldMk cId="1755999985" sldId="258"/>
            <ac:spMk id="3" creationId="{4029CE57-8B5E-487F-DD2F-2430106BA389}"/>
          </ac:spMkLst>
        </pc:spChg>
        <pc:spChg chg="add del mod">
          <ac:chgData name="Krystal Yates" userId="86e90e64-87d8-428e-9181-5e0055c8fcab" providerId="ADAL" clId="{0BB271AD-7BA6-4AFD-BC68-06D31E58FD83}" dt="2024-04-17T15:01:24.194" v="1561" actId="21"/>
          <ac:spMkLst>
            <pc:docMk/>
            <pc:sldMk cId="1755999985" sldId="258"/>
            <ac:spMk id="6" creationId="{8DCE6AE1-2F60-6FEC-B29A-F799E118BCAC}"/>
          </ac:spMkLst>
        </pc:spChg>
        <pc:spChg chg="add del">
          <ac:chgData name="Krystal Yates" userId="86e90e64-87d8-428e-9181-5e0055c8fcab" providerId="ADAL" clId="{0BB271AD-7BA6-4AFD-BC68-06D31E58FD83}" dt="2024-04-23T19:31:38.438" v="5661" actId="26606"/>
          <ac:spMkLst>
            <pc:docMk/>
            <pc:sldMk cId="1755999985" sldId="258"/>
            <ac:spMk id="13" creationId="{362810D9-2C5A-477D-949C-C191895477F3}"/>
          </ac:spMkLst>
        </pc:spChg>
        <pc:spChg chg="add del">
          <ac:chgData name="Krystal Yates" userId="86e90e64-87d8-428e-9181-5e0055c8fcab" providerId="ADAL" clId="{0BB271AD-7BA6-4AFD-BC68-06D31E58FD83}" dt="2024-04-23T19:31:38.438" v="5661" actId="26606"/>
          <ac:spMkLst>
            <pc:docMk/>
            <pc:sldMk cId="1755999985" sldId="258"/>
            <ac:spMk id="15" creationId="{081E4A58-353D-44AE-B2FC-2A74E2E400F7}"/>
          </ac:spMkLst>
        </pc:spChg>
        <pc:spChg chg="add">
          <ac:chgData name="Krystal Yates" userId="86e90e64-87d8-428e-9181-5e0055c8fcab" providerId="ADAL" clId="{0BB271AD-7BA6-4AFD-BC68-06D31E58FD83}" dt="2024-04-23T19:31:38.438" v="5661" actId="26606"/>
          <ac:spMkLst>
            <pc:docMk/>
            <pc:sldMk cId="1755999985" sldId="258"/>
            <ac:spMk id="20" creationId="{7C432AFE-B3D2-4BFF-BF8F-96C27AFF1AC7}"/>
          </ac:spMkLst>
        </pc:spChg>
        <pc:spChg chg="add">
          <ac:chgData name="Krystal Yates" userId="86e90e64-87d8-428e-9181-5e0055c8fcab" providerId="ADAL" clId="{0BB271AD-7BA6-4AFD-BC68-06D31E58FD83}" dt="2024-04-23T19:31:38.438" v="5661" actId="26606"/>
          <ac:spMkLst>
            <pc:docMk/>
            <pc:sldMk cId="1755999985" sldId="258"/>
            <ac:spMk id="22" creationId="{AF2F604E-43BE-4DC3-B983-E071523364F8}"/>
          </ac:spMkLst>
        </pc:spChg>
        <pc:spChg chg="add">
          <ac:chgData name="Krystal Yates" userId="86e90e64-87d8-428e-9181-5e0055c8fcab" providerId="ADAL" clId="{0BB271AD-7BA6-4AFD-BC68-06D31E58FD83}" dt="2024-04-23T19:31:38.438" v="5661" actId="26606"/>
          <ac:spMkLst>
            <pc:docMk/>
            <pc:sldMk cId="1755999985" sldId="258"/>
            <ac:spMk id="24" creationId="{08C9B587-E65E-4B52-B37C-ABEBB6E87928}"/>
          </ac:spMkLst>
        </pc:spChg>
        <pc:picChg chg="add del mod">
          <ac:chgData name="Krystal Yates" userId="86e90e64-87d8-428e-9181-5e0055c8fcab" providerId="ADAL" clId="{0BB271AD-7BA6-4AFD-BC68-06D31E58FD83}" dt="2024-04-17T15:01:24.194" v="1561" actId="21"/>
          <ac:picMkLst>
            <pc:docMk/>
            <pc:sldMk cId="1755999985" sldId="258"/>
            <ac:picMk id="5" creationId="{3AFEDC55-4247-BC56-948A-A4C7B7620B79}"/>
          </ac:picMkLst>
        </pc:picChg>
        <pc:picChg chg="add del mod">
          <ac:chgData name="Krystal Yates" userId="86e90e64-87d8-428e-9181-5e0055c8fcab" providerId="ADAL" clId="{0BB271AD-7BA6-4AFD-BC68-06D31E58FD83}" dt="2024-04-25T13:22:04.904" v="12673"/>
          <ac:picMkLst>
            <pc:docMk/>
            <pc:sldMk cId="1755999985" sldId="258"/>
            <ac:picMk id="6" creationId="{11A370A9-1F95-E0AB-E750-D37601945AA6}"/>
          </ac:picMkLst>
        </pc:picChg>
        <pc:picChg chg="add mod ord">
          <ac:chgData name="Krystal Yates" userId="86e90e64-87d8-428e-9181-5e0055c8fcab" providerId="ADAL" clId="{0BB271AD-7BA6-4AFD-BC68-06D31E58FD83}" dt="2024-04-25T13:16:28.854" v="12654"/>
          <ac:picMkLst>
            <pc:docMk/>
            <pc:sldMk cId="1755999985" sldId="258"/>
            <ac:picMk id="8" creationId="{A9EFA392-D0F8-F461-A68D-43A11BCBC122}"/>
          </ac:picMkLst>
        </pc:picChg>
        <pc:picChg chg="add del mod">
          <ac:chgData name="Krystal Yates" userId="86e90e64-87d8-428e-9181-5e0055c8fcab" providerId="ADAL" clId="{0BB271AD-7BA6-4AFD-BC68-06D31E58FD83}" dt="2024-04-25T13:30:24.303" v="12675"/>
          <ac:picMkLst>
            <pc:docMk/>
            <pc:sldMk cId="1755999985" sldId="258"/>
            <ac:picMk id="11" creationId="{350BADB8-02AE-129B-ADDD-67BDE0342F5D}"/>
          </ac:picMkLst>
        </pc:picChg>
        <pc:picChg chg="add del mod">
          <ac:chgData name="Krystal Yates" userId="86e90e64-87d8-428e-9181-5e0055c8fcab" providerId="ADAL" clId="{0BB271AD-7BA6-4AFD-BC68-06D31E58FD83}" dt="2024-04-25T13:53:39.479" v="12684"/>
          <ac:picMkLst>
            <pc:docMk/>
            <pc:sldMk cId="1755999985" sldId="258"/>
            <ac:picMk id="13" creationId="{0EF8DB26-856F-713F-4627-04FABA2E4362}"/>
          </ac:picMkLst>
        </pc:picChg>
      </pc:sldChg>
      <pc:sldChg chg="del">
        <pc:chgData name="Krystal Yates" userId="86e90e64-87d8-428e-9181-5e0055c8fcab" providerId="ADAL" clId="{0BB271AD-7BA6-4AFD-BC68-06D31E58FD83}" dt="2024-04-15T19:47:53.358" v="387" actId="47"/>
        <pc:sldMkLst>
          <pc:docMk/>
          <pc:sldMk cId="404618545" sldId="259"/>
        </pc:sldMkLst>
      </pc:sldChg>
      <pc:sldChg chg="addSp delSp modSp mod modTransition setBg modAnim modNotesTx">
        <pc:chgData name="Krystal Yates" userId="86e90e64-87d8-428e-9181-5e0055c8fcab" providerId="ADAL" clId="{0BB271AD-7BA6-4AFD-BC68-06D31E58FD83}" dt="2024-04-25T14:08:28.399" v="12687"/>
        <pc:sldMkLst>
          <pc:docMk/>
          <pc:sldMk cId="2908714572" sldId="260"/>
        </pc:sldMkLst>
        <pc:spChg chg="mod">
          <ac:chgData name="Krystal Yates" userId="86e90e64-87d8-428e-9181-5e0055c8fcab" providerId="ADAL" clId="{0BB271AD-7BA6-4AFD-BC68-06D31E58FD83}" dt="2024-04-17T14:56:09.933" v="1130" actId="26606"/>
          <ac:spMkLst>
            <pc:docMk/>
            <pc:sldMk cId="2908714572" sldId="260"/>
            <ac:spMk id="2" creationId="{E4A92A39-FA07-70FE-84ED-3CE944607696}"/>
          </ac:spMkLst>
        </pc:spChg>
        <pc:spChg chg="add del">
          <ac:chgData name="Krystal Yates" userId="86e90e64-87d8-428e-9181-5e0055c8fcab" providerId="ADAL" clId="{0BB271AD-7BA6-4AFD-BC68-06D31E58FD83}" dt="2024-04-15T19:48:14.414" v="390" actId="26606"/>
          <ac:spMkLst>
            <pc:docMk/>
            <pc:sldMk cId="2908714572" sldId="260"/>
            <ac:spMk id="3" creationId="{57E0B980-8FA9-391F-E0B7-9E774B64F22D}"/>
          </ac:spMkLst>
        </pc:spChg>
        <pc:spChg chg="add del">
          <ac:chgData name="Krystal Yates" userId="86e90e64-87d8-428e-9181-5e0055c8fcab" providerId="ADAL" clId="{0BB271AD-7BA6-4AFD-BC68-06D31E58FD83}" dt="2024-04-15T19:48:14.403" v="389" actId="26606"/>
          <ac:spMkLst>
            <pc:docMk/>
            <pc:sldMk cId="2908714572" sldId="260"/>
            <ac:spMk id="9" creationId="{0C541B88-1AE9-40C3-AFD5-967787C1979F}"/>
          </ac:spMkLst>
        </pc:spChg>
        <pc:spChg chg="add del">
          <ac:chgData name="Krystal Yates" userId="86e90e64-87d8-428e-9181-5e0055c8fcab" providerId="ADAL" clId="{0BB271AD-7BA6-4AFD-BC68-06D31E58FD83}" dt="2024-04-17T14:56:09.933" v="1130" actId="26606"/>
          <ac:spMkLst>
            <pc:docMk/>
            <pc:sldMk cId="2908714572" sldId="260"/>
            <ac:spMk id="10" creationId="{B50AB553-2A96-4A92-96F2-93548E096954}"/>
          </ac:spMkLst>
        </pc:spChg>
        <pc:spChg chg="add del">
          <ac:chgData name="Krystal Yates" userId="86e90e64-87d8-428e-9181-5e0055c8fcab" providerId="ADAL" clId="{0BB271AD-7BA6-4AFD-BC68-06D31E58FD83}" dt="2024-04-15T19:48:14.403" v="389" actId="26606"/>
          <ac:spMkLst>
            <pc:docMk/>
            <pc:sldMk cId="2908714572" sldId="260"/>
            <ac:spMk id="11" creationId="{E5F17139-31EE-46AC-B04F-DBBD852DD6CB}"/>
          </ac:spMkLst>
        </pc:spChg>
        <pc:spChg chg="add del">
          <ac:chgData name="Krystal Yates" userId="86e90e64-87d8-428e-9181-5e0055c8fcab" providerId="ADAL" clId="{0BB271AD-7BA6-4AFD-BC68-06D31E58FD83}" dt="2024-04-15T19:48:14.403" v="389" actId="26606"/>
          <ac:spMkLst>
            <pc:docMk/>
            <pc:sldMk cId="2908714572" sldId="260"/>
            <ac:spMk id="17" creationId="{89D16701-DA76-4F72-BB63-E2C3FFBDFE0F}"/>
          </ac:spMkLst>
        </pc:spChg>
        <pc:spChg chg="add del">
          <ac:chgData name="Krystal Yates" userId="86e90e64-87d8-428e-9181-5e0055c8fcab" providerId="ADAL" clId="{0BB271AD-7BA6-4AFD-BC68-06D31E58FD83}" dt="2024-04-15T19:48:14.403" v="389" actId="26606"/>
          <ac:spMkLst>
            <pc:docMk/>
            <pc:sldMk cId="2908714572" sldId="260"/>
            <ac:spMk id="19" creationId="{1CC28BE1-9DC6-43FE-9582-39F091098D77}"/>
          </ac:spMkLst>
        </pc:spChg>
        <pc:spChg chg="add">
          <ac:chgData name="Krystal Yates" userId="86e90e64-87d8-428e-9181-5e0055c8fcab" providerId="ADAL" clId="{0BB271AD-7BA6-4AFD-BC68-06D31E58FD83}" dt="2024-04-17T14:56:09.933" v="1130" actId="26606"/>
          <ac:spMkLst>
            <pc:docMk/>
            <pc:sldMk cId="2908714572" sldId="260"/>
            <ac:spMk id="41" creationId="{889D5D69-307E-4862-950C-1A7CC8A22B4A}"/>
          </ac:spMkLst>
        </pc:spChg>
        <pc:spChg chg="add">
          <ac:chgData name="Krystal Yates" userId="86e90e64-87d8-428e-9181-5e0055c8fcab" providerId="ADAL" clId="{0BB271AD-7BA6-4AFD-BC68-06D31E58FD83}" dt="2024-04-17T14:56:09.933" v="1130" actId="26606"/>
          <ac:spMkLst>
            <pc:docMk/>
            <pc:sldMk cId="2908714572" sldId="260"/>
            <ac:spMk id="43" creationId="{2100E061-779B-4006-BC39-114A057A7178}"/>
          </ac:spMkLst>
        </pc:spChg>
        <pc:spChg chg="add">
          <ac:chgData name="Krystal Yates" userId="86e90e64-87d8-428e-9181-5e0055c8fcab" providerId="ADAL" clId="{0BB271AD-7BA6-4AFD-BC68-06D31E58FD83}" dt="2024-04-17T14:56:09.933" v="1130" actId="26606"/>
          <ac:spMkLst>
            <pc:docMk/>
            <pc:sldMk cId="2908714572" sldId="260"/>
            <ac:spMk id="47" creationId="{6CB927A4-E432-4310-9CD5-E89FF5063179}"/>
          </ac:spMkLst>
        </pc:spChg>
        <pc:spChg chg="add">
          <ac:chgData name="Krystal Yates" userId="86e90e64-87d8-428e-9181-5e0055c8fcab" providerId="ADAL" clId="{0BB271AD-7BA6-4AFD-BC68-06D31E58FD83}" dt="2024-04-17T14:56:09.933" v="1130" actId="26606"/>
          <ac:spMkLst>
            <pc:docMk/>
            <pc:sldMk cId="2908714572" sldId="260"/>
            <ac:spMk id="49" creationId="{E3020543-B24B-4EC4-8FFC-8DD88EEA91A8}"/>
          </ac:spMkLst>
        </pc:spChg>
        <pc:spChg chg="add">
          <ac:chgData name="Krystal Yates" userId="86e90e64-87d8-428e-9181-5e0055c8fcab" providerId="ADAL" clId="{0BB271AD-7BA6-4AFD-BC68-06D31E58FD83}" dt="2024-04-17T14:56:09.933" v="1130" actId="26606"/>
          <ac:spMkLst>
            <pc:docMk/>
            <pc:sldMk cId="2908714572" sldId="260"/>
            <ac:spMk id="51" creationId="{1453BF6C-B012-48B7-B4E8-6D7AC7C27D02}"/>
          </ac:spMkLst>
        </pc:spChg>
        <pc:grpChg chg="add del">
          <ac:chgData name="Krystal Yates" userId="86e90e64-87d8-428e-9181-5e0055c8fcab" providerId="ADAL" clId="{0BB271AD-7BA6-4AFD-BC68-06D31E58FD83}" dt="2024-04-15T19:48:14.403" v="389" actId="26606"/>
          <ac:grpSpMkLst>
            <pc:docMk/>
            <pc:sldMk cId="2908714572" sldId="260"/>
            <ac:grpSpMk id="13" creationId="{7CF625D3-71A3-4F30-A096-8EF334E959D0}"/>
          </ac:grpSpMkLst>
        </pc:grpChg>
        <pc:grpChg chg="add del">
          <ac:chgData name="Krystal Yates" userId="86e90e64-87d8-428e-9181-5e0055c8fcab" providerId="ADAL" clId="{0BB271AD-7BA6-4AFD-BC68-06D31E58FD83}" dt="2024-04-15T19:48:14.403" v="389" actId="26606"/>
          <ac:grpSpMkLst>
            <pc:docMk/>
            <pc:sldMk cId="2908714572" sldId="260"/>
            <ac:grpSpMk id="21" creationId="{AF9AF3F3-CE0C-4125-BDD7-346487FA0B40}"/>
          </ac:grpSpMkLst>
        </pc:grpChg>
        <pc:graphicFrameChg chg="add del">
          <ac:chgData name="Krystal Yates" userId="86e90e64-87d8-428e-9181-5e0055c8fcab" providerId="ADAL" clId="{0BB271AD-7BA6-4AFD-BC68-06D31E58FD83}" dt="2024-04-15T19:48:14.403" v="389" actId="26606"/>
          <ac:graphicFrameMkLst>
            <pc:docMk/>
            <pc:sldMk cId="2908714572" sldId="260"/>
            <ac:graphicFrameMk id="5" creationId="{DBF6E999-4F8F-2C74-FD4D-E41FA7429EDB}"/>
          </ac:graphicFrameMkLst>
        </pc:graphicFrameChg>
        <pc:graphicFrameChg chg="add mod modGraphic">
          <ac:chgData name="Krystal Yates" userId="86e90e64-87d8-428e-9181-5e0055c8fcab" providerId="ADAL" clId="{0BB271AD-7BA6-4AFD-BC68-06D31E58FD83}" dt="2024-04-17T14:56:25.217" v="1131" actId="255"/>
          <ac:graphicFrameMkLst>
            <pc:docMk/>
            <pc:sldMk cId="2908714572" sldId="260"/>
            <ac:graphicFrameMk id="36" creationId="{89DAB230-F944-DDAA-F556-ACA8A2D1BDB0}"/>
          </ac:graphicFrameMkLst>
        </pc:graphicFrameChg>
        <pc:picChg chg="add del mod">
          <ac:chgData name="Krystal Yates" userId="86e90e64-87d8-428e-9181-5e0055c8fcab" providerId="ADAL" clId="{0BB271AD-7BA6-4AFD-BC68-06D31E58FD83}" dt="2024-04-25T13:30:24.303" v="12675"/>
          <ac:picMkLst>
            <pc:docMk/>
            <pc:sldMk cId="2908714572" sldId="260"/>
            <ac:picMk id="4" creationId="{6E335577-9BF0-DC9F-5661-5CC574074E74}"/>
          </ac:picMkLst>
        </pc:picChg>
        <pc:picChg chg="add mod">
          <ac:chgData name="Krystal Yates" userId="86e90e64-87d8-428e-9181-5e0055c8fcab" providerId="ADAL" clId="{0BB271AD-7BA6-4AFD-BC68-06D31E58FD83}" dt="2024-04-17T14:56:09.933" v="1130" actId="26606"/>
          <ac:picMkLst>
            <pc:docMk/>
            <pc:sldMk cId="2908714572" sldId="260"/>
            <ac:picMk id="6" creationId="{D48FDF46-F1F0-B85D-0003-C02FDE8B9525}"/>
          </ac:picMkLst>
        </pc:picChg>
        <pc:picChg chg="add del mod">
          <ac:chgData name="Krystal Yates" userId="86e90e64-87d8-428e-9181-5e0055c8fcab" providerId="ADAL" clId="{0BB271AD-7BA6-4AFD-BC68-06D31E58FD83}" dt="2024-04-25T13:53:39.479" v="12684"/>
          <ac:picMkLst>
            <pc:docMk/>
            <pc:sldMk cId="2908714572" sldId="260"/>
            <ac:picMk id="7" creationId="{065887A2-81C2-7395-8721-B9883D821D04}"/>
          </ac:picMkLst>
        </pc:picChg>
        <pc:cxnChg chg="add">
          <ac:chgData name="Krystal Yates" userId="86e90e64-87d8-428e-9181-5e0055c8fcab" providerId="ADAL" clId="{0BB271AD-7BA6-4AFD-BC68-06D31E58FD83}" dt="2024-04-17T14:56:09.933" v="1130" actId="26606"/>
          <ac:cxnSpMkLst>
            <pc:docMk/>
            <pc:sldMk cId="2908714572" sldId="260"/>
            <ac:cxnSpMk id="45" creationId="{C49DA8F6-BCC1-4447-B54C-57856834B94B}"/>
          </ac:cxnSpMkLst>
        </pc:cxnChg>
      </pc:sldChg>
      <pc:sldChg chg="delSp new del mod ord modNotesTx">
        <pc:chgData name="Krystal Yates" userId="86e90e64-87d8-428e-9181-5e0055c8fcab" providerId="ADAL" clId="{0BB271AD-7BA6-4AFD-BC68-06D31E58FD83}" dt="2024-04-23T20:06:43.965" v="6733" actId="47"/>
        <pc:sldMkLst>
          <pc:docMk/>
          <pc:sldMk cId="876391142" sldId="261"/>
        </pc:sldMkLst>
        <pc:spChg chg="del">
          <ac:chgData name="Krystal Yates" userId="86e90e64-87d8-428e-9181-5e0055c8fcab" providerId="ADAL" clId="{0BB271AD-7BA6-4AFD-BC68-06D31E58FD83}" dt="2024-04-23T20:06:23.026" v="6728" actId="21"/>
          <ac:spMkLst>
            <pc:docMk/>
            <pc:sldMk cId="876391142" sldId="261"/>
            <ac:spMk id="6" creationId="{3781DC29-DDA1-105E-DC58-AB38FE03F1E6}"/>
          </ac:spMkLst>
        </pc:spChg>
        <pc:picChg chg="del">
          <ac:chgData name="Krystal Yates" userId="86e90e64-87d8-428e-9181-5e0055c8fcab" providerId="ADAL" clId="{0BB271AD-7BA6-4AFD-BC68-06D31E58FD83}" dt="2024-04-23T20:06:23.026" v="6728" actId="21"/>
          <ac:picMkLst>
            <pc:docMk/>
            <pc:sldMk cId="876391142" sldId="261"/>
            <ac:picMk id="5" creationId="{92659313-7903-10D6-EA5C-BAA20C5ED5EB}"/>
          </ac:picMkLst>
        </pc:picChg>
      </pc:sldChg>
      <pc:sldChg chg="delSp add del ord setBg delDesignElem">
        <pc:chgData name="Krystal Yates" userId="86e90e64-87d8-428e-9181-5e0055c8fcab" providerId="ADAL" clId="{0BB271AD-7BA6-4AFD-BC68-06D31E58FD83}" dt="2024-04-24T16:53:00.172" v="12589" actId="47"/>
        <pc:sldMkLst>
          <pc:docMk/>
          <pc:sldMk cId="635044433" sldId="262"/>
        </pc:sldMkLst>
        <pc:spChg chg="del">
          <ac:chgData name="Krystal Yates" userId="86e90e64-87d8-428e-9181-5e0055c8fcab" providerId="ADAL" clId="{0BB271AD-7BA6-4AFD-BC68-06D31E58FD83}" dt="2024-04-23T19:23:59.952" v="5597"/>
          <ac:spMkLst>
            <pc:docMk/>
            <pc:sldMk cId="635044433" sldId="262"/>
            <ac:spMk id="6" creationId="{C1DD1A8A-57D5-4A81-AD04-532B043C5611}"/>
          </ac:spMkLst>
        </pc:spChg>
        <pc:spChg chg="del">
          <ac:chgData name="Krystal Yates" userId="86e90e64-87d8-428e-9181-5e0055c8fcab" providerId="ADAL" clId="{0BB271AD-7BA6-4AFD-BC68-06D31E58FD83}" dt="2024-04-23T19:23:59.952" v="5597"/>
          <ac:spMkLst>
            <pc:docMk/>
            <pc:sldMk cId="635044433" sldId="262"/>
            <ac:spMk id="7" creationId="{007891EC-4501-44ED-A8C8-B11B6DB767AB}"/>
          </ac:spMkLst>
        </pc:spChg>
      </pc:sldChg>
      <pc:sldChg chg="delSp modSp add del mod">
        <pc:chgData name="Krystal Yates" userId="86e90e64-87d8-428e-9181-5e0055c8fcab" providerId="ADAL" clId="{0BB271AD-7BA6-4AFD-BC68-06D31E58FD83}" dt="2024-04-25T21:23:20.784" v="13702" actId="47"/>
        <pc:sldMkLst>
          <pc:docMk/>
          <pc:sldMk cId="2132068392" sldId="262"/>
        </pc:sldMkLst>
        <pc:spChg chg="del">
          <ac:chgData name="Krystal Yates" userId="86e90e64-87d8-428e-9181-5e0055c8fcab" providerId="ADAL" clId="{0BB271AD-7BA6-4AFD-BC68-06D31E58FD83}" dt="2024-04-25T21:23:10.995" v="13701" actId="478"/>
          <ac:spMkLst>
            <pc:docMk/>
            <pc:sldMk cId="2132068392" sldId="262"/>
            <ac:spMk id="35" creationId="{5B9B6ACE-82EA-46F9-BDC2-CEC041ABBF22}"/>
          </ac:spMkLst>
        </pc:spChg>
        <pc:spChg chg="del mod">
          <ac:chgData name="Krystal Yates" userId="86e90e64-87d8-428e-9181-5e0055c8fcab" providerId="ADAL" clId="{0BB271AD-7BA6-4AFD-BC68-06D31E58FD83}" dt="2024-04-25T21:23:08.882" v="13700" actId="478"/>
          <ac:spMkLst>
            <pc:docMk/>
            <pc:sldMk cId="2132068392" sldId="262"/>
            <ac:spMk id="43" creationId="{7BF380F0-E581-41AD-B9B8-4693DE21F634}"/>
          </ac:spMkLst>
        </pc:spChg>
      </pc:sldChg>
      <pc:sldChg chg="addSp delSp modSp add modTransition modAnim modNotesTx">
        <pc:chgData name="Krystal Yates" userId="86e90e64-87d8-428e-9181-5e0055c8fcab" providerId="ADAL" clId="{0BB271AD-7BA6-4AFD-BC68-06D31E58FD83}" dt="2024-04-25T14:08:28.399" v="12687"/>
        <pc:sldMkLst>
          <pc:docMk/>
          <pc:sldMk cId="574609226" sldId="265"/>
        </pc:sldMkLst>
        <pc:picChg chg="add del mod">
          <ac:chgData name="Krystal Yates" userId="86e90e64-87d8-428e-9181-5e0055c8fcab" providerId="ADAL" clId="{0BB271AD-7BA6-4AFD-BC68-06D31E58FD83}" dt="2024-04-25T13:30:24.303" v="12675"/>
          <ac:picMkLst>
            <pc:docMk/>
            <pc:sldMk cId="574609226" sldId="265"/>
            <ac:picMk id="6" creationId="{33B7330D-1EF9-8398-ECBF-8F724F90FEFF}"/>
          </ac:picMkLst>
        </pc:picChg>
        <pc:picChg chg="add del mod">
          <ac:chgData name="Krystal Yates" userId="86e90e64-87d8-428e-9181-5e0055c8fcab" providerId="ADAL" clId="{0BB271AD-7BA6-4AFD-BC68-06D31E58FD83}" dt="2024-04-25T14:08:28.399" v="12687"/>
          <ac:picMkLst>
            <pc:docMk/>
            <pc:sldMk cId="574609226" sldId="265"/>
            <ac:picMk id="8" creationId="{CDF30C2F-AC22-85D9-3DB4-84D294C35EA7}"/>
          </ac:picMkLst>
        </pc:picChg>
      </pc:sldChg>
      <pc:sldChg chg="delSp add del setBg delDesignElem">
        <pc:chgData name="Krystal Yates" userId="86e90e64-87d8-428e-9181-5e0055c8fcab" providerId="ADAL" clId="{0BB271AD-7BA6-4AFD-BC68-06D31E58FD83}" dt="2024-04-23T19:49:54.616" v="5870" actId="2696"/>
        <pc:sldMkLst>
          <pc:docMk/>
          <pc:sldMk cId="1155717436" sldId="265"/>
        </pc:sldMkLst>
        <pc:spChg chg="del">
          <ac:chgData name="Krystal Yates" userId="86e90e64-87d8-428e-9181-5e0055c8fcab" providerId="ADAL" clId="{0BB271AD-7BA6-4AFD-BC68-06D31E58FD83}" dt="2024-04-23T19:23:59.952" v="5597"/>
          <ac:spMkLst>
            <pc:docMk/>
            <pc:sldMk cId="1155717436" sldId="265"/>
            <ac:spMk id="16" creationId="{3AFE8227-C443-417B-BA91-520EB1EF4559}"/>
          </ac:spMkLst>
        </pc:spChg>
        <pc:spChg chg="del">
          <ac:chgData name="Krystal Yates" userId="86e90e64-87d8-428e-9181-5e0055c8fcab" providerId="ADAL" clId="{0BB271AD-7BA6-4AFD-BC68-06D31E58FD83}" dt="2024-04-23T19:23:59.952" v="5597"/>
          <ac:spMkLst>
            <pc:docMk/>
            <pc:sldMk cId="1155717436" sldId="265"/>
            <ac:spMk id="18" creationId="{907741FC-B544-4A6E-B831-6789D042333D}"/>
          </ac:spMkLst>
        </pc:spChg>
        <pc:spChg chg="del">
          <ac:chgData name="Krystal Yates" userId="86e90e64-87d8-428e-9181-5e0055c8fcab" providerId="ADAL" clId="{0BB271AD-7BA6-4AFD-BC68-06D31E58FD83}" dt="2024-04-23T19:23:59.952" v="5597"/>
          <ac:spMkLst>
            <pc:docMk/>
            <pc:sldMk cId="1155717436" sldId="265"/>
            <ac:spMk id="20" creationId="{3F0BE7ED-7814-4273-B18A-F26CC0380380}"/>
          </ac:spMkLst>
        </pc:spChg>
      </pc:sldChg>
      <pc:sldChg chg="delSp modSp add del mod setBg delDesignElem">
        <pc:chgData name="Krystal Yates" userId="86e90e64-87d8-428e-9181-5e0055c8fcab" providerId="ADAL" clId="{0BB271AD-7BA6-4AFD-BC68-06D31E58FD83}" dt="2024-04-23T19:51:17.844" v="5895" actId="47"/>
        <pc:sldMkLst>
          <pc:docMk/>
          <pc:sldMk cId="1045512064" sldId="267"/>
        </pc:sldMkLst>
        <pc:spChg chg="mod">
          <ac:chgData name="Krystal Yates" userId="86e90e64-87d8-428e-9181-5e0055c8fcab" providerId="ADAL" clId="{0BB271AD-7BA6-4AFD-BC68-06D31E58FD83}" dt="2024-04-23T19:25:31.137" v="5598" actId="207"/>
          <ac:spMkLst>
            <pc:docMk/>
            <pc:sldMk cId="1045512064" sldId="267"/>
            <ac:spMk id="3" creationId="{D80D9F96-965E-40B6-AA85-7B24ABAC064D}"/>
          </ac:spMkLst>
        </pc:spChg>
        <pc:spChg chg="del">
          <ac:chgData name="Krystal Yates" userId="86e90e64-87d8-428e-9181-5e0055c8fcab" providerId="ADAL" clId="{0BB271AD-7BA6-4AFD-BC68-06D31E58FD83}" dt="2024-04-23T19:23:59.952" v="5597"/>
          <ac:spMkLst>
            <pc:docMk/>
            <pc:sldMk cId="1045512064" sldId="267"/>
            <ac:spMk id="29" creationId="{9B76D444-2756-434F-AE61-96D69830C13E}"/>
          </ac:spMkLst>
        </pc:spChg>
        <pc:spChg chg="del">
          <ac:chgData name="Krystal Yates" userId="86e90e64-87d8-428e-9181-5e0055c8fcab" providerId="ADAL" clId="{0BB271AD-7BA6-4AFD-BC68-06D31E58FD83}" dt="2024-04-23T19:23:59.952" v="5597"/>
          <ac:spMkLst>
            <pc:docMk/>
            <pc:sldMk cId="1045512064" sldId="267"/>
            <ac:spMk id="31" creationId="{A27B6159-7734-4564-9E0F-C4BC43C36E52}"/>
          </ac:spMkLst>
        </pc:spChg>
        <pc:cxnChg chg="del">
          <ac:chgData name="Krystal Yates" userId="86e90e64-87d8-428e-9181-5e0055c8fcab" providerId="ADAL" clId="{0BB271AD-7BA6-4AFD-BC68-06D31E58FD83}" dt="2024-04-23T19:23:59.952" v="5597"/>
          <ac:cxnSpMkLst>
            <pc:docMk/>
            <pc:sldMk cId="1045512064" sldId="267"/>
            <ac:cxnSpMk id="33" creationId="{E2FFB46B-05BC-4950-B18A-9593FDAE6ED7}"/>
          </ac:cxnSpMkLst>
        </pc:cxnChg>
      </pc:sldChg>
      <pc:sldChg chg="delSp modSp add mod">
        <pc:chgData name="Krystal Yates" userId="86e90e64-87d8-428e-9181-5e0055c8fcab" providerId="ADAL" clId="{0BB271AD-7BA6-4AFD-BC68-06D31E58FD83}" dt="2024-04-25T21:23:01.582" v="13698" actId="14100"/>
        <pc:sldMkLst>
          <pc:docMk/>
          <pc:sldMk cId="4219663213" sldId="305"/>
        </pc:sldMkLst>
        <pc:spChg chg="mod">
          <ac:chgData name="Krystal Yates" userId="86e90e64-87d8-428e-9181-5e0055c8fcab" providerId="ADAL" clId="{0BB271AD-7BA6-4AFD-BC68-06D31E58FD83}" dt="2024-04-25T21:22:54.215" v="13696" actId="1076"/>
          <ac:spMkLst>
            <pc:docMk/>
            <pc:sldMk cId="4219663213" sldId="305"/>
            <ac:spMk id="2" creationId="{8EB8532A-65B2-7D41-BCBE-F99722337D1A}"/>
          </ac:spMkLst>
        </pc:spChg>
        <pc:spChg chg="del">
          <ac:chgData name="Krystal Yates" userId="86e90e64-87d8-428e-9181-5e0055c8fcab" providerId="ADAL" clId="{0BB271AD-7BA6-4AFD-BC68-06D31E58FD83}" dt="2024-04-25T21:22:44.012" v="13694" actId="478"/>
          <ac:spMkLst>
            <pc:docMk/>
            <pc:sldMk cId="4219663213" sldId="305"/>
            <ac:spMk id="59" creationId="{2744032E-7342-C0B6-23F2-F6B0A068E9C1}"/>
          </ac:spMkLst>
        </pc:spChg>
        <pc:picChg chg="mod">
          <ac:chgData name="Krystal Yates" userId="86e90e64-87d8-428e-9181-5e0055c8fcab" providerId="ADAL" clId="{0BB271AD-7BA6-4AFD-BC68-06D31E58FD83}" dt="2024-04-25T21:23:01.582" v="13698" actId="14100"/>
          <ac:picMkLst>
            <pc:docMk/>
            <pc:sldMk cId="4219663213" sldId="305"/>
            <ac:picMk id="6" creationId="{D728B9AE-AF6C-951F-008F-F2C8561B61E5}"/>
          </ac:picMkLst>
        </pc:picChg>
      </pc:sldChg>
      <pc:sldChg chg="addSp delSp modSp add mod modTransition modAnim modNotesTx">
        <pc:chgData name="Krystal Yates" userId="86e90e64-87d8-428e-9181-5e0055c8fcab" providerId="ADAL" clId="{0BB271AD-7BA6-4AFD-BC68-06D31E58FD83}" dt="2024-04-25T14:08:28.399" v="12687"/>
        <pc:sldMkLst>
          <pc:docMk/>
          <pc:sldMk cId="820851631" sldId="329"/>
        </pc:sldMkLst>
        <pc:spChg chg="mod">
          <ac:chgData name="Krystal Yates" userId="86e90e64-87d8-428e-9181-5e0055c8fcab" providerId="ADAL" clId="{0BB271AD-7BA6-4AFD-BC68-06D31E58FD83}" dt="2024-04-24T15:58:34.684" v="7669" actId="20577"/>
          <ac:spMkLst>
            <pc:docMk/>
            <pc:sldMk cId="820851631" sldId="329"/>
            <ac:spMk id="4" creationId="{EE050EA9-46E5-AB60-5B1B-E7C5CA7734A7}"/>
          </ac:spMkLst>
        </pc:spChg>
        <pc:picChg chg="add del mod">
          <ac:chgData name="Krystal Yates" userId="86e90e64-87d8-428e-9181-5e0055c8fcab" providerId="ADAL" clId="{0BB271AD-7BA6-4AFD-BC68-06D31E58FD83}" dt="2024-04-24T16:53:52.284" v="12592"/>
          <ac:picMkLst>
            <pc:docMk/>
            <pc:sldMk cId="820851631" sldId="329"/>
            <ac:picMk id="5" creationId="{7B1C5D38-9372-4324-938B-4B554A7A3D1A}"/>
          </ac:picMkLst>
        </pc:picChg>
        <pc:picChg chg="add del mod">
          <ac:chgData name="Krystal Yates" userId="86e90e64-87d8-428e-9181-5e0055c8fcab" providerId="ADAL" clId="{0BB271AD-7BA6-4AFD-BC68-06D31E58FD83}" dt="2024-04-25T13:30:24.303" v="12675"/>
          <ac:picMkLst>
            <pc:docMk/>
            <pc:sldMk cId="820851631" sldId="329"/>
            <ac:picMk id="6" creationId="{4B04C012-E378-1DC5-A336-50AB9BE8D652}"/>
          </ac:picMkLst>
        </pc:picChg>
        <pc:picChg chg="add del mod">
          <ac:chgData name="Krystal Yates" userId="86e90e64-87d8-428e-9181-5e0055c8fcab" providerId="ADAL" clId="{0BB271AD-7BA6-4AFD-BC68-06D31E58FD83}" dt="2024-04-25T13:53:39.479" v="12684"/>
          <ac:picMkLst>
            <pc:docMk/>
            <pc:sldMk cId="820851631" sldId="329"/>
            <ac:picMk id="8" creationId="{90A6B79F-1A72-9727-6025-F3F411B5A4CD}"/>
          </ac:picMkLst>
        </pc:picChg>
        <pc:picChg chg="add del mod">
          <ac:chgData name="Krystal Yates" userId="86e90e64-87d8-428e-9181-5e0055c8fcab" providerId="ADAL" clId="{0BB271AD-7BA6-4AFD-BC68-06D31E58FD83}" dt="2024-04-25T14:08:28.399" v="12687"/>
          <ac:picMkLst>
            <pc:docMk/>
            <pc:sldMk cId="820851631" sldId="329"/>
            <ac:picMk id="14" creationId="{260F953E-B09C-FA82-6F2D-3C1D4BA75631}"/>
          </ac:picMkLst>
        </pc:picChg>
      </pc:sldChg>
      <pc:sldChg chg="addSp delSp modSp add modTransition modAnim modNotesTx">
        <pc:chgData name="Krystal Yates" userId="86e90e64-87d8-428e-9181-5e0055c8fcab" providerId="ADAL" clId="{0BB271AD-7BA6-4AFD-BC68-06D31E58FD83}" dt="2024-04-25T21:17:51.122" v="13381" actId="20577"/>
        <pc:sldMkLst>
          <pc:docMk/>
          <pc:sldMk cId="377028792" sldId="330"/>
        </pc:sldMkLst>
        <pc:picChg chg="add del mod">
          <ac:chgData name="Krystal Yates" userId="86e90e64-87d8-428e-9181-5e0055c8fcab" providerId="ADAL" clId="{0BB271AD-7BA6-4AFD-BC68-06D31E58FD83}" dt="2024-04-25T13:30:24.303" v="12675"/>
          <ac:picMkLst>
            <pc:docMk/>
            <pc:sldMk cId="377028792" sldId="330"/>
            <ac:picMk id="6" creationId="{6564C4E3-4774-24FE-3CFF-ABBF1894BAE3}"/>
          </ac:picMkLst>
        </pc:picChg>
        <pc:picChg chg="add del mod">
          <ac:chgData name="Krystal Yates" userId="86e90e64-87d8-428e-9181-5e0055c8fcab" providerId="ADAL" clId="{0BB271AD-7BA6-4AFD-BC68-06D31E58FD83}" dt="2024-04-25T14:08:28.399" v="12687"/>
          <ac:picMkLst>
            <pc:docMk/>
            <pc:sldMk cId="377028792" sldId="330"/>
            <ac:picMk id="13" creationId="{E25CF6F0-299A-5C2D-5E80-FBC21BA081E7}"/>
          </ac:picMkLst>
        </pc:picChg>
      </pc:sldChg>
      <pc:sldChg chg="addSp delSp modSp add mod ord modTransition setBg addAnim delAnim delDesignElem modNotesTx">
        <pc:chgData name="Krystal Yates" userId="86e90e64-87d8-428e-9181-5e0055c8fcab" providerId="ADAL" clId="{0BB271AD-7BA6-4AFD-BC68-06D31E58FD83}" dt="2024-04-25T14:10:03.095" v="12739"/>
        <pc:sldMkLst>
          <pc:docMk/>
          <pc:sldMk cId="3775969398" sldId="335"/>
        </pc:sldMkLst>
        <pc:spChg chg="mod ord">
          <ac:chgData name="Krystal Yates" userId="86e90e64-87d8-428e-9181-5e0055c8fcab" providerId="ADAL" clId="{0BB271AD-7BA6-4AFD-BC68-06D31E58FD83}" dt="2024-04-24T16:52:48.555" v="12588" actId="207"/>
          <ac:spMkLst>
            <pc:docMk/>
            <pc:sldMk cId="3775969398" sldId="335"/>
            <ac:spMk id="2" creationId="{B07E9C4A-380F-4049-AD08-F1D521487397}"/>
          </ac:spMkLst>
        </pc:spChg>
        <pc:spChg chg="add mod">
          <ac:chgData name="Krystal Yates" userId="86e90e64-87d8-428e-9181-5e0055c8fcab" providerId="ADAL" clId="{0BB271AD-7BA6-4AFD-BC68-06D31E58FD83}" dt="2024-04-23T19:53:36.259" v="5915" actId="26606"/>
          <ac:spMkLst>
            <pc:docMk/>
            <pc:sldMk cId="3775969398" sldId="335"/>
            <ac:spMk id="5" creationId="{DA0B61ED-8715-5F66-0BCB-F5376F7F191A}"/>
          </ac:spMkLst>
        </pc:spChg>
        <pc:spChg chg="add mod">
          <ac:chgData name="Krystal Yates" userId="86e90e64-87d8-428e-9181-5e0055c8fcab" providerId="ADAL" clId="{0BB271AD-7BA6-4AFD-BC68-06D31E58FD83}" dt="2024-04-23T19:53:36.259" v="5915" actId="26606"/>
          <ac:spMkLst>
            <pc:docMk/>
            <pc:sldMk cId="3775969398" sldId="335"/>
            <ac:spMk id="9" creationId="{029D3670-FA8D-AA0C-7C90-75B481093371}"/>
          </ac:spMkLst>
        </pc:spChg>
        <pc:spChg chg="add del">
          <ac:chgData name="Krystal Yates" userId="86e90e64-87d8-428e-9181-5e0055c8fcab" providerId="ADAL" clId="{0BB271AD-7BA6-4AFD-BC68-06D31E58FD83}" dt="2024-04-23T19:53:19.763" v="5913" actId="478"/>
          <ac:spMkLst>
            <pc:docMk/>
            <pc:sldMk cId="3775969398" sldId="335"/>
            <ac:spMk id="11" creationId="{22BD247E-0DB4-4086-24CC-7226AE091F6C}"/>
          </ac:spMkLst>
        </pc:spChg>
        <pc:spChg chg="del">
          <ac:chgData name="Krystal Yates" userId="86e90e64-87d8-428e-9181-5e0055c8fcab" providerId="ADAL" clId="{0BB271AD-7BA6-4AFD-BC68-06D31E58FD83}" dt="2024-04-23T19:23:59.952" v="5597"/>
          <ac:spMkLst>
            <pc:docMk/>
            <pc:sldMk cId="3775969398" sldId="335"/>
            <ac:spMk id="13" creationId="{D4D28E87-62D2-4602-B72F-5F74AA236CC3}"/>
          </ac:spMkLst>
        </pc:spChg>
        <pc:spChg chg="add del">
          <ac:chgData name="Krystal Yates" userId="86e90e64-87d8-428e-9181-5e0055c8fcab" providerId="ADAL" clId="{0BB271AD-7BA6-4AFD-BC68-06D31E58FD83}" dt="2024-04-23T19:53:36.259" v="5915" actId="26606"/>
          <ac:spMkLst>
            <pc:docMk/>
            <pc:sldMk cId="3775969398" sldId="335"/>
            <ac:spMk id="16" creationId="{2ABE1108-6423-4E53-85A1-817683043C77}"/>
          </ac:spMkLst>
        </pc:spChg>
        <pc:spChg chg="add">
          <ac:chgData name="Krystal Yates" userId="86e90e64-87d8-428e-9181-5e0055c8fcab" providerId="ADAL" clId="{0BB271AD-7BA6-4AFD-BC68-06D31E58FD83}" dt="2024-04-23T19:53:36.259" v="5915" actId="26606"/>
          <ac:spMkLst>
            <pc:docMk/>
            <pc:sldMk cId="3775969398" sldId="335"/>
            <ac:spMk id="21" creationId="{0A597D97-203B-498B-95D3-E90DC961039F}"/>
          </ac:spMkLst>
        </pc:spChg>
        <pc:spChg chg="add">
          <ac:chgData name="Krystal Yates" userId="86e90e64-87d8-428e-9181-5e0055c8fcab" providerId="ADAL" clId="{0BB271AD-7BA6-4AFD-BC68-06D31E58FD83}" dt="2024-04-23T19:53:36.259" v="5915" actId="26606"/>
          <ac:spMkLst>
            <pc:docMk/>
            <pc:sldMk cId="3775969398" sldId="335"/>
            <ac:spMk id="23" creationId="{6A6EF10E-DF41-4BD3-8EB4-6F646531DC26}"/>
          </ac:spMkLst>
        </pc:spChg>
        <pc:picChg chg="add mod">
          <ac:chgData name="Krystal Yates" userId="86e90e64-87d8-428e-9181-5e0055c8fcab" providerId="ADAL" clId="{0BB271AD-7BA6-4AFD-BC68-06D31E58FD83}" dt="2024-04-23T19:53:36.259" v="5915" actId="26606"/>
          <ac:picMkLst>
            <pc:docMk/>
            <pc:sldMk cId="3775969398" sldId="335"/>
            <ac:picMk id="4" creationId="{7BF47B5C-16FB-7E74-FE83-89BA3C340BC5}"/>
          </ac:picMkLst>
        </pc:picChg>
        <pc:picChg chg="add mod ord">
          <ac:chgData name="Krystal Yates" userId="86e90e64-87d8-428e-9181-5e0055c8fcab" providerId="ADAL" clId="{0BB271AD-7BA6-4AFD-BC68-06D31E58FD83}" dt="2024-04-23T19:53:36.259" v="5915" actId="26606"/>
          <ac:picMkLst>
            <pc:docMk/>
            <pc:sldMk cId="3775969398" sldId="335"/>
            <ac:picMk id="7" creationId="{E67DCCE0-C137-98C7-AA54-19A22F4D5759}"/>
          </ac:picMkLst>
        </pc:picChg>
        <pc:picChg chg="del mod">
          <ac:chgData name="Krystal Yates" userId="86e90e64-87d8-428e-9181-5e0055c8fcab" providerId="ADAL" clId="{0BB271AD-7BA6-4AFD-BC68-06D31E58FD83}" dt="2024-04-23T19:53:31.620" v="5914" actId="478"/>
          <ac:picMkLst>
            <pc:docMk/>
            <pc:sldMk cId="3775969398" sldId="335"/>
            <ac:picMk id="8" creationId="{44901C6B-767F-47C5-847E-5E40ED63962F}"/>
          </ac:picMkLst>
        </pc:picChg>
      </pc:sldChg>
      <pc:sldChg chg="add del">
        <pc:chgData name="Krystal Yates" userId="86e90e64-87d8-428e-9181-5e0055c8fcab" providerId="ADAL" clId="{0BB271AD-7BA6-4AFD-BC68-06D31E58FD83}" dt="2024-04-23T19:54:02.724" v="5929" actId="47"/>
        <pc:sldMkLst>
          <pc:docMk/>
          <pc:sldMk cId="2838117041" sldId="336"/>
        </pc:sldMkLst>
      </pc:sldChg>
      <pc:sldChg chg="delSp add del setBg delDesignElem">
        <pc:chgData name="Krystal Yates" userId="86e90e64-87d8-428e-9181-5e0055c8fcab" providerId="ADAL" clId="{0BB271AD-7BA6-4AFD-BC68-06D31E58FD83}" dt="2024-04-23T19:54:05.861" v="5930" actId="2696"/>
        <pc:sldMkLst>
          <pc:docMk/>
          <pc:sldMk cId="168335298" sldId="337"/>
        </pc:sldMkLst>
        <pc:spChg chg="del">
          <ac:chgData name="Krystal Yates" userId="86e90e64-87d8-428e-9181-5e0055c8fcab" providerId="ADAL" clId="{0BB271AD-7BA6-4AFD-BC68-06D31E58FD83}" dt="2024-04-23T19:23:59.952" v="5597"/>
          <ac:spMkLst>
            <pc:docMk/>
            <pc:sldMk cId="168335298" sldId="337"/>
            <ac:spMk id="9" creationId="{6753DD0A-FA63-470F-8543-DF632B1226B5}"/>
          </ac:spMkLst>
        </pc:spChg>
      </pc:sldChg>
      <pc:sldChg chg="add ord modTransition modNotesTx">
        <pc:chgData name="Krystal Yates" userId="86e90e64-87d8-428e-9181-5e0055c8fcab" providerId="ADAL" clId="{0BB271AD-7BA6-4AFD-BC68-06D31E58FD83}" dt="2024-04-25T21:20:24.777" v="13692"/>
        <pc:sldMkLst>
          <pc:docMk/>
          <pc:sldMk cId="3109318652" sldId="337"/>
        </pc:sldMkLst>
      </pc:sldChg>
      <pc:sldChg chg="addSp delSp modSp add mod ord modTransition setBg modAnim modNotesTx">
        <pc:chgData name="Krystal Yates" userId="86e90e64-87d8-428e-9181-5e0055c8fcab" providerId="ADAL" clId="{0BB271AD-7BA6-4AFD-BC68-06D31E58FD83}" dt="2024-04-25T14:08:28.399" v="12687"/>
        <pc:sldMkLst>
          <pc:docMk/>
          <pc:sldMk cId="2281356466" sldId="338"/>
        </pc:sldMkLst>
        <pc:spChg chg="add mod">
          <ac:chgData name="Krystal Yates" userId="86e90e64-87d8-428e-9181-5e0055c8fcab" providerId="ADAL" clId="{0BB271AD-7BA6-4AFD-BC68-06D31E58FD83}" dt="2024-04-25T13:18:34.675" v="12667" actId="1076"/>
          <ac:spMkLst>
            <pc:docMk/>
            <pc:sldMk cId="2281356466" sldId="338"/>
            <ac:spMk id="2" creationId="{D24FFBF8-5C0B-36C1-56D7-B8CF64DCE910}"/>
          </ac:spMkLst>
        </pc:spChg>
        <pc:spChg chg="del mod">
          <ac:chgData name="Krystal Yates" userId="86e90e64-87d8-428e-9181-5e0055c8fcab" providerId="ADAL" clId="{0BB271AD-7BA6-4AFD-BC68-06D31E58FD83}" dt="2024-04-24T15:57:00.298" v="7445" actId="26606"/>
          <ac:spMkLst>
            <pc:docMk/>
            <pc:sldMk cId="2281356466" sldId="338"/>
            <ac:spMk id="3" creationId="{3CA45F25-4AA8-29C2-D3E5-6C90B0DB84DF}"/>
          </ac:spMkLst>
        </pc:spChg>
        <pc:spChg chg="add mod">
          <ac:chgData name="Krystal Yates" userId="86e90e64-87d8-428e-9181-5e0055c8fcab" providerId="ADAL" clId="{0BB271AD-7BA6-4AFD-BC68-06D31E58FD83}" dt="2024-04-24T15:55:21.958" v="6969" actId="20577"/>
          <ac:spMkLst>
            <pc:docMk/>
            <pc:sldMk cId="2281356466" sldId="338"/>
            <ac:spMk id="4" creationId="{D3C94C21-BA82-B910-F16F-99B2E2250DF0}"/>
          </ac:spMkLst>
        </pc:spChg>
        <pc:spChg chg="del">
          <ac:chgData name="Krystal Yates" userId="86e90e64-87d8-428e-9181-5e0055c8fcab" providerId="ADAL" clId="{0BB271AD-7BA6-4AFD-BC68-06D31E58FD83}" dt="2024-04-15T19:51:04.659" v="467" actId="478"/>
          <ac:spMkLst>
            <pc:docMk/>
            <pc:sldMk cId="2281356466" sldId="338"/>
            <ac:spMk id="5" creationId="{5E52AA43-397A-32D3-1D9A-8983FFE56184}"/>
          </ac:spMkLst>
        </pc:spChg>
        <pc:spChg chg="del mod">
          <ac:chgData name="Krystal Yates" userId="86e90e64-87d8-428e-9181-5e0055c8fcab" providerId="ADAL" clId="{0BB271AD-7BA6-4AFD-BC68-06D31E58FD83}" dt="2024-04-15T19:50:52.444" v="459" actId="478"/>
          <ac:spMkLst>
            <pc:docMk/>
            <pc:sldMk cId="2281356466" sldId="338"/>
            <ac:spMk id="6" creationId="{20C42E84-1F61-B639-79C8-7D903BF4B36A}"/>
          </ac:spMkLst>
        </pc:spChg>
        <pc:spChg chg="del">
          <ac:chgData name="Krystal Yates" userId="86e90e64-87d8-428e-9181-5e0055c8fcab" providerId="ADAL" clId="{0BB271AD-7BA6-4AFD-BC68-06D31E58FD83}" dt="2024-04-15T19:50:54.870" v="461" actId="478"/>
          <ac:spMkLst>
            <pc:docMk/>
            <pc:sldMk cId="2281356466" sldId="338"/>
            <ac:spMk id="7" creationId="{07BAF160-A97C-661E-A045-2F876175007C}"/>
          </ac:spMkLst>
        </pc:spChg>
        <pc:spChg chg="del">
          <ac:chgData name="Krystal Yates" userId="86e90e64-87d8-428e-9181-5e0055c8fcab" providerId="ADAL" clId="{0BB271AD-7BA6-4AFD-BC68-06D31E58FD83}" dt="2024-04-15T19:49:34.897" v="399" actId="478"/>
          <ac:spMkLst>
            <pc:docMk/>
            <pc:sldMk cId="2281356466" sldId="338"/>
            <ac:spMk id="8" creationId="{FF294A04-4511-2409-0F41-A117696C3D83}"/>
          </ac:spMkLst>
        </pc:spChg>
        <pc:spChg chg="del">
          <ac:chgData name="Krystal Yates" userId="86e90e64-87d8-428e-9181-5e0055c8fcab" providerId="ADAL" clId="{0BB271AD-7BA6-4AFD-BC68-06D31E58FD83}" dt="2024-04-15T19:50:53.897" v="460" actId="478"/>
          <ac:spMkLst>
            <pc:docMk/>
            <pc:sldMk cId="2281356466" sldId="338"/>
            <ac:spMk id="9" creationId="{9924BB92-65F4-A8BF-E2E3-71B499A2D2BA}"/>
          </ac:spMkLst>
        </pc:spChg>
        <pc:spChg chg="del mod">
          <ac:chgData name="Krystal Yates" userId="86e90e64-87d8-428e-9181-5e0055c8fcab" providerId="ADAL" clId="{0BB271AD-7BA6-4AFD-BC68-06D31E58FD83}" dt="2024-04-15T19:51:16.914" v="477" actId="478"/>
          <ac:spMkLst>
            <pc:docMk/>
            <pc:sldMk cId="2281356466" sldId="338"/>
            <ac:spMk id="10" creationId="{0F3F3465-C665-6062-0851-D0BEC2345198}"/>
          </ac:spMkLst>
        </pc:spChg>
        <pc:spChg chg="del">
          <ac:chgData name="Krystal Yates" userId="86e90e64-87d8-428e-9181-5e0055c8fcab" providerId="ADAL" clId="{0BB271AD-7BA6-4AFD-BC68-06D31E58FD83}" dt="2024-04-15T19:51:09.163" v="470" actId="478"/>
          <ac:spMkLst>
            <pc:docMk/>
            <pc:sldMk cId="2281356466" sldId="338"/>
            <ac:spMk id="11" creationId="{311582A2-9E26-BEBF-2058-ABFFCFA236C7}"/>
          </ac:spMkLst>
        </pc:spChg>
        <pc:spChg chg="del">
          <ac:chgData name="Krystal Yates" userId="86e90e64-87d8-428e-9181-5e0055c8fcab" providerId="ADAL" clId="{0BB271AD-7BA6-4AFD-BC68-06D31E58FD83}" dt="2024-04-15T19:50:46.474" v="456" actId="478"/>
          <ac:spMkLst>
            <pc:docMk/>
            <pc:sldMk cId="2281356466" sldId="338"/>
            <ac:spMk id="13" creationId="{7B883AD1-4455-9A9D-8B4F-BA4EFA497DC0}"/>
          </ac:spMkLst>
        </pc:spChg>
        <pc:spChg chg="add del">
          <ac:chgData name="Krystal Yates" userId="86e90e64-87d8-428e-9181-5e0055c8fcab" providerId="ADAL" clId="{0BB271AD-7BA6-4AFD-BC68-06D31E58FD83}" dt="2024-04-15T19:51:41.855" v="480" actId="26606"/>
          <ac:spMkLst>
            <pc:docMk/>
            <pc:sldMk cId="2281356466" sldId="338"/>
            <ac:spMk id="14" creationId="{AE3A741D-C19B-960A-5803-1C5887147820}"/>
          </ac:spMkLst>
        </pc:spChg>
        <pc:spChg chg="add del">
          <ac:chgData name="Krystal Yates" userId="86e90e64-87d8-428e-9181-5e0055c8fcab" providerId="ADAL" clId="{0BB271AD-7BA6-4AFD-BC68-06D31E58FD83}" dt="2024-04-15T19:51:41.855" v="480" actId="26606"/>
          <ac:spMkLst>
            <pc:docMk/>
            <pc:sldMk cId="2281356466" sldId="338"/>
            <ac:spMk id="16" creationId="{DC39DE25-0E4E-0AA7-0932-1D78C2372786}"/>
          </ac:spMkLst>
        </pc:spChg>
        <pc:spChg chg="add del">
          <ac:chgData name="Krystal Yates" userId="86e90e64-87d8-428e-9181-5e0055c8fcab" providerId="ADAL" clId="{0BB271AD-7BA6-4AFD-BC68-06D31E58FD83}" dt="2024-04-15T19:51:41.855" v="480" actId="26606"/>
          <ac:spMkLst>
            <pc:docMk/>
            <pc:sldMk cId="2281356466" sldId="338"/>
            <ac:spMk id="17" creationId="{8D6EA299-0840-6DEA-E670-C49AEBC87E89}"/>
          </ac:spMkLst>
        </pc:spChg>
        <pc:spChg chg="add">
          <ac:chgData name="Krystal Yates" userId="86e90e64-87d8-428e-9181-5e0055c8fcab" providerId="ADAL" clId="{0BB271AD-7BA6-4AFD-BC68-06D31E58FD83}" dt="2024-04-15T19:51:41.855" v="480" actId="26606"/>
          <ac:spMkLst>
            <pc:docMk/>
            <pc:sldMk cId="2281356466" sldId="338"/>
            <ac:spMk id="20" creationId="{257363FD-7E77-4145-9483-331A807ADF0E}"/>
          </ac:spMkLst>
        </pc:spChg>
        <pc:spChg chg="del mod">
          <ac:chgData name="Krystal Yates" userId="86e90e64-87d8-428e-9181-5e0055c8fcab" providerId="ADAL" clId="{0BB271AD-7BA6-4AFD-BC68-06D31E58FD83}" dt="2024-04-15T19:51:11.140" v="472" actId="478"/>
          <ac:spMkLst>
            <pc:docMk/>
            <pc:sldMk cId="2281356466" sldId="338"/>
            <ac:spMk id="29" creationId="{82AC8FEC-A433-688A-C7B5-862745719679}"/>
          </ac:spMkLst>
        </pc:spChg>
        <pc:spChg chg="del">
          <ac:chgData name="Krystal Yates" userId="86e90e64-87d8-428e-9181-5e0055c8fcab" providerId="ADAL" clId="{0BB271AD-7BA6-4AFD-BC68-06D31E58FD83}" dt="2024-04-15T19:51:17.876" v="478" actId="478"/>
          <ac:spMkLst>
            <pc:docMk/>
            <pc:sldMk cId="2281356466" sldId="338"/>
            <ac:spMk id="31" creationId="{05C5ADB7-C74A-6DC9-6B01-AD10665DE105}"/>
          </ac:spMkLst>
        </pc:spChg>
        <pc:spChg chg="del">
          <ac:chgData name="Krystal Yates" userId="86e90e64-87d8-428e-9181-5e0055c8fcab" providerId="ADAL" clId="{0BB271AD-7BA6-4AFD-BC68-06D31E58FD83}" dt="2024-04-15T19:51:07.098" v="468" actId="478"/>
          <ac:spMkLst>
            <pc:docMk/>
            <pc:sldMk cId="2281356466" sldId="338"/>
            <ac:spMk id="32" creationId="{F08679AB-526E-2588-BE41-30378294E398}"/>
          </ac:spMkLst>
        </pc:spChg>
        <pc:spChg chg="del mod">
          <ac:chgData name="Krystal Yates" userId="86e90e64-87d8-428e-9181-5e0055c8fcab" providerId="ADAL" clId="{0BB271AD-7BA6-4AFD-BC68-06D31E58FD83}" dt="2024-04-15T19:51:15.913" v="476" actId="478"/>
          <ac:spMkLst>
            <pc:docMk/>
            <pc:sldMk cId="2281356466" sldId="338"/>
            <ac:spMk id="33" creationId="{50A2481D-C03A-0687-6DC6-A3D6D0F2D638}"/>
          </ac:spMkLst>
        </pc:spChg>
        <pc:spChg chg="del mod">
          <ac:chgData name="Krystal Yates" userId="86e90e64-87d8-428e-9181-5e0055c8fcab" providerId="ADAL" clId="{0BB271AD-7BA6-4AFD-BC68-06D31E58FD83}" dt="2024-04-15T19:51:12.179" v="473" actId="478"/>
          <ac:spMkLst>
            <pc:docMk/>
            <pc:sldMk cId="2281356466" sldId="338"/>
            <ac:spMk id="34" creationId="{1E6C28BD-4D1C-2649-FBCB-E8920219BB9E}"/>
          </ac:spMkLst>
        </pc:spChg>
        <pc:graphicFrameChg chg="add mod">
          <ac:chgData name="Krystal Yates" userId="86e90e64-87d8-428e-9181-5e0055c8fcab" providerId="ADAL" clId="{0BB271AD-7BA6-4AFD-BC68-06D31E58FD83}" dt="2024-04-25T13:18:31.038" v="12666" actId="1076"/>
          <ac:graphicFrameMkLst>
            <pc:docMk/>
            <pc:sldMk cId="2281356466" sldId="338"/>
            <ac:graphicFrameMk id="23" creationId="{09269C7B-1D5A-7B92-0F22-A448FE797B32}"/>
          </ac:graphicFrameMkLst>
        </pc:graphicFrameChg>
        <pc:picChg chg="add del mod">
          <ac:chgData name="Krystal Yates" userId="86e90e64-87d8-428e-9181-5e0055c8fcab" providerId="ADAL" clId="{0BB271AD-7BA6-4AFD-BC68-06D31E58FD83}" dt="2024-04-25T13:30:24.303" v="12675"/>
          <ac:picMkLst>
            <pc:docMk/>
            <pc:sldMk cId="2281356466" sldId="338"/>
            <ac:picMk id="5" creationId="{C8618D82-D1EA-A51C-B143-1AF7311F9827}"/>
          </ac:picMkLst>
        </pc:picChg>
        <pc:picChg chg="add del mod">
          <ac:chgData name="Krystal Yates" userId="86e90e64-87d8-428e-9181-5e0055c8fcab" providerId="ADAL" clId="{0BB271AD-7BA6-4AFD-BC68-06D31E58FD83}" dt="2024-04-25T14:08:28.399" v="12687"/>
          <ac:picMkLst>
            <pc:docMk/>
            <pc:sldMk cId="2281356466" sldId="338"/>
            <ac:picMk id="7" creationId="{4A31A13B-BE73-EF14-BB3C-302B5A1F9488}"/>
          </ac:picMkLst>
        </pc:picChg>
        <pc:picChg chg="add mod">
          <ac:chgData name="Krystal Yates" userId="86e90e64-87d8-428e-9181-5e0055c8fcab" providerId="ADAL" clId="{0BB271AD-7BA6-4AFD-BC68-06D31E58FD83}" dt="2024-04-17T20:29:27.624" v="1887" actId="1076"/>
          <ac:picMkLst>
            <pc:docMk/>
            <pc:sldMk cId="2281356466" sldId="338"/>
            <ac:picMk id="12" creationId="{CD23904F-E283-8A1E-9378-2F6945FE4569}"/>
          </ac:picMkLst>
        </pc:picChg>
        <pc:cxnChg chg="del mod">
          <ac:chgData name="Krystal Yates" userId="86e90e64-87d8-428e-9181-5e0055c8fcab" providerId="ADAL" clId="{0BB271AD-7BA6-4AFD-BC68-06D31E58FD83}" dt="2024-04-15T19:50:57.242" v="463" actId="478"/>
          <ac:cxnSpMkLst>
            <pc:docMk/>
            <pc:sldMk cId="2281356466" sldId="338"/>
            <ac:cxnSpMk id="15" creationId="{3E7A6DED-A082-74F0-8E73-D4C423A275D7}"/>
          </ac:cxnSpMkLst>
        </pc:cxnChg>
        <pc:cxnChg chg="del mod">
          <ac:chgData name="Krystal Yates" userId="86e90e64-87d8-428e-9181-5e0055c8fcab" providerId="ADAL" clId="{0BB271AD-7BA6-4AFD-BC68-06D31E58FD83}" dt="2024-04-15T19:50:55.731" v="462" actId="478"/>
          <ac:cxnSpMkLst>
            <pc:docMk/>
            <pc:sldMk cId="2281356466" sldId="338"/>
            <ac:cxnSpMk id="18" creationId="{7D5CB6AE-DFD9-3B09-6C19-F61938639937}"/>
          </ac:cxnSpMkLst>
        </pc:cxnChg>
        <pc:cxnChg chg="del">
          <ac:chgData name="Krystal Yates" userId="86e90e64-87d8-428e-9181-5e0055c8fcab" providerId="ADAL" clId="{0BB271AD-7BA6-4AFD-BC68-06D31E58FD83}" dt="2024-04-15T19:51:02.547" v="466" actId="478"/>
          <ac:cxnSpMkLst>
            <pc:docMk/>
            <pc:sldMk cId="2281356466" sldId="338"/>
            <ac:cxnSpMk id="19" creationId="{E9EBF40A-B6E3-AAA2-D2FF-E9B8C3E2894E}"/>
          </ac:cxnSpMkLst>
        </pc:cxnChg>
        <pc:cxnChg chg="del mod">
          <ac:chgData name="Krystal Yates" userId="86e90e64-87d8-428e-9181-5e0055c8fcab" providerId="ADAL" clId="{0BB271AD-7BA6-4AFD-BC68-06D31E58FD83}" dt="2024-04-15T19:50:59.083" v="464" actId="478"/>
          <ac:cxnSpMkLst>
            <pc:docMk/>
            <pc:sldMk cId="2281356466" sldId="338"/>
            <ac:cxnSpMk id="22" creationId="{3D961612-B2F9-40B5-B8E7-0870A885A853}"/>
          </ac:cxnSpMkLst>
        </pc:cxnChg>
      </pc:sldChg>
      <pc:sldChg chg="addSp delSp modSp add mod ord modTransition setBg modNotesTx">
        <pc:chgData name="Krystal Yates" userId="86e90e64-87d8-428e-9181-5e0055c8fcab" providerId="ADAL" clId="{0BB271AD-7BA6-4AFD-BC68-06D31E58FD83}" dt="2024-04-25T14:08:28.399" v="12687"/>
        <pc:sldMkLst>
          <pc:docMk/>
          <pc:sldMk cId="618527303" sldId="348"/>
        </pc:sldMkLst>
        <pc:spChg chg="del">
          <ac:chgData name="Krystal Yates" userId="86e90e64-87d8-428e-9181-5e0055c8fcab" providerId="ADAL" clId="{0BB271AD-7BA6-4AFD-BC68-06D31E58FD83}" dt="2024-04-15T20:04:55.137" v="974" actId="478"/>
          <ac:spMkLst>
            <pc:docMk/>
            <pc:sldMk cId="618527303" sldId="348"/>
            <ac:spMk id="2" creationId="{CFC07234-6659-5895-E01C-FFA9DE8BE9A4}"/>
          </ac:spMkLst>
        </pc:spChg>
        <pc:spChg chg="add mod">
          <ac:chgData name="Krystal Yates" userId="86e90e64-87d8-428e-9181-5e0055c8fcab" providerId="ADAL" clId="{0BB271AD-7BA6-4AFD-BC68-06D31E58FD83}" dt="2024-04-24T16:48:44.824" v="12565" actId="207"/>
          <ac:spMkLst>
            <pc:docMk/>
            <pc:sldMk cId="618527303" sldId="348"/>
            <ac:spMk id="5" creationId="{CFF693D2-2FCA-4B63-D47E-9BA415844827}"/>
          </ac:spMkLst>
        </pc:spChg>
        <pc:spChg chg="add mod">
          <ac:chgData name="Krystal Yates" userId="86e90e64-87d8-428e-9181-5e0055c8fcab" providerId="ADAL" clId="{0BB271AD-7BA6-4AFD-BC68-06D31E58FD83}" dt="2024-04-24T16:49:06.791" v="12570" actId="207"/>
          <ac:spMkLst>
            <pc:docMk/>
            <pc:sldMk cId="618527303" sldId="348"/>
            <ac:spMk id="7" creationId="{F4DBCB1C-68E5-E488-554D-8C4F61836F59}"/>
          </ac:spMkLst>
        </pc:spChg>
        <pc:spChg chg="mod">
          <ac:chgData name="Krystal Yates" userId="86e90e64-87d8-428e-9181-5e0055c8fcab" providerId="ADAL" clId="{0BB271AD-7BA6-4AFD-BC68-06D31E58FD83}" dt="2024-04-24T16:50:24.575" v="12575" actId="207"/>
          <ac:spMkLst>
            <pc:docMk/>
            <pc:sldMk cId="618527303" sldId="348"/>
            <ac:spMk id="8" creationId="{13EE01C7-DF74-5BE3-145F-1F68F01ED480}"/>
          </ac:spMkLst>
        </pc:spChg>
        <pc:spChg chg="add mod">
          <ac:chgData name="Krystal Yates" userId="86e90e64-87d8-428e-9181-5e0055c8fcab" providerId="ADAL" clId="{0BB271AD-7BA6-4AFD-BC68-06D31E58FD83}" dt="2024-04-24T16:48:55.815" v="12567" actId="207"/>
          <ac:spMkLst>
            <pc:docMk/>
            <pc:sldMk cId="618527303" sldId="348"/>
            <ac:spMk id="9" creationId="{14BDE903-1A83-00F0-A4F1-4FE96282D712}"/>
          </ac:spMkLst>
        </pc:spChg>
        <pc:spChg chg="mod">
          <ac:chgData name="Krystal Yates" userId="86e90e64-87d8-428e-9181-5e0055c8fcab" providerId="ADAL" clId="{0BB271AD-7BA6-4AFD-BC68-06D31E58FD83}" dt="2024-04-24T16:50:08.947" v="12574" actId="207"/>
          <ac:spMkLst>
            <pc:docMk/>
            <pc:sldMk cId="618527303" sldId="348"/>
            <ac:spMk id="10" creationId="{E29EC9EE-091B-1F73-4EAC-0EC34CE6C8A4}"/>
          </ac:spMkLst>
        </pc:spChg>
        <pc:spChg chg="mod">
          <ac:chgData name="Krystal Yates" userId="86e90e64-87d8-428e-9181-5e0055c8fcab" providerId="ADAL" clId="{0BB271AD-7BA6-4AFD-BC68-06D31E58FD83}" dt="2024-04-24T16:50:03.648" v="12573" actId="207"/>
          <ac:spMkLst>
            <pc:docMk/>
            <pc:sldMk cId="618527303" sldId="348"/>
            <ac:spMk id="11" creationId="{E6225246-8BF1-42BB-80ED-7D8367C1824A}"/>
          </ac:spMkLst>
        </pc:spChg>
        <pc:spChg chg="mod">
          <ac:chgData name="Krystal Yates" userId="86e90e64-87d8-428e-9181-5e0055c8fcab" providerId="ADAL" clId="{0BB271AD-7BA6-4AFD-BC68-06D31E58FD83}" dt="2024-04-24T16:49:56.541" v="12572" actId="207"/>
          <ac:spMkLst>
            <pc:docMk/>
            <pc:sldMk cId="618527303" sldId="348"/>
            <ac:spMk id="13" creationId="{48F10684-757A-3954-CE88-6A01B68C2A63}"/>
          </ac:spMkLst>
        </pc:spChg>
        <pc:spChg chg="del">
          <ac:chgData name="Krystal Yates" userId="86e90e64-87d8-428e-9181-5e0055c8fcab" providerId="ADAL" clId="{0BB271AD-7BA6-4AFD-BC68-06D31E58FD83}" dt="2024-04-15T20:04:46.674" v="973" actId="478"/>
          <ac:spMkLst>
            <pc:docMk/>
            <pc:sldMk cId="618527303" sldId="348"/>
            <ac:spMk id="14" creationId="{2FBCEE2C-D57B-EA06-8C11-75FB6D5E83F2}"/>
          </ac:spMkLst>
        </pc:spChg>
        <pc:spChg chg="add mod">
          <ac:chgData name="Krystal Yates" userId="86e90e64-87d8-428e-9181-5e0055c8fcab" providerId="ADAL" clId="{0BB271AD-7BA6-4AFD-BC68-06D31E58FD83}" dt="2024-04-24T16:48:52.736" v="12566" actId="207"/>
          <ac:spMkLst>
            <pc:docMk/>
            <pc:sldMk cId="618527303" sldId="348"/>
            <ac:spMk id="25" creationId="{82ED75AF-12A6-0264-182D-D77F53A915B4}"/>
          </ac:spMkLst>
        </pc:spChg>
        <pc:spChg chg="add">
          <ac:chgData name="Krystal Yates" userId="86e90e64-87d8-428e-9181-5e0055c8fcab" providerId="ADAL" clId="{0BB271AD-7BA6-4AFD-BC68-06D31E58FD83}" dt="2024-04-15T20:04:58.711" v="975" actId="26606"/>
          <ac:spMkLst>
            <pc:docMk/>
            <pc:sldMk cId="618527303" sldId="348"/>
            <ac:spMk id="30" creationId="{B9FF99BD-075F-4761-A995-6FC574BD25EA}"/>
          </ac:spMkLst>
        </pc:spChg>
        <pc:spChg chg="add">
          <ac:chgData name="Krystal Yates" userId="86e90e64-87d8-428e-9181-5e0055c8fcab" providerId="ADAL" clId="{0BB271AD-7BA6-4AFD-BC68-06D31E58FD83}" dt="2024-04-15T20:04:58.711" v="975" actId="26606"/>
          <ac:spMkLst>
            <pc:docMk/>
            <pc:sldMk cId="618527303" sldId="348"/>
            <ac:spMk id="32" creationId="{A7B21A54-9BA3-4EA9-B460-5A829ADD9051}"/>
          </ac:spMkLst>
        </pc:spChg>
        <pc:spChg chg="add">
          <ac:chgData name="Krystal Yates" userId="86e90e64-87d8-428e-9181-5e0055c8fcab" providerId="ADAL" clId="{0BB271AD-7BA6-4AFD-BC68-06D31E58FD83}" dt="2024-04-15T20:04:58.711" v="975" actId="26606"/>
          <ac:spMkLst>
            <pc:docMk/>
            <pc:sldMk cId="618527303" sldId="348"/>
            <ac:spMk id="34" creationId="{6FA8F714-B9D8-488A-8CCA-E9948FF913A9}"/>
          </ac:spMkLst>
        </pc:spChg>
      </pc:sldChg>
      <pc:sldChg chg="add del ord">
        <pc:chgData name="Krystal Yates" userId="86e90e64-87d8-428e-9181-5e0055c8fcab" providerId="ADAL" clId="{0BB271AD-7BA6-4AFD-BC68-06D31E58FD83}" dt="2024-04-24T16:53:00.172" v="12589" actId="47"/>
        <pc:sldMkLst>
          <pc:docMk/>
          <pc:sldMk cId="195653828" sldId="354"/>
        </pc:sldMkLst>
      </pc:sldChg>
      <pc:sldChg chg="add del">
        <pc:chgData name="Krystal Yates" userId="86e90e64-87d8-428e-9181-5e0055c8fcab" providerId="ADAL" clId="{0BB271AD-7BA6-4AFD-BC68-06D31E58FD83}" dt="2024-04-22T18:12:27.806" v="4892" actId="47"/>
        <pc:sldMkLst>
          <pc:docMk/>
          <pc:sldMk cId="2240253838" sldId="355"/>
        </pc:sldMkLst>
      </pc:sldChg>
      <pc:sldChg chg="add del">
        <pc:chgData name="Krystal Yates" userId="86e90e64-87d8-428e-9181-5e0055c8fcab" providerId="ADAL" clId="{0BB271AD-7BA6-4AFD-BC68-06D31E58FD83}" dt="2024-04-22T18:12:19.113" v="4891" actId="47"/>
        <pc:sldMkLst>
          <pc:docMk/>
          <pc:sldMk cId="938214381" sldId="356"/>
        </pc:sldMkLst>
      </pc:sldChg>
      <pc:sldChg chg="addSp delSp modSp new mod modTransition setBg modAnim setClrOvrMap">
        <pc:chgData name="Krystal Yates" userId="86e90e64-87d8-428e-9181-5e0055c8fcab" providerId="ADAL" clId="{0BB271AD-7BA6-4AFD-BC68-06D31E58FD83}" dt="2024-04-25T14:08:28.399" v="12687"/>
        <pc:sldMkLst>
          <pc:docMk/>
          <pc:sldMk cId="1096571631" sldId="357"/>
        </pc:sldMkLst>
        <pc:spChg chg="mod">
          <ac:chgData name="Krystal Yates" userId="86e90e64-87d8-428e-9181-5e0055c8fcab" providerId="ADAL" clId="{0BB271AD-7BA6-4AFD-BC68-06D31E58FD83}" dt="2024-04-23T19:33:47.127" v="5672" actId="26606"/>
          <ac:spMkLst>
            <pc:docMk/>
            <pc:sldMk cId="1096571631" sldId="357"/>
            <ac:spMk id="2" creationId="{E5A327FE-0BA6-5EEB-EC53-2F4F2DC1922D}"/>
          </ac:spMkLst>
        </pc:spChg>
        <pc:spChg chg="add del mod">
          <ac:chgData name="Krystal Yates" userId="86e90e64-87d8-428e-9181-5e0055c8fcab" providerId="ADAL" clId="{0BB271AD-7BA6-4AFD-BC68-06D31E58FD83}" dt="2024-04-18T16:52:34.664" v="4033" actId="26606"/>
          <ac:spMkLst>
            <pc:docMk/>
            <pc:sldMk cId="1096571631" sldId="357"/>
            <ac:spMk id="3" creationId="{E622A8E7-4C64-3068-B13D-783D9EB91724}"/>
          </ac:spMkLst>
        </pc:spChg>
        <pc:spChg chg="add mod">
          <ac:chgData name="Krystal Yates" userId="86e90e64-87d8-428e-9181-5e0055c8fcab" providerId="ADAL" clId="{0BB271AD-7BA6-4AFD-BC68-06D31E58FD83}" dt="2024-04-23T19:33:53.040" v="5674" actId="12"/>
          <ac:spMkLst>
            <pc:docMk/>
            <pc:sldMk cId="1096571631" sldId="357"/>
            <ac:spMk id="4" creationId="{DBFEF0E3-4ACA-71BE-C7C4-9721419CF11D}"/>
          </ac:spMkLst>
        </pc:spChg>
        <pc:spChg chg="add mod">
          <ac:chgData name="Krystal Yates" userId="86e90e64-87d8-428e-9181-5e0055c8fcab" providerId="ADAL" clId="{0BB271AD-7BA6-4AFD-BC68-06D31E58FD83}" dt="2024-04-23T20:06:40.330" v="6732" actId="1076"/>
          <ac:spMkLst>
            <pc:docMk/>
            <pc:sldMk cId="1096571631" sldId="357"/>
            <ac:spMk id="6" creationId="{3781DC29-DDA1-105E-DC58-AB38FE03F1E6}"/>
          </ac:spMkLst>
        </pc:spChg>
        <pc:spChg chg="add del">
          <ac:chgData name="Krystal Yates" userId="86e90e64-87d8-428e-9181-5e0055c8fcab" providerId="ADAL" clId="{0BB271AD-7BA6-4AFD-BC68-06D31E58FD83}" dt="2024-04-18T16:52:27.931" v="4028" actId="26606"/>
          <ac:spMkLst>
            <pc:docMk/>
            <pc:sldMk cId="1096571631" sldId="357"/>
            <ac:spMk id="9" creationId="{E35A04CF-97D4-4FF7-B359-C546B1F62E54}"/>
          </ac:spMkLst>
        </pc:spChg>
        <pc:spChg chg="add del">
          <ac:chgData name="Krystal Yates" userId="86e90e64-87d8-428e-9181-5e0055c8fcab" providerId="ADAL" clId="{0BB271AD-7BA6-4AFD-BC68-06D31E58FD83}" dt="2024-04-23T19:33:33.734" v="5669" actId="26606"/>
          <ac:spMkLst>
            <pc:docMk/>
            <pc:sldMk cId="1096571631" sldId="357"/>
            <ac:spMk id="10" creationId="{8CA06CD6-90CA-4C45-856C-6771339E1E22}"/>
          </ac:spMkLst>
        </pc:spChg>
        <pc:spChg chg="add del">
          <ac:chgData name="Krystal Yates" userId="86e90e64-87d8-428e-9181-5e0055c8fcab" providerId="ADAL" clId="{0BB271AD-7BA6-4AFD-BC68-06D31E58FD83}" dt="2024-04-18T16:52:27.931" v="4028" actId="26606"/>
          <ac:spMkLst>
            <pc:docMk/>
            <pc:sldMk cId="1096571631" sldId="357"/>
            <ac:spMk id="11" creationId="{1DE7243B-5109-444B-8FAF-7437C66BC0E9}"/>
          </ac:spMkLst>
        </pc:spChg>
        <pc:spChg chg="add del">
          <ac:chgData name="Krystal Yates" userId="86e90e64-87d8-428e-9181-5e0055c8fcab" providerId="ADAL" clId="{0BB271AD-7BA6-4AFD-BC68-06D31E58FD83}" dt="2024-04-18T16:52:27.931" v="4028" actId="26606"/>
          <ac:spMkLst>
            <pc:docMk/>
            <pc:sldMk cId="1096571631" sldId="357"/>
            <ac:spMk id="13" creationId="{4C5D6221-DA7B-4611-AA26-7D8E349FDE96}"/>
          </ac:spMkLst>
        </pc:spChg>
        <pc:spChg chg="add mod">
          <ac:chgData name="Krystal Yates" userId="86e90e64-87d8-428e-9181-5e0055c8fcab" providerId="ADAL" clId="{0BB271AD-7BA6-4AFD-BC68-06D31E58FD83}" dt="2024-04-23T20:07:16.490" v="6736"/>
          <ac:spMkLst>
            <pc:docMk/>
            <pc:sldMk cId="1096571631" sldId="357"/>
            <ac:spMk id="14" creationId="{E622A8E7-4C64-3068-B13D-783D9EB91724}"/>
          </ac:spMkLst>
        </pc:spChg>
        <pc:spChg chg="add del">
          <ac:chgData name="Krystal Yates" userId="86e90e64-87d8-428e-9181-5e0055c8fcab" providerId="ADAL" clId="{0BB271AD-7BA6-4AFD-BC68-06D31E58FD83}" dt="2024-04-23T19:33:47.127" v="5672" actId="26606"/>
          <ac:spMkLst>
            <pc:docMk/>
            <pc:sldMk cId="1096571631" sldId="357"/>
            <ac:spMk id="16" creationId="{10F24D38-B79E-44B4-830E-043F45D96DC2}"/>
          </ac:spMkLst>
        </pc:spChg>
        <pc:spChg chg="add del">
          <ac:chgData name="Krystal Yates" userId="86e90e64-87d8-428e-9181-5e0055c8fcab" providerId="ADAL" clId="{0BB271AD-7BA6-4AFD-BC68-06D31E58FD83}" dt="2024-04-23T19:33:27.873" v="5668" actId="26606"/>
          <ac:spMkLst>
            <pc:docMk/>
            <pc:sldMk cId="1096571631" sldId="357"/>
            <ac:spMk id="19" creationId="{4C608BEB-860E-4094-8511-78603564A75E}"/>
          </ac:spMkLst>
        </pc:spChg>
        <pc:spChg chg="add">
          <ac:chgData name="Krystal Yates" userId="86e90e64-87d8-428e-9181-5e0055c8fcab" providerId="ADAL" clId="{0BB271AD-7BA6-4AFD-BC68-06D31E58FD83}" dt="2024-04-23T19:33:47.127" v="5672" actId="26606"/>
          <ac:spMkLst>
            <pc:docMk/>
            <pc:sldMk cId="1096571631" sldId="357"/>
            <ac:spMk id="22" creationId="{1E214AA7-F028-4A0D-8698-61AEC754D1BC}"/>
          </ac:spMkLst>
        </pc:spChg>
        <pc:graphicFrameChg chg="add del">
          <ac:chgData name="Krystal Yates" userId="86e90e64-87d8-428e-9181-5e0055c8fcab" providerId="ADAL" clId="{0BB271AD-7BA6-4AFD-BC68-06D31E58FD83}" dt="2024-04-18T16:52:29.301" v="4030" actId="26606"/>
          <ac:graphicFrameMkLst>
            <pc:docMk/>
            <pc:sldMk cId="1096571631" sldId="357"/>
            <ac:graphicFrameMk id="6" creationId="{A2F7EB01-511A-884E-313F-F516723F6924}"/>
          </ac:graphicFrameMkLst>
        </pc:graphicFrameChg>
        <pc:graphicFrameChg chg="add del">
          <ac:chgData name="Krystal Yates" userId="86e90e64-87d8-428e-9181-5e0055c8fcab" providerId="ADAL" clId="{0BB271AD-7BA6-4AFD-BC68-06D31E58FD83}" dt="2024-04-18T16:52:34.658" v="4032" actId="26606"/>
          <ac:graphicFrameMkLst>
            <pc:docMk/>
            <pc:sldMk cId="1096571631" sldId="357"/>
            <ac:graphicFrameMk id="8" creationId="{83F74301-156A-1E36-8092-B28D7284C7D3}"/>
          </ac:graphicFrameMkLst>
        </pc:graphicFrameChg>
        <pc:picChg chg="add mod ord">
          <ac:chgData name="Krystal Yates" userId="86e90e64-87d8-428e-9181-5e0055c8fcab" providerId="ADAL" clId="{0BB271AD-7BA6-4AFD-BC68-06D31E58FD83}" dt="2024-04-23T20:07:41.604" v="6785" actId="29295"/>
          <ac:picMkLst>
            <pc:docMk/>
            <pc:sldMk cId="1096571631" sldId="357"/>
            <ac:picMk id="5" creationId="{92659313-7903-10D6-EA5C-BAA20C5ED5EB}"/>
          </ac:picMkLst>
        </pc:picChg>
        <pc:picChg chg="add del mod">
          <ac:chgData name="Krystal Yates" userId="86e90e64-87d8-428e-9181-5e0055c8fcab" providerId="ADAL" clId="{0BB271AD-7BA6-4AFD-BC68-06D31E58FD83}" dt="2024-04-25T13:30:24.303" v="12675"/>
          <ac:picMkLst>
            <pc:docMk/>
            <pc:sldMk cId="1096571631" sldId="357"/>
            <ac:picMk id="7" creationId="{A11626A8-7444-AB02-A4DF-A1896092CF10}"/>
          </ac:picMkLst>
        </pc:picChg>
        <pc:picChg chg="add del mod">
          <ac:chgData name="Krystal Yates" userId="86e90e64-87d8-428e-9181-5e0055c8fcab" providerId="ADAL" clId="{0BB271AD-7BA6-4AFD-BC68-06D31E58FD83}" dt="2024-04-25T13:53:39.479" v="12684"/>
          <ac:picMkLst>
            <pc:docMk/>
            <pc:sldMk cId="1096571631" sldId="357"/>
            <ac:picMk id="9" creationId="{3431D2EC-BD4C-0BED-999F-8D93A5AD05FB}"/>
          </ac:picMkLst>
        </pc:picChg>
        <pc:cxnChg chg="add del">
          <ac:chgData name="Krystal Yates" userId="86e90e64-87d8-428e-9181-5e0055c8fcab" providerId="ADAL" clId="{0BB271AD-7BA6-4AFD-BC68-06D31E58FD83}" dt="2024-04-23T19:33:33.734" v="5669" actId="26606"/>
          <ac:cxnSpMkLst>
            <pc:docMk/>
            <pc:sldMk cId="1096571631" sldId="357"/>
            <ac:cxnSpMk id="12" creationId="{5021601D-2758-4B15-A31C-FDA184C51B3A}"/>
          </ac:cxnSpMkLst>
        </pc:cxnChg>
        <pc:cxnChg chg="add del">
          <ac:chgData name="Krystal Yates" userId="86e90e64-87d8-428e-9181-5e0055c8fcab" providerId="ADAL" clId="{0BB271AD-7BA6-4AFD-BC68-06D31E58FD83}" dt="2024-04-23T19:33:47.127" v="5672" actId="26606"/>
          <ac:cxnSpMkLst>
            <pc:docMk/>
            <pc:sldMk cId="1096571631" sldId="357"/>
            <ac:cxnSpMk id="17" creationId="{FC469874-256B-45B3-A79C-7591B4BA1ECC}"/>
          </ac:cxnSpMkLst>
        </pc:cxnChg>
        <pc:cxnChg chg="add del">
          <ac:chgData name="Krystal Yates" userId="86e90e64-87d8-428e-9181-5e0055c8fcab" providerId="ADAL" clId="{0BB271AD-7BA6-4AFD-BC68-06D31E58FD83}" dt="2024-04-23T19:33:27.873" v="5668" actId="26606"/>
          <ac:cxnSpMkLst>
            <pc:docMk/>
            <pc:sldMk cId="1096571631" sldId="357"/>
            <ac:cxnSpMk id="21" creationId="{1F16A8D4-FE87-4604-88B2-394B5D1EB437}"/>
          </ac:cxnSpMkLst>
        </pc:cxnChg>
        <pc:cxnChg chg="add">
          <ac:chgData name="Krystal Yates" userId="86e90e64-87d8-428e-9181-5e0055c8fcab" providerId="ADAL" clId="{0BB271AD-7BA6-4AFD-BC68-06D31E58FD83}" dt="2024-04-23T19:33:47.127" v="5672" actId="26606"/>
          <ac:cxnSpMkLst>
            <pc:docMk/>
            <pc:sldMk cId="1096571631" sldId="357"/>
            <ac:cxnSpMk id="24" creationId="{D6206FDC-2777-4D7F-AF9C-73413DA664C9}"/>
          </ac:cxnSpMkLst>
        </pc:cxnChg>
      </pc:sldChg>
      <pc:sldChg chg="addSp delSp modSp new mod ord modTransition setBg addAnim modAnim modNotesTx">
        <pc:chgData name="Krystal Yates" userId="86e90e64-87d8-428e-9181-5e0055c8fcab" providerId="ADAL" clId="{0BB271AD-7BA6-4AFD-BC68-06D31E58FD83}" dt="2024-04-25T14:08:28.399" v="12687"/>
        <pc:sldMkLst>
          <pc:docMk/>
          <pc:sldMk cId="3468578734" sldId="358"/>
        </pc:sldMkLst>
        <pc:spChg chg="mod">
          <ac:chgData name="Krystal Yates" userId="86e90e64-87d8-428e-9181-5e0055c8fcab" providerId="ADAL" clId="{0BB271AD-7BA6-4AFD-BC68-06D31E58FD83}" dt="2024-04-15T19:50:21.705" v="450" actId="26606"/>
          <ac:spMkLst>
            <pc:docMk/>
            <pc:sldMk cId="3468578734" sldId="358"/>
            <ac:spMk id="2" creationId="{08D58831-8119-363D-2F68-F252A27D7D7A}"/>
          </ac:spMkLst>
        </pc:spChg>
        <pc:spChg chg="del">
          <ac:chgData name="Krystal Yates" userId="86e90e64-87d8-428e-9181-5e0055c8fcab" providerId="ADAL" clId="{0BB271AD-7BA6-4AFD-BC68-06D31E58FD83}" dt="2024-04-15T19:49:56.500" v="401" actId="478"/>
          <ac:spMkLst>
            <pc:docMk/>
            <pc:sldMk cId="3468578734" sldId="358"/>
            <ac:spMk id="3" creationId="{D9B882AF-F042-918D-2905-BF0FE049DF62}"/>
          </ac:spMkLst>
        </pc:spChg>
        <pc:spChg chg="add del">
          <ac:chgData name="Krystal Yates" userId="86e90e64-87d8-428e-9181-5e0055c8fcab" providerId="ADAL" clId="{0BB271AD-7BA6-4AFD-BC68-06D31E58FD83}" dt="2024-04-15T19:50:21.700" v="449" actId="26606"/>
          <ac:spMkLst>
            <pc:docMk/>
            <pc:sldMk cId="3468578734" sldId="358"/>
            <ac:spMk id="8" creationId="{8870DEF6-46A2-D4F8-8BE6-91165D93ECC4}"/>
          </ac:spMkLst>
        </pc:spChg>
        <pc:spChg chg="add">
          <ac:chgData name="Krystal Yates" userId="86e90e64-87d8-428e-9181-5e0055c8fcab" providerId="ADAL" clId="{0BB271AD-7BA6-4AFD-BC68-06D31E58FD83}" dt="2024-04-15T19:50:21.705" v="450" actId="26606"/>
          <ac:spMkLst>
            <pc:docMk/>
            <pc:sldMk cId="3468578734" sldId="358"/>
            <ac:spMk id="12" creationId="{7B1AB9FE-36F5-4FD1-9850-DB5C5AD4828F}"/>
          </ac:spMkLst>
        </pc:spChg>
        <pc:spChg chg="add">
          <ac:chgData name="Krystal Yates" userId="86e90e64-87d8-428e-9181-5e0055c8fcab" providerId="ADAL" clId="{0BB271AD-7BA6-4AFD-BC68-06D31E58FD83}" dt="2024-04-15T19:50:21.705" v="450" actId="26606"/>
          <ac:spMkLst>
            <pc:docMk/>
            <pc:sldMk cId="3468578734" sldId="358"/>
            <ac:spMk id="14" creationId="{F489C2E0-4895-4B72-85EA-7EE9FAFFDC7E}"/>
          </ac:spMkLst>
        </pc:spChg>
        <pc:picChg chg="add del mod">
          <ac:chgData name="Krystal Yates" userId="86e90e64-87d8-428e-9181-5e0055c8fcab" providerId="ADAL" clId="{0BB271AD-7BA6-4AFD-BC68-06D31E58FD83}" dt="2024-04-25T13:30:24.303" v="12675"/>
          <ac:picMkLst>
            <pc:docMk/>
            <pc:sldMk cId="3468578734" sldId="358"/>
            <ac:picMk id="4" creationId="{15AC28D3-E03D-9273-1701-772FD979572C}"/>
          </ac:picMkLst>
        </pc:picChg>
        <pc:picChg chg="add del">
          <ac:chgData name="Krystal Yates" userId="86e90e64-87d8-428e-9181-5e0055c8fcab" providerId="ADAL" clId="{0BB271AD-7BA6-4AFD-BC68-06D31E58FD83}" dt="2024-04-15T19:50:21.700" v="449" actId="26606"/>
          <ac:picMkLst>
            <pc:docMk/>
            <pc:sldMk cId="3468578734" sldId="358"/>
            <ac:picMk id="4" creationId="{E38D85D0-2C77-340C-52E9-C2EBE5CC9FA7}"/>
          </ac:picMkLst>
        </pc:picChg>
        <pc:picChg chg="add del mod">
          <ac:chgData name="Krystal Yates" userId="86e90e64-87d8-428e-9181-5e0055c8fcab" providerId="ADAL" clId="{0BB271AD-7BA6-4AFD-BC68-06D31E58FD83}" dt="2024-04-25T13:53:39.479" v="12684"/>
          <ac:picMkLst>
            <pc:docMk/>
            <pc:sldMk cId="3468578734" sldId="358"/>
            <ac:picMk id="6" creationId="{491256ED-187B-CEC0-5518-5CBD9BD52742}"/>
          </ac:picMkLst>
        </pc:picChg>
        <pc:picChg chg="add">
          <ac:chgData name="Krystal Yates" userId="86e90e64-87d8-428e-9181-5e0055c8fcab" providerId="ADAL" clId="{0BB271AD-7BA6-4AFD-BC68-06D31E58FD83}" dt="2024-04-15T19:50:21.705" v="450" actId="26606"/>
          <ac:picMkLst>
            <pc:docMk/>
            <pc:sldMk cId="3468578734" sldId="358"/>
            <ac:picMk id="13" creationId="{8DA62115-918E-CC97-813D-6AC01D5D7526}"/>
          </ac:picMkLst>
        </pc:picChg>
        <pc:cxnChg chg="add del">
          <ac:chgData name="Krystal Yates" userId="86e90e64-87d8-428e-9181-5e0055c8fcab" providerId="ADAL" clId="{0BB271AD-7BA6-4AFD-BC68-06D31E58FD83}" dt="2024-04-15T19:50:21.700" v="449" actId="26606"/>
          <ac:cxnSpMkLst>
            <pc:docMk/>
            <pc:sldMk cId="3468578734" sldId="358"/>
            <ac:cxnSpMk id="10" creationId="{522632D6-DED9-FDEC-FD9F-09FF0A4544CC}"/>
          </ac:cxnSpMkLst>
        </pc:cxnChg>
      </pc:sldChg>
      <pc:sldChg chg="addSp delSp modSp add del mod ord setBg">
        <pc:chgData name="Krystal Yates" userId="86e90e64-87d8-428e-9181-5e0055c8fcab" providerId="ADAL" clId="{0BB271AD-7BA6-4AFD-BC68-06D31E58FD83}" dt="2024-04-24T16:53:00.172" v="12589" actId="47"/>
        <pc:sldMkLst>
          <pc:docMk/>
          <pc:sldMk cId="881467433" sldId="359"/>
        </pc:sldMkLst>
        <pc:spChg chg="del mod">
          <ac:chgData name="Krystal Yates" userId="86e90e64-87d8-428e-9181-5e0055c8fcab" providerId="ADAL" clId="{0BB271AD-7BA6-4AFD-BC68-06D31E58FD83}" dt="2024-04-15T19:56:26.793" v="644" actId="478"/>
          <ac:spMkLst>
            <pc:docMk/>
            <pc:sldMk cId="881467433" sldId="359"/>
            <ac:spMk id="3" creationId="{3CA45F25-4AA8-29C2-D3E5-6C90B0DB84DF}"/>
          </ac:spMkLst>
        </pc:spChg>
        <pc:spChg chg="add del mod">
          <ac:chgData name="Krystal Yates" userId="86e90e64-87d8-428e-9181-5e0055c8fcab" providerId="ADAL" clId="{0BB271AD-7BA6-4AFD-BC68-06D31E58FD83}" dt="2024-04-15T19:56:29.324" v="645" actId="478"/>
          <ac:spMkLst>
            <pc:docMk/>
            <pc:sldMk cId="881467433" sldId="359"/>
            <ac:spMk id="4" creationId="{A736A5E7-A7CC-FCFA-808B-84B0D483F57B}"/>
          </ac:spMkLst>
        </pc:spChg>
        <pc:spChg chg="del">
          <ac:chgData name="Krystal Yates" userId="86e90e64-87d8-428e-9181-5e0055c8fcab" providerId="ADAL" clId="{0BB271AD-7BA6-4AFD-BC68-06D31E58FD83}" dt="2024-04-15T19:56:00.453" v="629" actId="478"/>
          <ac:spMkLst>
            <pc:docMk/>
            <pc:sldMk cId="881467433" sldId="359"/>
            <ac:spMk id="5" creationId="{5E52AA43-397A-32D3-1D9A-8983FFE56184}"/>
          </ac:spMkLst>
        </pc:spChg>
        <pc:spChg chg="add mod">
          <ac:chgData name="Krystal Yates" userId="86e90e64-87d8-428e-9181-5e0055c8fcab" providerId="ADAL" clId="{0BB271AD-7BA6-4AFD-BC68-06D31E58FD83}" dt="2024-04-15T19:56:40.402" v="647" actId="207"/>
          <ac:spMkLst>
            <pc:docMk/>
            <pc:sldMk cId="881467433" sldId="359"/>
            <ac:spMk id="6" creationId="{20C42E84-1F61-B639-79C8-7D903BF4B36A}"/>
          </ac:spMkLst>
        </pc:spChg>
        <pc:spChg chg="add mod">
          <ac:chgData name="Krystal Yates" userId="86e90e64-87d8-428e-9181-5e0055c8fcab" providerId="ADAL" clId="{0BB271AD-7BA6-4AFD-BC68-06D31E58FD83}" dt="2024-04-15T19:56:52.953" v="650" actId="207"/>
          <ac:spMkLst>
            <pc:docMk/>
            <pc:sldMk cId="881467433" sldId="359"/>
            <ac:spMk id="7" creationId="{07BAF160-A97C-661E-A045-2F876175007C}"/>
          </ac:spMkLst>
        </pc:spChg>
        <pc:spChg chg="add mod">
          <ac:chgData name="Krystal Yates" userId="86e90e64-87d8-428e-9181-5e0055c8fcab" providerId="ADAL" clId="{0BB271AD-7BA6-4AFD-BC68-06D31E58FD83}" dt="2024-04-15T19:56:48.591" v="649" actId="207"/>
          <ac:spMkLst>
            <pc:docMk/>
            <pc:sldMk cId="881467433" sldId="359"/>
            <ac:spMk id="9" creationId="{9924BB92-65F4-A8BF-E2E3-71B499A2D2BA}"/>
          </ac:spMkLst>
        </pc:spChg>
        <pc:spChg chg="del mod">
          <ac:chgData name="Krystal Yates" userId="86e90e64-87d8-428e-9181-5e0055c8fcab" providerId="ADAL" clId="{0BB271AD-7BA6-4AFD-BC68-06D31E58FD83}" dt="2024-04-15T19:56:12.327" v="642" actId="478"/>
          <ac:spMkLst>
            <pc:docMk/>
            <pc:sldMk cId="881467433" sldId="359"/>
            <ac:spMk id="10" creationId="{0F3F3465-C665-6062-0851-D0BEC2345198}"/>
          </ac:spMkLst>
        </pc:spChg>
        <pc:spChg chg="del">
          <ac:chgData name="Krystal Yates" userId="86e90e64-87d8-428e-9181-5e0055c8fcab" providerId="ADAL" clId="{0BB271AD-7BA6-4AFD-BC68-06D31E58FD83}" dt="2024-04-15T19:56:04.314" v="632" actId="478"/>
          <ac:spMkLst>
            <pc:docMk/>
            <pc:sldMk cId="881467433" sldId="359"/>
            <ac:spMk id="11" creationId="{311582A2-9E26-BEBF-2058-ABFFCFA236C7}"/>
          </ac:spMkLst>
        </pc:spChg>
        <pc:spChg chg="add mod">
          <ac:chgData name="Krystal Yates" userId="86e90e64-87d8-428e-9181-5e0055c8fcab" providerId="ADAL" clId="{0BB271AD-7BA6-4AFD-BC68-06D31E58FD83}" dt="2024-04-15T19:56:44.349" v="648" actId="207"/>
          <ac:spMkLst>
            <pc:docMk/>
            <pc:sldMk cId="881467433" sldId="359"/>
            <ac:spMk id="13" creationId="{7B883AD1-4455-9A9D-8B4F-BA4EFA497DC0}"/>
          </ac:spMkLst>
        </pc:spChg>
        <pc:spChg chg="add">
          <ac:chgData name="Krystal Yates" userId="86e90e64-87d8-428e-9181-5e0055c8fcab" providerId="ADAL" clId="{0BB271AD-7BA6-4AFD-BC68-06D31E58FD83}" dt="2024-04-15T19:56:34.565" v="646" actId="26606"/>
          <ac:spMkLst>
            <pc:docMk/>
            <pc:sldMk cId="881467433" sldId="359"/>
            <ac:spMk id="24" creationId="{1855405F-37A2-4869-9154-F8BE3BECE6C3}"/>
          </ac:spMkLst>
        </pc:spChg>
        <pc:spChg chg="add">
          <ac:chgData name="Krystal Yates" userId="86e90e64-87d8-428e-9181-5e0055c8fcab" providerId="ADAL" clId="{0BB271AD-7BA6-4AFD-BC68-06D31E58FD83}" dt="2024-04-15T19:56:34.565" v="646" actId="26606"/>
          <ac:spMkLst>
            <pc:docMk/>
            <pc:sldMk cId="881467433" sldId="359"/>
            <ac:spMk id="27" creationId="{01D0AF59-99C3-4251-AB9A-C966C6AD4400}"/>
          </ac:spMkLst>
        </pc:spChg>
        <pc:spChg chg="del mod">
          <ac:chgData name="Krystal Yates" userId="86e90e64-87d8-428e-9181-5e0055c8fcab" providerId="ADAL" clId="{0BB271AD-7BA6-4AFD-BC68-06D31E58FD83}" dt="2024-04-15T19:56:05.035" v="633" actId="478"/>
          <ac:spMkLst>
            <pc:docMk/>
            <pc:sldMk cId="881467433" sldId="359"/>
            <ac:spMk id="29" creationId="{82AC8FEC-A433-688A-C7B5-862745719679}"/>
          </ac:spMkLst>
        </pc:spChg>
        <pc:spChg chg="del mod">
          <ac:chgData name="Krystal Yates" userId="86e90e64-87d8-428e-9181-5e0055c8fcab" providerId="ADAL" clId="{0BB271AD-7BA6-4AFD-BC68-06D31E58FD83}" dt="2024-04-15T19:56:13.115" v="643" actId="478"/>
          <ac:spMkLst>
            <pc:docMk/>
            <pc:sldMk cId="881467433" sldId="359"/>
            <ac:spMk id="31" creationId="{05C5ADB7-C74A-6DC9-6B01-AD10665DE105}"/>
          </ac:spMkLst>
        </pc:spChg>
        <pc:spChg chg="del">
          <ac:chgData name="Krystal Yates" userId="86e90e64-87d8-428e-9181-5e0055c8fcab" providerId="ADAL" clId="{0BB271AD-7BA6-4AFD-BC68-06D31E58FD83}" dt="2024-04-15T19:56:02.766" v="630" actId="478"/>
          <ac:spMkLst>
            <pc:docMk/>
            <pc:sldMk cId="881467433" sldId="359"/>
            <ac:spMk id="32" creationId="{F08679AB-526E-2588-BE41-30378294E398}"/>
          </ac:spMkLst>
        </pc:spChg>
        <pc:spChg chg="del">
          <ac:chgData name="Krystal Yates" userId="86e90e64-87d8-428e-9181-5e0055c8fcab" providerId="ADAL" clId="{0BB271AD-7BA6-4AFD-BC68-06D31E58FD83}" dt="2024-04-15T19:56:09.346" v="638" actId="478"/>
          <ac:spMkLst>
            <pc:docMk/>
            <pc:sldMk cId="881467433" sldId="359"/>
            <ac:spMk id="33" creationId="{50A2481D-C03A-0687-6DC6-A3D6D0F2D638}"/>
          </ac:spMkLst>
        </pc:spChg>
        <pc:spChg chg="del mod">
          <ac:chgData name="Krystal Yates" userId="86e90e64-87d8-428e-9181-5e0055c8fcab" providerId="ADAL" clId="{0BB271AD-7BA6-4AFD-BC68-06D31E58FD83}" dt="2024-04-15T19:56:09.977" v="639" actId="478"/>
          <ac:spMkLst>
            <pc:docMk/>
            <pc:sldMk cId="881467433" sldId="359"/>
            <ac:spMk id="34" creationId="{1E6C28BD-4D1C-2649-FBCB-E8920219BB9E}"/>
          </ac:spMkLst>
        </pc:spChg>
        <pc:cxnChg chg="mod">
          <ac:chgData name="Krystal Yates" userId="86e90e64-87d8-428e-9181-5e0055c8fcab" providerId="ADAL" clId="{0BB271AD-7BA6-4AFD-BC68-06D31E58FD83}" dt="2024-04-15T19:56:34.565" v="646" actId="26606"/>
          <ac:cxnSpMkLst>
            <pc:docMk/>
            <pc:sldMk cId="881467433" sldId="359"/>
            <ac:cxnSpMk id="15" creationId="{3E7A6DED-A082-74F0-8E73-D4C423A275D7}"/>
          </ac:cxnSpMkLst>
        </pc:cxnChg>
        <pc:cxnChg chg="mod">
          <ac:chgData name="Krystal Yates" userId="86e90e64-87d8-428e-9181-5e0055c8fcab" providerId="ADAL" clId="{0BB271AD-7BA6-4AFD-BC68-06D31E58FD83}" dt="2024-04-15T19:56:34.565" v="646" actId="26606"/>
          <ac:cxnSpMkLst>
            <pc:docMk/>
            <pc:sldMk cId="881467433" sldId="359"/>
            <ac:cxnSpMk id="18" creationId="{7D5CB6AE-DFD9-3B09-6C19-F61938639937}"/>
          </ac:cxnSpMkLst>
        </pc:cxnChg>
        <pc:cxnChg chg="del">
          <ac:chgData name="Krystal Yates" userId="86e90e64-87d8-428e-9181-5e0055c8fcab" providerId="ADAL" clId="{0BB271AD-7BA6-4AFD-BC68-06D31E58FD83}" dt="2024-04-15T19:56:06.195" v="634" actId="478"/>
          <ac:cxnSpMkLst>
            <pc:docMk/>
            <pc:sldMk cId="881467433" sldId="359"/>
            <ac:cxnSpMk id="19" creationId="{E9EBF40A-B6E3-AAA2-D2FF-E9B8C3E2894E}"/>
          </ac:cxnSpMkLst>
        </pc:cxnChg>
        <pc:cxnChg chg="mod">
          <ac:chgData name="Krystal Yates" userId="86e90e64-87d8-428e-9181-5e0055c8fcab" providerId="ADAL" clId="{0BB271AD-7BA6-4AFD-BC68-06D31E58FD83}" dt="2024-04-15T19:56:34.565" v="646" actId="26606"/>
          <ac:cxnSpMkLst>
            <pc:docMk/>
            <pc:sldMk cId="881467433" sldId="359"/>
            <ac:cxnSpMk id="22" creationId="{3D961612-B2F9-40B5-B8E7-0870A885A853}"/>
          </ac:cxnSpMkLst>
        </pc:cxnChg>
      </pc:sldChg>
      <pc:sldChg chg="addSp delSp modSp add mod ord modTransition setBg modNotesTx">
        <pc:chgData name="Krystal Yates" userId="86e90e64-87d8-428e-9181-5e0055c8fcab" providerId="ADAL" clId="{0BB271AD-7BA6-4AFD-BC68-06D31E58FD83}" dt="2024-04-25T14:08:28.399" v="12687"/>
        <pc:sldMkLst>
          <pc:docMk/>
          <pc:sldMk cId="4043613957" sldId="360"/>
        </pc:sldMkLst>
        <pc:spChg chg="del">
          <ac:chgData name="Krystal Yates" userId="86e90e64-87d8-428e-9181-5e0055c8fcab" providerId="ADAL" clId="{0BB271AD-7BA6-4AFD-BC68-06D31E58FD83}" dt="2024-04-15T20:02:32.286" v="909" actId="478"/>
          <ac:spMkLst>
            <pc:docMk/>
            <pc:sldMk cId="4043613957" sldId="360"/>
            <ac:spMk id="3" creationId="{3CA45F25-4AA8-29C2-D3E5-6C90B0DB84DF}"/>
          </ac:spMkLst>
        </pc:spChg>
        <pc:spChg chg="add del mod">
          <ac:chgData name="Krystal Yates" userId="86e90e64-87d8-428e-9181-5e0055c8fcab" providerId="ADAL" clId="{0BB271AD-7BA6-4AFD-BC68-06D31E58FD83}" dt="2024-04-15T20:02:34.669" v="910" actId="478"/>
          <ac:spMkLst>
            <pc:docMk/>
            <pc:sldMk cId="4043613957" sldId="360"/>
            <ac:spMk id="4" creationId="{D27F6F85-6BB4-A156-CB8B-D4C50F2EF331}"/>
          </ac:spMkLst>
        </pc:spChg>
        <pc:spChg chg="mod">
          <ac:chgData name="Krystal Yates" userId="86e90e64-87d8-428e-9181-5e0055c8fcab" providerId="ADAL" clId="{0BB271AD-7BA6-4AFD-BC68-06D31E58FD83}" dt="2024-04-24T16:36:37.286" v="12355" actId="20577"/>
          <ac:spMkLst>
            <pc:docMk/>
            <pc:sldMk cId="4043613957" sldId="360"/>
            <ac:spMk id="5" creationId="{5E52AA43-397A-32D3-1D9A-8983FFE56184}"/>
          </ac:spMkLst>
        </pc:spChg>
        <pc:spChg chg="del mod">
          <ac:chgData name="Krystal Yates" userId="86e90e64-87d8-428e-9181-5e0055c8fcab" providerId="ADAL" clId="{0BB271AD-7BA6-4AFD-BC68-06D31E58FD83}" dt="2024-04-15T20:02:37.021" v="912" actId="478"/>
          <ac:spMkLst>
            <pc:docMk/>
            <pc:sldMk cId="4043613957" sldId="360"/>
            <ac:spMk id="6" creationId="{20C42E84-1F61-B639-79C8-7D903BF4B36A}"/>
          </ac:spMkLst>
        </pc:spChg>
        <pc:spChg chg="del">
          <ac:chgData name="Krystal Yates" userId="86e90e64-87d8-428e-9181-5e0055c8fcab" providerId="ADAL" clId="{0BB271AD-7BA6-4AFD-BC68-06D31E58FD83}" dt="2024-04-15T20:02:41.149" v="915" actId="478"/>
          <ac:spMkLst>
            <pc:docMk/>
            <pc:sldMk cId="4043613957" sldId="360"/>
            <ac:spMk id="7" creationId="{07BAF160-A97C-661E-A045-2F876175007C}"/>
          </ac:spMkLst>
        </pc:spChg>
        <pc:spChg chg="del mod">
          <ac:chgData name="Krystal Yates" userId="86e90e64-87d8-428e-9181-5e0055c8fcab" providerId="ADAL" clId="{0BB271AD-7BA6-4AFD-BC68-06D31E58FD83}" dt="2024-04-15T20:02:42.441" v="916" actId="478"/>
          <ac:spMkLst>
            <pc:docMk/>
            <pc:sldMk cId="4043613957" sldId="360"/>
            <ac:spMk id="9" creationId="{9924BB92-65F4-A8BF-E2E3-71B499A2D2BA}"/>
          </ac:spMkLst>
        </pc:spChg>
        <pc:spChg chg="add mod">
          <ac:chgData name="Krystal Yates" userId="86e90e64-87d8-428e-9181-5e0055c8fcab" providerId="ADAL" clId="{0BB271AD-7BA6-4AFD-BC68-06D31E58FD83}" dt="2024-04-24T16:48:21.064" v="12563" actId="207"/>
          <ac:spMkLst>
            <pc:docMk/>
            <pc:sldMk cId="4043613957" sldId="360"/>
            <ac:spMk id="10" creationId="{0F3F3465-C665-6062-0851-D0BEC2345198}"/>
          </ac:spMkLst>
        </pc:spChg>
        <pc:spChg chg="add mod">
          <ac:chgData name="Krystal Yates" userId="86e90e64-87d8-428e-9181-5e0055c8fcab" providerId="ADAL" clId="{0BB271AD-7BA6-4AFD-BC68-06D31E58FD83}" dt="2024-04-24T16:48:21.064" v="12563" actId="207"/>
          <ac:spMkLst>
            <pc:docMk/>
            <pc:sldMk cId="4043613957" sldId="360"/>
            <ac:spMk id="11" creationId="{311582A2-9E26-BEBF-2058-ABFFCFA236C7}"/>
          </ac:spMkLst>
        </pc:spChg>
        <pc:spChg chg="del">
          <ac:chgData name="Krystal Yates" userId="86e90e64-87d8-428e-9181-5e0055c8fcab" providerId="ADAL" clId="{0BB271AD-7BA6-4AFD-BC68-06D31E58FD83}" dt="2024-04-15T20:02:29.445" v="908" actId="478"/>
          <ac:spMkLst>
            <pc:docMk/>
            <pc:sldMk cId="4043613957" sldId="360"/>
            <ac:spMk id="13" creationId="{7B883AD1-4455-9A9D-8B4F-BA4EFA497DC0}"/>
          </ac:spMkLst>
        </pc:spChg>
        <pc:spChg chg="add mod">
          <ac:chgData name="Krystal Yates" userId="86e90e64-87d8-428e-9181-5e0055c8fcab" providerId="ADAL" clId="{0BB271AD-7BA6-4AFD-BC68-06D31E58FD83}" dt="2024-04-24T16:48:21.064" v="12563" actId="207"/>
          <ac:spMkLst>
            <pc:docMk/>
            <pc:sldMk cId="4043613957" sldId="360"/>
            <ac:spMk id="29" creationId="{82AC8FEC-A433-688A-C7B5-862745719679}"/>
          </ac:spMkLst>
        </pc:spChg>
        <pc:spChg chg="add del mod">
          <ac:chgData name="Krystal Yates" userId="86e90e64-87d8-428e-9181-5e0055c8fcab" providerId="ADAL" clId="{0BB271AD-7BA6-4AFD-BC68-06D31E58FD83}" dt="2024-04-24T16:37:20.278" v="12359" actId="478"/>
          <ac:spMkLst>
            <pc:docMk/>
            <pc:sldMk cId="4043613957" sldId="360"/>
            <ac:spMk id="31" creationId="{05C5ADB7-C74A-6DC9-6B01-AD10665DE105}"/>
          </ac:spMkLst>
        </pc:spChg>
        <pc:spChg chg="del mod">
          <ac:chgData name="Krystal Yates" userId="86e90e64-87d8-428e-9181-5e0055c8fcab" providerId="ADAL" clId="{0BB271AD-7BA6-4AFD-BC68-06D31E58FD83}" dt="2024-04-15T20:03:12.559" v="924" actId="478"/>
          <ac:spMkLst>
            <pc:docMk/>
            <pc:sldMk cId="4043613957" sldId="360"/>
            <ac:spMk id="32" creationId="{F08679AB-526E-2588-BE41-30378294E398}"/>
          </ac:spMkLst>
        </pc:spChg>
        <pc:spChg chg="add mod">
          <ac:chgData name="Krystal Yates" userId="86e90e64-87d8-428e-9181-5e0055c8fcab" providerId="ADAL" clId="{0BB271AD-7BA6-4AFD-BC68-06D31E58FD83}" dt="2024-04-24T16:48:21.064" v="12563" actId="207"/>
          <ac:spMkLst>
            <pc:docMk/>
            <pc:sldMk cId="4043613957" sldId="360"/>
            <ac:spMk id="33" creationId="{50A2481D-C03A-0687-6DC6-A3D6D0F2D638}"/>
          </ac:spMkLst>
        </pc:spChg>
        <pc:spChg chg="add mod">
          <ac:chgData name="Krystal Yates" userId="86e90e64-87d8-428e-9181-5e0055c8fcab" providerId="ADAL" clId="{0BB271AD-7BA6-4AFD-BC68-06D31E58FD83}" dt="2024-04-24T16:48:21.064" v="12563" actId="207"/>
          <ac:spMkLst>
            <pc:docMk/>
            <pc:sldMk cId="4043613957" sldId="360"/>
            <ac:spMk id="34" creationId="{1E6C28BD-4D1C-2649-FBCB-E8920219BB9E}"/>
          </ac:spMkLst>
        </pc:spChg>
        <pc:spChg chg="add del">
          <ac:chgData name="Krystal Yates" userId="86e90e64-87d8-428e-9181-5e0055c8fcab" providerId="ADAL" clId="{0BB271AD-7BA6-4AFD-BC68-06D31E58FD83}" dt="2024-04-15T20:03:39.993" v="926" actId="26606"/>
          <ac:spMkLst>
            <pc:docMk/>
            <pc:sldMk cId="4043613957" sldId="360"/>
            <ac:spMk id="39" creationId="{2B97F24A-32CE-4C1C-A50D-3016B394DCFB}"/>
          </ac:spMkLst>
        </pc:spChg>
        <pc:spChg chg="add del">
          <ac:chgData name="Krystal Yates" userId="86e90e64-87d8-428e-9181-5e0055c8fcab" providerId="ADAL" clId="{0BB271AD-7BA6-4AFD-BC68-06D31E58FD83}" dt="2024-04-15T20:03:39.993" v="926" actId="26606"/>
          <ac:spMkLst>
            <pc:docMk/>
            <pc:sldMk cId="4043613957" sldId="360"/>
            <ac:spMk id="41" creationId="{CD8B4F24-440B-49E9-B85D-733523DC064B}"/>
          </ac:spMkLst>
        </pc:spChg>
        <pc:spChg chg="add">
          <ac:chgData name="Krystal Yates" userId="86e90e64-87d8-428e-9181-5e0055c8fcab" providerId="ADAL" clId="{0BB271AD-7BA6-4AFD-BC68-06D31E58FD83}" dt="2024-04-15T20:03:40.002" v="927" actId="26606"/>
          <ac:spMkLst>
            <pc:docMk/>
            <pc:sldMk cId="4043613957" sldId="360"/>
            <ac:spMk id="43" creationId="{7ED7575E-88D2-B771-681D-46A7E55415DD}"/>
          </ac:spMkLst>
        </pc:spChg>
        <pc:cxnChg chg="del mod">
          <ac:chgData name="Krystal Yates" userId="86e90e64-87d8-428e-9181-5e0055c8fcab" providerId="ADAL" clId="{0BB271AD-7BA6-4AFD-BC68-06D31E58FD83}" dt="2024-04-15T20:02:43.319" v="917" actId="478"/>
          <ac:cxnSpMkLst>
            <pc:docMk/>
            <pc:sldMk cId="4043613957" sldId="360"/>
            <ac:cxnSpMk id="15" creationId="{3E7A6DED-A082-74F0-8E73-D4C423A275D7}"/>
          </ac:cxnSpMkLst>
        </pc:cxnChg>
        <pc:cxnChg chg="del mod">
          <ac:chgData name="Krystal Yates" userId="86e90e64-87d8-428e-9181-5e0055c8fcab" providerId="ADAL" clId="{0BB271AD-7BA6-4AFD-BC68-06D31E58FD83}" dt="2024-04-15T20:02:44.131" v="918" actId="478"/>
          <ac:cxnSpMkLst>
            <pc:docMk/>
            <pc:sldMk cId="4043613957" sldId="360"/>
            <ac:cxnSpMk id="18" creationId="{7D5CB6AE-DFD9-3B09-6C19-F61938639937}"/>
          </ac:cxnSpMkLst>
        </pc:cxnChg>
        <pc:cxnChg chg="del">
          <ac:chgData name="Krystal Yates" userId="86e90e64-87d8-428e-9181-5e0055c8fcab" providerId="ADAL" clId="{0BB271AD-7BA6-4AFD-BC68-06D31E58FD83}" dt="2024-04-15T20:02:46.013" v="919" actId="478"/>
          <ac:cxnSpMkLst>
            <pc:docMk/>
            <pc:sldMk cId="4043613957" sldId="360"/>
            <ac:cxnSpMk id="19" creationId="{E9EBF40A-B6E3-AAA2-D2FF-E9B8C3E2894E}"/>
          </ac:cxnSpMkLst>
        </pc:cxnChg>
        <pc:cxnChg chg="del mod">
          <ac:chgData name="Krystal Yates" userId="86e90e64-87d8-428e-9181-5e0055c8fcab" providerId="ADAL" clId="{0BB271AD-7BA6-4AFD-BC68-06D31E58FD83}" dt="2024-04-15T20:02:38.241" v="913" actId="478"/>
          <ac:cxnSpMkLst>
            <pc:docMk/>
            <pc:sldMk cId="4043613957" sldId="360"/>
            <ac:cxnSpMk id="22" creationId="{3D961612-B2F9-40B5-B8E7-0870A885A853}"/>
          </ac:cxnSpMkLst>
        </pc:cxnChg>
        <pc:cxnChg chg="add">
          <ac:chgData name="Krystal Yates" userId="86e90e64-87d8-428e-9181-5e0055c8fcab" providerId="ADAL" clId="{0BB271AD-7BA6-4AFD-BC68-06D31E58FD83}" dt="2024-04-15T20:03:40.002" v="927" actId="26606"/>
          <ac:cxnSpMkLst>
            <pc:docMk/>
            <pc:sldMk cId="4043613957" sldId="360"/>
            <ac:cxnSpMk id="44" creationId="{249EDD1B-F94D-B4E6-ACAA-566B9A26FDE3}"/>
          </ac:cxnSpMkLst>
        </pc:cxnChg>
      </pc:sldChg>
      <pc:sldChg chg="add del">
        <pc:chgData name="Krystal Yates" userId="86e90e64-87d8-428e-9181-5e0055c8fcab" providerId="ADAL" clId="{0BB271AD-7BA6-4AFD-BC68-06D31E58FD83}" dt="2024-04-15T20:04:22.762" v="935" actId="47"/>
        <pc:sldMkLst>
          <pc:docMk/>
          <pc:sldMk cId="898893323" sldId="361"/>
        </pc:sldMkLst>
      </pc:sldChg>
      <pc:sldChg chg="add del">
        <pc:chgData name="Krystal Yates" userId="86e90e64-87d8-428e-9181-5e0055c8fcab" providerId="ADAL" clId="{0BB271AD-7BA6-4AFD-BC68-06D31E58FD83}" dt="2024-04-15T20:04:25.498" v="936" actId="47"/>
        <pc:sldMkLst>
          <pc:docMk/>
          <pc:sldMk cId="3326235984" sldId="362"/>
        </pc:sldMkLst>
      </pc:sldChg>
      <pc:sldChg chg="addSp delSp modSp new mod ord modTransition setBg modAnim modNotesTx">
        <pc:chgData name="Krystal Yates" userId="86e90e64-87d8-428e-9181-5e0055c8fcab" providerId="ADAL" clId="{0BB271AD-7BA6-4AFD-BC68-06D31E58FD83}" dt="2024-04-25T21:19:12.242" v="13687" actId="20577"/>
        <pc:sldMkLst>
          <pc:docMk/>
          <pc:sldMk cId="1595788842" sldId="363"/>
        </pc:sldMkLst>
        <pc:spChg chg="mod">
          <ac:chgData name="Krystal Yates" userId="86e90e64-87d8-428e-9181-5e0055c8fcab" providerId="ADAL" clId="{0BB271AD-7BA6-4AFD-BC68-06D31E58FD83}" dt="2024-04-15T20:00:26.022" v="822" actId="26606"/>
          <ac:spMkLst>
            <pc:docMk/>
            <pc:sldMk cId="1595788842" sldId="363"/>
            <ac:spMk id="2" creationId="{75EF044D-EF14-4E30-AD9F-92D6F064A0FC}"/>
          </ac:spMkLst>
        </pc:spChg>
        <pc:spChg chg="mod">
          <ac:chgData name="Krystal Yates" userId="86e90e64-87d8-428e-9181-5e0055c8fcab" providerId="ADAL" clId="{0BB271AD-7BA6-4AFD-BC68-06D31E58FD83}" dt="2024-04-25T14:08:52.832" v="12701" actId="20577"/>
          <ac:spMkLst>
            <pc:docMk/>
            <pc:sldMk cId="1595788842" sldId="363"/>
            <ac:spMk id="3" creationId="{120E11E8-1405-3588-A75B-28DEE5882345}"/>
          </ac:spMkLst>
        </pc:spChg>
        <pc:spChg chg="add">
          <ac:chgData name="Krystal Yates" userId="86e90e64-87d8-428e-9181-5e0055c8fcab" providerId="ADAL" clId="{0BB271AD-7BA6-4AFD-BC68-06D31E58FD83}" dt="2024-04-15T20:00:26.022" v="822" actId="26606"/>
          <ac:spMkLst>
            <pc:docMk/>
            <pc:sldMk cId="1595788842" sldId="363"/>
            <ac:spMk id="9" creationId="{C0763A76-9F1C-4FC5-82B7-DD475DA461B2}"/>
          </ac:spMkLst>
        </pc:spChg>
        <pc:spChg chg="add">
          <ac:chgData name="Krystal Yates" userId="86e90e64-87d8-428e-9181-5e0055c8fcab" providerId="ADAL" clId="{0BB271AD-7BA6-4AFD-BC68-06D31E58FD83}" dt="2024-04-15T20:00:26.022" v="822" actId="26606"/>
          <ac:spMkLst>
            <pc:docMk/>
            <pc:sldMk cId="1595788842" sldId="363"/>
            <ac:spMk id="11" creationId="{E81BF4F6-F2CF-4984-9D14-D6966D92F99F}"/>
          </ac:spMkLst>
        </pc:spChg>
        <pc:picChg chg="add">
          <ac:chgData name="Krystal Yates" userId="86e90e64-87d8-428e-9181-5e0055c8fcab" providerId="ADAL" clId="{0BB271AD-7BA6-4AFD-BC68-06D31E58FD83}" dt="2024-04-15T20:00:26.022" v="822" actId="26606"/>
          <ac:picMkLst>
            <pc:docMk/>
            <pc:sldMk cId="1595788842" sldId="363"/>
            <ac:picMk id="5" creationId="{4896D606-227C-86E1-A99F-EC42A0A1AD0F}"/>
          </ac:picMkLst>
        </pc:picChg>
        <pc:picChg chg="add del mod">
          <ac:chgData name="Krystal Yates" userId="86e90e64-87d8-428e-9181-5e0055c8fcab" providerId="ADAL" clId="{0BB271AD-7BA6-4AFD-BC68-06D31E58FD83}" dt="2024-04-25T13:30:24.303" v="12675"/>
          <ac:picMkLst>
            <pc:docMk/>
            <pc:sldMk cId="1595788842" sldId="363"/>
            <ac:picMk id="6" creationId="{912751A7-2C3F-CF4D-F053-5E48200ABEF1}"/>
          </ac:picMkLst>
        </pc:picChg>
      </pc:sldChg>
      <pc:sldChg chg="addSp delSp modSp new mod ord modTransition setBg addAnim delAnim modNotesTx">
        <pc:chgData name="Krystal Yates" userId="86e90e64-87d8-428e-9181-5e0055c8fcab" providerId="ADAL" clId="{0BB271AD-7BA6-4AFD-BC68-06D31E58FD83}" dt="2024-04-25T14:08:28.399" v="12687"/>
        <pc:sldMkLst>
          <pc:docMk/>
          <pc:sldMk cId="4196616394" sldId="364"/>
        </pc:sldMkLst>
        <pc:spChg chg="mod">
          <ac:chgData name="Krystal Yates" userId="86e90e64-87d8-428e-9181-5e0055c8fcab" providerId="ADAL" clId="{0BB271AD-7BA6-4AFD-BC68-06D31E58FD83}" dt="2024-04-23T19:54:16.211" v="5933" actId="20577"/>
          <ac:spMkLst>
            <pc:docMk/>
            <pc:sldMk cId="4196616394" sldId="364"/>
            <ac:spMk id="2" creationId="{9B1563CA-1177-B543-831C-67B91C4AB4C6}"/>
          </ac:spMkLst>
        </pc:spChg>
        <pc:spChg chg="del">
          <ac:chgData name="Krystal Yates" userId="86e90e64-87d8-428e-9181-5e0055c8fcab" providerId="ADAL" clId="{0BB271AD-7BA6-4AFD-BC68-06D31E58FD83}" dt="2024-04-15T19:57:09.402" v="683" actId="478"/>
          <ac:spMkLst>
            <pc:docMk/>
            <pc:sldMk cId="4196616394" sldId="364"/>
            <ac:spMk id="3" creationId="{9EF5E819-BD32-766F-3170-7CD096580524}"/>
          </ac:spMkLst>
        </pc:spChg>
        <pc:spChg chg="add del">
          <ac:chgData name="Krystal Yates" userId="86e90e64-87d8-428e-9181-5e0055c8fcab" providerId="ADAL" clId="{0BB271AD-7BA6-4AFD-BC68-06D31E58FD83}" dt="2024-04-15T20:01:40.796" v="904" actId="26606"/>
          <ac:spMkLst>
            <pc:docMk/>
            <pc:sldMk cId="4196616394" sldId="364"/>
            <ac:spMk id="8" creationId="{4D60F200-5EB0-B223-2439-C96C67F0FEE1}"/>
          </ac:spMkLst>
        </pc:spChg>
        <pc:spChg chg="add del">
          <ac:chgData name="Krystal Yates" userId="86e90e64-87d8-428e-9181-5e0055c8fcab" providerId="ADAL" clId="{0BB271AD-7BA6-4AFD-BC68-06D31E58FD83}" dt="2024-04-15T20:01:40.796" v="904" actId="26606"/>
          <ac:spMkLst>
            <pc:docMk/>
            <pc:sldMk cId="4196616394" sldId="364"/>
            <ac:spMk id="10" creationId="{A6567EA8-C72D-4B9B-D23F-6B2E9F9C9F47}"/>
          </ac:spMkLst>
        </pc:spChg>
        <pc:spChg chg="add del">
          <ac:chgData name="Krystal Yates" userId="86e90e64-87d8-428e-9181-5e0055c8fcab" providerId="ADAL" clId="{0BB271AD-7BA6-4AFD-BC68-06D31E58FD83}" dt="2024-04-15T20:01:40.796" v="904" actId="26606"/>
          <ac:spMkLst>
            <pc:docMk/>
            <pc:sldMk cId="4196616394" sldId="364"/>
            <ac:spMk id="12" creationId="{FEFBFA78-9360-1E01-5448-6D5AE0A32601}"/>
          </ac:spMkLst>
        </pc:spChg>
        <pc:spChg chg="add del">
          <ac:chgData name="Krystal Yates" userId="86e90e64-87d8-428e-9181-5e0055c8fcab" providerId="ADAL" clId="{0BB271AD-7BA6-4AFD-BC68-06D31E58FD83}" dt="2024-04-15T20:01:40.796" v="904" actId="26606"/>
          <ac:spMkLst>
            <pc:docMk/>
            <pc:sldMk cId="4196616394" sldId="364"/>
            <ac:spMk id="14" creationId="{1740453C-744F-DB3A-47EC-15EACE1DC117}"/>
          </ac:spMkLst>
        </pc:spChg>
        <pc:spChg chg="add del">
          <ac:chgData name="Krystal Yates" userId="86e90e64-87d8-428e-9181-5e0055c8fcab" providerId="ADAL" clId="{0BB271AD-7BA6-4AFD-BC68-06D31E58FD83}" dt="2024-04-15T20:01:40.796" v="904" actId="26606"/>
          <ac:spMkLst>
            <pc:docMk/>
            <pc:sldMk cId="4196616394" sldId="364"/>
            <ac:spMk id="16" creationId="{B6924B03-77BD-EAE3-2854-43363FF8E6BB}"/>
          </ac:spMkLst>
        </pc:spChg>
        <pc:spChg chg="add del">
          <ac:chgData name="Krystal Yates" userId="86e90e64-87d8-428e-9181-5e0055c8fcab" providerId="ADAL" clId="{0BB271AD-7BA6-4AFD-BC68-06D31E58FD83}" dt="2024-04-17T14:58:04.382" v="1296" actId="26606"/>
          <ac:spMkLst>
            <pc:docMk/>
            <pc:sldMk cId="4196616394" sldId="364"/>
            <ac:spMk id="18" creationId="{AFD5167C-AF48-26F0-7A9F-3F7643374872}"/>
          </ac:spMkLst>
        </pc:spChg>
        <pc:spChg chg="add del">
          <ac:chgData name="Krystal Yates" userId="86e90e64-87d8-428e-9181-5e0055c8fcab" providerId="ADAL" clId="{0BB271AD-7BA6-4AFD-BC68-06D31E58FD83}" dt="2024-04-17T14:58:04.382" v="1296" actId="26606"/>
          <ac:spMkLst>
            <pc:docMk/>
            <pc:sldMk cId="4196616394" sldId="364"/>
            <ac:spMk id="20" creationId="{87B30A01-FCA8-86A5-A840-C32A3BE2EDD6}"/>
          </ac:spMkLst>
        </pc:spChg>
        <pc:spChg chg="add del">
          <ac:chgData name="Krystal Yates" userId="86e90e64-87d8-428e-9181-5e0055c8fcab" providerId="ADAL" clId="{0BB271AD-7BA6-4AFD-BC68-06D31E58FD83}" dt="2024-04-17T14:58:04.382" v="1296" actId="26606"/>
          <ac:spMkLst>
            <pc:docMk/>
            <pc:sldMk cId="4196616394" sldId="364"/>
            <ac:spMk id="21" creationId="{4D60F200-5EB0-B223-2439-C96C67F0FEE1}"/>
          </ac:spMkLst>
        </pc:spChg>
        <pc:spChg chg="add del">
          <ac:chgData name="Krystal Yates" userId="86e90e64-87d8-428e-9181-5e0055c8fcab" providerId="ADAL" clId="{0BB271AD-7BA6-4AFD-BC68-06D31E58FD83}" dt="2024-04-17T14:58:04.382" v="1296" actId="26606"/>
          <ac:spMkLst>
            <pc:docMk/>
            <pc:sldMk cId="4196616394" sldId="364"/>
            <ac:spMk id="22" creationId="{74067CD3-146F-6228-E362-39AA720C25F7}"/>
          </ac:spMkLst>
        </pc:spChg>
        <pc:spChg chg="add del">
          <ac:chgData name="Krystal Yates" userId="86e90e64-87d8-428e-9181-5e0055c8fcab" providerId="ADAL" clId="{0BB271AD-7BA6-4AFD-BC68-06D31E58FD83}" dt="2024-04-17T14:58:04.382" v="1296" actId="26606"/>
          <ac:spMkLst>
            <pc:docMk/>
            <pc:sldMk cId="4196616394" sldId="364"/>
            <ac:spMk id="23" creationId="{271C7E5C-A0F8-E9FA-56DB-31A257FD4EDB}"/>
          </ac:spMkLst>
        </pc:spChg>
        <pc:spChg chg="add del">
          <ac:chgData name="Krystal Yates" userId="86e90e64-87d8-428e-9181-5e0055c8fcab" providerId="ADAL" clId="{0BB271AD-7BA6-4AFD-BC68-06D31E58FD83}" dt="2024-04-17T14:58:04.382" v="1296" actId="26606"/>
          <ac:spMkLst>
            <pc:docMk/>
            <pc:sldMk cId="4196616394" sldId="364"/>
            <ac:spMk id="24" creationId="{33F70A3C-4474-2A39-470C-FD55A8837503}"/>
          </ac:spMkLst>
        </pc:spChg>
        <pc:spChg chg="add del">
          <ac:chgData name="Krystal Yates" userId="86e90e64-87d8-428e-9181-5e0055c8fcab" providerId="ADAL" clId="{0BB271AD-7BA6-4AFD-BC68-06D31E58FD83}" dt="2024-04-17T14:58:04.382" v="1296" actId="26606"/>
          <ac:spMkLst>
            <pc:docMk/>
            <pc:sldMk cId="4196616394" sldId="364"/>
            <ac:spMk id="25" creationId="{BAC3F7D4-9613-0E1F-901C-98FE831DEBC0}"/>
          </ac:spMkLst>
        </pc:spChg>
        <pc:spChg chg="add">
          <ac:chgData name="Krystal Yates" userId="86e90e64-87d8-428e-9181-5e0055c8fcab" providerId="ADAL" clId="{0BB271AD-7BA6-4AFD-BC68-06D31E58FD83}" dt="2024-04-17T14:58:04.382" v="1296" actId="26606"/>
          <ac:spMkLst>
            <pc:docMk/>
            <pc:sldMk cId="4196616394" sldId="364"/>
            <ac:spMk id="30" creationId="{657F69E0-C4B0-4BEC-A689-4F8D877F05D4}"/>
          </ac:spMkLst>
        </pc:spChg>
        <pc:spChg chg="add">
          <ac:chgData name="Krystal Yates" userId="86e90e64-87d8-428e-9181-5e0055c8fcab" providerId="ADAL" clId="{0BB271AD-7BA6-4AFD-BC68-06D31E58FD83}" dt="2024-04-17T14:58:04.382" v="1296" actId="26606"/>
          <ac:spMkLst>
            <pc:docMk/>
            <pc:sldMk cId="4196616394" sldId="364"/>
            <ac:spMk id="32" creationId="{9F6380B4-6A1C-481E-8408-B4E6C75B9B81}"/>
          </ac:spMkLst>
        </pc:spChg>
        <pc:picChg chg="add del">
          <ac:chgData name="Krystal Yates" userId="86e90e64-87d8-428e-9181-5e0055c8fcab" providerId="ADAL" clId="{0BB271AD-7BA6-4AFD-BC68-06D31E58FD83}" dt="2024-04-15T20:01:40.796" v="904" actId="26606"/>
          <ac:picMkLst>
            <pc:docMk/>
            <pc:sldMk cId="4196616394" sldId="364"/>
            <ac:picMk id="4" creationId="{43FB809A-2169-8D7F-2B12-6285B4A14995}"/>
          </ac:picMkLst>
        </pc:picChg>
        <pc:picChg chg="add mod">
          <ac:chgData name="Krystal Yates" userId="86e90e64-87d8-428e-9181-5e0055c8fcab" providerId="ADAL" clId="{0BB271AD-7BA6-4AFD-BC68-06D31E58FD83}" dt="2024-04-17T14:58:04.382" v="1296" actId="26606"/>
          <ac:picMkLst>
            <pc:docMk/>
            <pc:sldMk cId="4196616394" sldId="364"/>
            <ac:picMk id="19" creationId="{B4E852FF-2127-CFEA-C9E3-E1F3E7513C4A}"/>
          </ac:picMkLst>
        </pc:picChg>
      </pc:sldChg>
      <pc:sldChg chg="addSp delSp modSp new mod ord modTransition setBg modAnim modNotesTx">
        <pc:chgData name="Krystal Yates" userId="86e90e64-87d8-428e-9181-5e0055c8fcab" providerId="ADAL" clId="{0BB271AD-7BA6-4AFD-BC68-06D31E58FD83}" dt="2024-04-25T21:19:41.723" v="13688" actId="6549"/>
        <pc:sldMkLst>
          <pc:docMk/>
          <pc:sldMk cId="371460771" sldId="365"/>
        </pc:sldMkLst>
        <pc:spChg chg="mod">
          <ac:chgData name="Krystal Yates" userId="86e90e64-87d8-428e-9181-5e0055c8fcab" providerId="ADAL" clId="{0BB271AD-7BA6-4AFD-BC68-06D31E58FD83}" dt="2024-04-17T20:29:45.992" v="1901" actId="20577"/>
          <ac:spMkLst>
            <pc:docMk/>
            <pc:sldMk cId="371460771" sldId="365"/>
            <ac:spMk id="2" creationId="{8334261C-FABC-9371-0BA3-68C960E68E52}"/>
          </ac:spMkLst>
        </pc:spChg>
        <pc:spChg chg="del">
          <ac:chgData name="Krystal Yates" userId="86e90e64-87d8-428e-9181-5e0055c8fcab" providerId="ADAL" clId="{0BB271AD-7BA6-4AFD-BC68-06D31E58FD83}" dt="2024-04-15T19:57:34.201" v="730" actId="478"/>
          <ac:spMkLst>
            <pc:docMk/>
            <pc:sldMk cId="371460771" sldId="365"/>
            <ac:spMk id="3" creationId="{B01971C3-D504-3659-3163-724F39AF1D2B}"/>
          </ac:spMkLst>
        </pc:spChg>
        <pc:spChg chg="add mod">
          <ac:chgData name="Krystal Yates" userId="86e90e64-87d8-428e-9181-5e0055c8fcab" providerId="ADAL" clId="{0BB271AD-7BA6-4AFD-BC68-06D31E58FD83}" dt="2024-04-25T14:09:32.069" v="12737" actId="14100"/>
          <ac:spMkLst>
            <pc:docMk/>
            <pc:sldMk cId="371460771" sldId="365"/>
            <ac:spMk id="3" creationId="{E70034EC-BC1C-C8B4-77E8-72CA5B68A51E}"/>
          </ac:spMkLst>
        </pc:spChg>
        <pc:spChg chg="add mod">
          <ac:chgData name="Krystal Yates" userId="86e90e64-87d8-428e-9181-5e0055c8fcab" providerId="ADAL" clId="{0BB271AD-7BA6-4AFD-BC68-06D31E58FD83}" dt="2024-04-15T19:58:38.520" v="796" actId="26606"/>
          <ac:spMkLst>
            <pc:docMk/>
            <pc:sldMk cId="371460771" sldId="365"/>
            <ac:spMk id="4" creationId="{E93D86BE-40EF-09CD-1049-7805BFDA0A21}"/>
          </ac:spMkLst>
        </pc:spChg>
        <pc:spChg chg="add mod">
          <ac:chgData name="Krystal Yates" userId="86e90e64-87d8-428e-9181-5e0055c8fcab" providerId="ADAL" clId="{0BB271AD-7BA6-4AFD-BC68-06D31E58FD83}" dt="2024-04-17T20:30:18.544" v="1906"/>
          <ac:spMkLst>
            <pc:docMk/>
            <pc:sldMk cId="371460771" sldId="365"/>
            <ac:spMk id="5" creationId="{6C0FCB07-946C-E879-4994-479822D6583F}"/>
          </ac:spMkLst>
        </pc:spChg>
        <pc:spChg chg="add">
          <ac:chgData name="Krystal Yates" userId="86e90e64-87d8-428e-9181-5e0055c8fcab" providerId="ADAL" clId="{0BB271AD-7BA6-4AFD-BC68-06D31E58FD83}" dt="2024-04-15T19:58:38.520" v="796" actId="26606"/>
          <ac:spMkLst>
            <pc:docMk/>
            <pc:sldMk cId="371460771" sldId="365"/>
            <ac:spMk id="9" creationId="{0262E669-7774-4EAE-BBCE-F9FFE664D513}"/>
          </ac:spMkLst>
        </pc:spChg>
        <pc:spChg chg="add">
          <ac:chgData name="Krystal Yates" userId="86e90e64-87d8-428e-9181-5e0055c8fcab" providerId="ADAL" clId="{0BB271AD-7BA6-4AFD-BC68-06D31E58FD83}" dt="2024-04-15T19:58:38.520" v="796" actId="26606"/>
          <ac:spMkLst>
            <pc:docMk/>
            <pc:sldMk cId="371460771" sldId="365"/>
            <ac:spMk id="11" creationId="{0CD485ED-328F-4350-AB3E-F6EA4514990B}"/>
          </ac:spMkLst>
        </pc:spChg>
        <pc:spChg chg="add">
          <ac:chgData name="Krystal Yates" userId="86e90e64-87d8-428e-9181-5e0055c8fcab" providerId="ADAL" clId="{0BB271AD-7BA6-4AFD-BC68-06D31E58FD83}" dt="2024-04-15T19:58:38.520" v="796" actId="26606"/>
          <ac:spMkLst>
            <pc:docMk/>
            <pc:sldMk cId="371460771" sldId="365"/>
            <ac:spMk id="13" creationId="{5353D259-DA18-451D-9A95-02198BF55E20}"/>
          </ac:spMkLst>
        </pc:spChg>
        <pc:picChg chg="add del mod">
          <ac:chgData name="Krystal Yates" userId="86e90e64-87d8-428e-9181-5e0055c8fcab" providerId="ADAL" clId="{0BB271AD-7BA6-4AFD-BC68-06D31E58FD83}" dt="2024-04-25T13:30:24.303" v="12675"/>
          <ac:picMkLst>
            <pc:docMk/>
            <pc:sldMk cId="371460771" sldId="365"/>
            <ac:picMk id="6" creationId="{E9AA86D1-8388-D445-A4AC-B3D96FF4E0C7}"/>
          </ac:picMkLst>
        </pc:picChg>
        <pc:picChg chg="add del mod">
          <ac:chgData name="Krystal Yates" userId="86e90e64-87d8-428e-9181-5e0055c8fcab" providerId="ADAL" clId="{0BB271AD-7BA6-4AFD-BC68-06D31E58FD83}" dt="2024-04-25T14:08:28.399" v="12687"/>
          <ac:picMkLst>
            <pc:docMk/>
            <pc:sldMk cId="371460771" sldId="365"/>
            <ac:picMk id="8" creationId="{A5D7D3C8-ECD1-30CC-B54F-DB6884A24C98}"/>
          </ac:picMkLst>
        </pc:picChg>
      </pc:sldChg>
      <pc:sldChg chg="addSp delSp modSp new mod ord modTransition setBg modAnim modNotesTx">
        <pc:chgData name="Krystal Yates" userId="86e90e64-87d8-428e-9181-5e0055c8fcab" providerId="ADAL" clId="{0BB271AD-7BA6-4AFD-BC68-06D31E58FD83}" dt="2024-04-25T21:19:52.907" v="13690" actId="20577"/>
        <pc:sldMkLst>
          <pc:docMk/>
          <pc:sldMk cId="333469543" sldId="366"/>
        </pc:sldMkLst>
        <pc:spChg chg="del mod">
          <ac:chgData name="Krystal Yates" userId="86e90e64-87d8-428e-9181-5e0055c8fcab" providerId="ADAL" clId="{0BB271AD-7BA6-4AFD-BC68-06D31E58FD83}" dt="2024-04-15T19:59:58.420" v="804" actId="478"/>
          <ac:spMkLst>
            <pc:docMk/>
            <pc:sldMk cId="333469543" sldId="366"/>
            <ac:spMk id="2" creationId="{A8EB7DFF-AB57-AB1B-5DAC-DF4538D1331E}"/>
          </ac:spMkLst>
        </pc:spChg>
        <pc:spChg chg="del">
          <ac:chgData name="Krystal Yates" userId="86e90e64-87d8-428e-9181-5e0055c8fcab" providerId="ADAL" clId="{0BB271AD-7BA6-4AFD-BC68-06D31E58FD83}" dt="2024-04-15T19:58:14.714" v="795" actId="478"/>
          <ac:spMkLst>
            <pc:docMk/>
            <pc:sldMk cId="333469543" sldId="366"/>
            <ac:spMk id="3" creationId="{E314A13F-11DD-B54C-39A4-FF6F728263BA}"/>
          </ac:spMkLst>
        </pc:spChg>
        <pc:spChg chg="add mod ord">
          <ac:chgData name="Krystal Yates" userId="86e90e64-87d8-428e-9181-5e0055c8fcab" providerId="ADAL" clId="{0BB271AD-7BA6-4AFD-BC68-06D31E58FD83}" dt="2024-04-24T16:54:42.117" v="12594" actId="26606"/>
          <ac:spMkLst>
            <pc:docMk/>
            <pc:sldMk cId="333469543" sldId="366"/>
            <ac:spMk id="5" creationId="{C204A242-AEEC-854F-6303-052BF3875218}"/>
          </ac:spMkLst>
        </pc:spChg>
        <pc:spChg chg="add mod ord">
          <ac:chgData name="Krystal Yates" userId="86e90e64-87d8-428e-9181-5e0055c8fcab" providerId="ADAL" clId="{0BB271AD-7BA6-4AFD-BC68-06D31E58FD83}" dt="2024-04-24T16:55:13.429" v="12601" actId="20577"/>
          <ac:spMkLst>
            <pc:docMk/>
            <pc:sldMk cId="333469543" sldId="366"/>
            <ac:spMk id="7" creationId="{CBDA787F-C6FA-894A-4DE4-41C292B8711B}"/>
          </ac:spMkLst>
        </pc:spChg>
        <pc:spChg chg="add del">
          <ac:chgData name="Krystal Yates" userId="86e90e64-87d8-428e-9181-5e0055c8fcab" providerId="ADAL" clId="{0BB271AD-7BA6-4AFD-BC68-06D31E58FD83}" dt="2024-04-15T20:00:03.740" v="807" actId="26606"/>
          <ac:spMkLst>
            <pc:docMk/>
            <pc:sldMk cId="333469543" sldId="366"/>
            <ac:spMk id="8" creationId="{9D768B77-8742-43A0-AF16-6AC4D378E482}"/>
          </ac:spMkLst>
        </pc:spChg>
        <pc:spChg chg="add del">
          <ac:chgData name="Krystal Yates" userId="86e90e64-87d8-428e-9181-5e0055c8fcab" providerId="ADAL" clId="{0BB271AD-7BA6-4AFD-BC68-06D31E58FD83}" dt="2024-04-15T20:00:03.740" v="807" actId="26606"/>
          <ac:spMkLst>
            <pc:docMk/>
            <pc:sldMk cId="333469543" sldId="366"/>
            <ac:spMk id="10" creationId="{48B13CA8-CBEA-4805-955D-CEBE32236560}"/>
          </ac:spMkLst>
        </pc:spChg>
        <pc:spChg chg="add del">
          <ac:chgData name="Krystal Yates" userId="86e90e64-87d8-428e-9181-5e0055c8fcab" providerId="ADAL" clId="{0BB271AD-7BA6-4AFD-BC68-06D31E58FD83}" dt="2024-04-15T20:00:03.735" v="806" actId="26606"/>
          <ac:spMkLst>
            <pc:docMk/>
            <pc:sldMk cId="333469543" sldId="366"/>
            <ac:spMk id="15" creationId="{4D60F200-5EB0-B223-2439-C96C67F0FEE1}"/>
          </ac:spMkLst>
        </pc:spChg>
        <pc:spChg chg="add del">
          <ac:chgData name="Krystal Yates" userId="86e90e64-87d8-428e-9181-5e0055c8fcab" providerId="ADAL" clId="{0BB271AD-7BA6-4AFD-BC68-06D31E58FD83}" dt="2024-04-15T20:00:03.735" v="806" actId="26606"/>
          <ac:spMkLst>
            <pc:docMk/>
            <pc:sldMk cId="333469543" sldId="366"/>
            <ac:spMk id="17" creationId="{A6567EA8-C72D-4B9B-D23F-6B2E9F9C9F47}"/>
          </ac:spMkLst>
        </pc:spChg>
        <pc:spChg chg="add del">
          <ac:chgData name="Krystal Yates" userId="86e90e64-87d8-428e-9181-5e0055c8fcab" providerId="ADAL" clId="{0BB271AD-7BA6-4AFD-BC68-06D31E58FD83}" dt="2024-04-15T20:00:03.735" v="806" actId="26606"/>
          <ac:spMkLst>
            <pc:docMk/>
            <pc:sldMk cId="333469543" sldId="366"/>
            <ac:spMk id="19" creationId="{FEFBFA78-9360-1E01-5448-6D5AE0A32601}"/>
          </ac:spMkLst>
        </pc:spChg>
        <pc:spChg chg="add del">
          <ac:chgData name="Krystal Yates" userId="86e90e64-87d8-428e-9181-5e0055c8fcab" providerId="ADAL" clId="{0BB271AD-7BA6-4AFD-BC68-06D31E58FD83}" dt="2024-04-15T20:00:03.735" v="806" actId="26606"/>
          <ac:spMkLst>
            <pc:docMk/>
            <pc:sldMk cId="333469543" sldId="366"/>
            <ac:spMk id="21" creationId="{1740453C-744F-DB3A-47EC-15EACE1DC117}"/>
          </ac:spMkLst>
        </pc:spChg>
        <pc:spChg chg="add del">
          <ac:chgData name="Krystal Yates" userId="86e90e64-87d8-428e-9181-5e0055c8fcab" providerId="ADAL" clId="{0BB271AD-7BA6-4AFD-BC68-06D31E58FD83}" dt="2024-04-15T20:00:03.735" v="806" actId="26606"/>
          <ac:spMkLst>
            <pc:docMk/>
            <pc:sldMk cId="333469543" sldId="366"/>
            <ac:spMk id="23" creationId="{B6924B03-77BD-EAE3-2854-43363FF8E6BB}"/>
          </ac:spMkLst>
        </pc:spChg>
        <pc:spChg chg="add del">
          <ac:chgData name="Krystal Yates" userId="86e90e64-87d8-428e-9181-5e0055c8fcab" providerId="ADAL" clId="{0BB271AD-7BA6-4AFD-BC68-06D31E58FD83}" dt="2024-04-24T16:54:42.117" v="12594" actId="26606"/>
          <ac:spMkLst>
            <pc:docMk/>
            <pc:sldMk cId="333469543" sldId="366"/>
            <ac:spMk id="25" creationId="{16C5FA50-8D52-4617-AF91-5C7B1C8352F1}"/>
          </ac:spMkLst>
        </pc:spChg>
        <pc:spChg chg="add del">
          <ac:chgData name="Krystal Yates" userId="86e90e64-87d8-428e-9181-5e0055c8fcab" providerId="ADAL" clId="{0BB271AD-7BA6-4AFD-BC68-06D31E58FD83}" dt="2024-04-24T16:54:42.117" v="12594" actId="26606"/>
          <ac:spMkLst>
            <pc:docMk/>
            <pc:sldMk cId="333469543" sldId="366"/>
            <ac:spMk id="26" creationId="{E223798C-12AD-4B0C-A50C-D676347D67CF}"/>
          </ac:spMkLst>
        </pc:spChg>
        <pc:spChg chg="add">
          <ac:chgData name="Krystal Yates" userId="86e90e64-87d8-428e-9181-5e0055c8fcab" providerId="ADAL" clId="{0BB271AD-7BA6-4AFD-BC68-06D31E58FD83}" dt="2024-04-24T16:54:42.117" v="12594" actId="26606"/>
          <ac:spMkLst>
            <pc:docMk/>
            <pc:sldMk cId="333469543" sldId="366"/>
            <ac:spMk id="31" creationId="{53F29798-D584-4792-9B62-3F5F5C36D619}"/>
          </ac:spMkLst>
        </pc:spChg>
        <pc:picChg chg="add del mod">
          <ac:chgData name="Krystal Yates" userId="86e90e64-87d8-428e-9181-5e0055c8fcab" providerId="ADAL" clId="{0BB271AD-7BA6-4AFD-BC68-06D31E58FD83}" dt="2024-04-25T13:30:24.303" v="12675"/>
          <ac:picMkLst>
            <pc:docMk/>
            <pc:sldMk cId="333469543" sldId="366"/>
            <ac:picMk id="3" creationId="{A33C501D-1D92-265A-B2F6-23C19C32A45C}"/>
          </ac:picMkLst>
        </pc:picChg>
        <pc:picChg chg="add mod">
          <ac:chgData name="Krystal Yates" userId="86e90e64-87d8-428e-9181-5e0055c8fcab" providerId="ADAL" clId="{0BB271AD-7BA6-4AFD-BC68-06D31E58FD83}" dt="2024-04-24T16:54:42.117" v="12594" actId="26606"/>
          <ac:picMkLst>
            <pc:docMk/>
            <pc:sldMk cId="333469543" sldId="366"/>
            <ac:picMk id="4" creationId="{B0DD23B7-5286-0326-45CD-6A4168387631}"/>
          </ac:picMkLst>
        </pc:picChg>
      </pc:sldChg>
      <pc:sldChg chg="addSp delSp modSp new mod modTransition setBg modAnim modNotesTx">
        <pc:chgData name="Krystal Yates" userId="86e90e64-87d8-428e-9181-5e0055c8fcab" providerId="ADAL" clId="{0BB271AD-7BA6-4AFD-BC68-06D31E58FD83}" dt="2024-04-25T21:17:30.650" v="13327" actId="20577"/>
        <pc:sldMkLst>
          <pc:docMk/>
          <pc:sldMk cId="2210177058" sldId="367"/>
        </pc:sldMkLst>
        <pc:spChg chg="mod">
          <ac:chgData name="Krystal Yates" userId="86e90e64-87d8-428e-9181-5e0055c8fcab" providerId="ADAL" clId="{0BB271AD-7BA6-4AFD-BC68-06D31E58FD83}" dt="2024-04-24T16:57:32.384" v="12625" actId="6549"/>
          <ac:spMkLst>
            <pc:docMk/>
            <pc:sldMk cId="2210177058" sldId="367"/>
            <ac:spMk id="2" creationId="{B5F0C715-82FA-33CB-AA9A-90C85AE49ACA}"/>
          </ac:spMkLst>
        </pc:spChg>
        <pc:spChg chg="add del mod">
          <ac:chgData name="Krystal Yates" userId="86e90e64-87d8-428e-9181-5e0055c8fcab" providerId="ADAL" clId="{0BB271AD-7BA6-4AFD-BC68-06D31E58FD83}" dt="2024-04-24T16:57:21.699" v="12623" actId="26606"/>
          <ac:spMkLst>
            <pc:docMk/>
            <pc:sldMk cId="2210177058" sldId="367"/>
            <ac:spMk id="3" creationId="{FCBA7EAD-A5A3-50E5-BDA2-ABDF3D1E17AC}"/>
          </ac:spMkLst>
        </pc:spChg>
        <pc:spChg chg="add del">
          <ac:chgData name="Krystal Yates" userId="86e90e64-87d8-428e-9181-5e0055c8fcab" providerId="ADAL" clId="{0BB271AD-7BA6-4AFD-BC68-06D31E58FD83}" dt="2024-04-24T16:57:21.699" v="12623" actId="26606"/>
          <ac:spMkLst>
            <pc:docMk/>
            <pc:sldMk cId="2210177058" sldId="367"/>
            <ac:spMk id="8" creationId="{815925C2-A704-4D47-B1C1-3FCA52512EC1}"/>
          </ac:spMkLst>
        </pc:spChg>
        <pc:spChg chg="add del">
          <ac:chgData name="Krystal Yates" userId="86e90e64-87d8-428e-9181-5e0055c8fcab" providerId="ADAL" clId="{0BB271AD-7BA6-4AFD-BC68-06D31E58FD83}" dt="2024-04-24T16:57:21.699" v="12623" actId="26606"/>
          <ac:spMkLst>
            <pc:docMk/>
            <pc:sldMk cId="2210177058" sldId="367"/>
            <ac:spMk id="10" creationId="{01D4315C-C23C-4FD3-98DF-08C29E2292A8}"/>
          </ac:spMkLst>
        </pc:spChg>
        <pc:spChg chg="add mod">
          <ac:chgData name="Krystal Yates" userId="86e90e64-87d8-428e-9181-5e0055c8fcab" providerId="ADAL" clId="{0BB271AD-7BA6-4AFD-BC68-06D31E58FD83}" dt="2024-04-24T16:57:46.961" v="12627" actId="207"/>
          <ac:spMkLst>
            <pc:docMk/>
            <pc:sldMk cId="2210177058" sldId="367"/>
            <ac:spMk id="28" creationId="{FCBA7EAD-A5A3-50E5-BDA2-ABDF3D1E17AC}"/>
          </ac:spMkLst>
        </pc:spChg>
        <pc:spChg chg="add">
          <ac:chgData name="Krystal Yates" userId="86e90e64-87d8-428e-9181-5e0055c8fcab" providerId="ADAL" clId="{0BB271AD-7BA6-4AFD-BC68-06D31E58FD83}" dt="2024-04-24T16:57:21.699" v="12623" actId="26606"/>
          <ac:spMkLst>
            <pc:docMk/>
            <pc:sldMk cId="2210177058" sldId="367"/>
            <ac:spMk id="29" creationId="{3ECBE1F1-D69B-4AFA-ABD5-8E41720EF6DE}"/>
          </ac:spMkLst>
        </pc:spChg>
        <pc:spChg chg="add">
          <ac:chgData name="Krystal Yates" userId="86e90e64-87d8-428e-9181-5e0055c8fcab" providerId="ADAL" clId="{0BB271AD-7BA6-4AFD-BC68-06D31E58FD83}" dt="2024-04-24T16:57:21.699" v="12623" actId="26606"/>
          <ac:spMkLst>
            <pc:docMk/>
            <pc:sldMk cId="2210177058" sldId="367"/>
            <ac:spMk id="31" creationId="{603A6265-E10C-4B85-9C20-E75FCAF9CC63}"/>
          </ac:spMkLst>
        </pc:spChg>
        <pc:grpChg chg="add del">
          <ac:chgData name="Krystal Yates" userId="86e90e64-87d8-428e-9181-5e0055c8fcab" providerId="ADAL" clId="{0BB271AD-7BA6-4AFD-BC68-06D31E58FD83}" dt="2024-04-24T16:57:21.699" v="12623" actId="26606"/>
          <ac:grpSpMkLst>
            <pc:docMk/>
            <pc:sldMk cId="2210177058" sldId="367"/>
            <ac:grpSpMk id="12" creationId="{5E6B47BC-43FD-4C91-8BFF-B41B99A8A39E}"/>
          </ac:grpSpMkLst>
        </pc:grpChg>
        <pc:grpChg chg="add del">
          <ac:chgData name="Krystal Yates" userId="86e90e64-87d8-428e-9181-5e0055c8fcab" providerId="ADAL" clId="{0BB271AD-7BA6-4AFD-BC68-06D31E58FD83}" dt="2024-04-24T16:57:21.699" v="12623" actId="26606"/>
          <ac:grpSpMkLst>
            <pc:docMk/>
            <pc:sldMk cId="2210177058" sldId="367"/>
            <ac:grpSpMk id="16" creationId="{43F5E015-E085-4624-B431-B42414448684}"/>
          </ac:grpSpMkLst>
        </pc:grpChg>
        <pc:graphicFrameChg chg="add del">
          <ac:chgData name="Krystal Yates" userId="86e90e64-87d8-428e-9181-5e0055c8fcab" providerId="ADAL" clId="{0BB271AD-7BA6-4AFD-BC68-06D31E58FD83}" dt="2024-04-24T16:57:21.692" v="12622" actId="26606"/>
          <ac:graphicFrameMkLst>
            <pc:docMk/>
            <pc:sldMk cId="2210177058" sldId="367"/>
            <ac:graphicFrameMk id="25" creationId="{654CCE76-6F93-F25D-0176-F87418542E3D}"/>
          </ac:graphicFrameMkLst>
        </pc:graphicFrameChg>
        <pc:picChg chg="add del mod">
          <ac:chgData name="Krystal Yates" userId="86e90e64-87d8-428e-9181-5e0055c8fcab" providerId="ADAL" clId="{0BB271AD-7BA6-4AFD-BC68-06D31E58FD83}" dt="2024-04-25T13:30:24.303" v="12675"/>
          <ac:picMkLst>
            <pc:docMk/>
            <pc:sldMk cId="2210177058" sldId="367"/>
            <ac:picMk id="4" creationId="{0E18FC9A-712A-5E26-24FF-6778E89B782C}"/>
          </ac:picMkLst>
        </pc:picChg>
        <pc:picChg chg="add del mod">
          <ac:chgData name="Krystal Yates" userId="86e90e64-87d8-428e-9181-5e0055c8fcab" providerId="ADAL" clId="{0BB271AD-7BA6-4AFD-BC68-06D31E58FD83}" dt="2024-04-25T13:53:39.479" v="12684"/>
          <ac:picMkLst>
            <pc:docMk/>
            <pc:sldMk cId="2210177058" sldId="367"/>
            <ac:picMk id="6" creationId="{CCE64DC7-426A-FDBA-1E8E-11B1EA0B2BFA}"/>
          </ac:picMkLst>
        </pc:picChg>
        <pc:picChg chg="add del mod">
          <ac:chgData name="Krystal Yates" userId="86e90e64-87d8-428e-9181-5e0055c8fcab" providerId="ADAL" clId="{0BB271AD-7BA6-4AFD-BC68-06D31E58FD83}" dt="2024-04-25T14:08:28.399" v="12687"/>
          <ac:picMkLst>
            <pc:docMk/>
            <pc:sldMk cId="2210177058" sldId="367"/>
            <ac:picMk id="9" creationId="{46043429-D9B5-F811-528B-3063C90AF658}"/>
          </ac:picMkLst>
        </pc:picChg>
        <pc:picChg chg="add">
          <ac:chgData name="Krystal Yates" userId="86e90e64-87d8-428e-9181-5e0055c8fcab" providerId="ADAL" clId="{0BB271AD-7BA6-4AFD-BC68-06D31E58FD83}" dt="2024-04-24T16:57:21.699" v="12623" actId="26606"/>
          <ac:picMkLst>
            <pc:docMk/>
            <pc:sldMk cId="2210177058" sldId="367"/>
            <ac:picMk id="27" creationId="{0558AB83-0446-94B3-3FD6-CA6F4975FDF9}"/>
          </ac:picMkLst>
        </pc:picChg>
      </pc:sldChg>
      <pc:sldChg chg="addSp delSp modSp new del mod ord">
        <pc:chgData name="Krystal Yates" userId="86e90e64-87d8-428e-9181-5e0055c8fcab" providerId="ADAL" clId="{0BB271AD-7BA6-4AFD-BC68-06D31E58FD83}" dt="2024-04-23T19:41:10.114" v="5688" actId="47"/>
        <pc:sldMkLst>
          <pc:docMk/>
          <pc:sldMk cId="2075750487" sldId="368"/>
        </pc:sldMkLst>
        <pc:spChg chg="del">
          <ac:chgData name="Krystal Yates" userId="86e90e64-87d8-428e-9181-5e0055c8fcab" providerId="ADAL" clId="{0BB271AD-7BA6-4AFD-BC68-06D31E58FD83}" dt="2024-04-17T15:01:42.922" v="1566" actId="478"/>
          <ac:spMkLst>
            <pc:docMk/>
            <pc:sldMk cId="2075750487" sldId="368"/>
            <ac:spMk id="2" creationId="{6A6B489F-4CD4-48F3-B44C-E22E1085A0F6}"/>
          </ac:spMkLst>
        </pc:spChg>
        <pc:spChg chg="del">
          <ac:chgData name="Krystal Yates" userId="86e90e64-87d8-428e-9181-5e0055c8fcab" providerId="ADAL" clId="{0BB271AD-7BA6-4AFD-BC68-06D31E58FD83}" dt="2024-04-17T15:01:35.655" v="1563" actId="34307"/>
          <ac:spMkLst>
            <pc:docMk/>
            <pc:sldMk cId="2075750487" sldId="368"/>
            <ac:spMk id="3" creationId="{B19263F1-16A3-FDEE-407D-DE8887ED89E5}"/>
          </ac:spMkLst>
        </pc:spChg>
        <pc:spChg chg="add mod">
          <ac:chgData name="Krystal Yates" userId="86e90e64-87d8-428e-9181-5e0055c8fcab" providerId="ADAL" clId="{0BB271AD-7BA6-4AFD-BC68-06D31E58FD83}" dt="2024-04-17T15:01:36.297" v="1564"/>
          <ac:spMkLst>
            <pc:docMk/>
            <pc:sldMk cId="2075750487" sldId="368"/>
            <ac:spMk id="6" creationId="{8DCE6AE1-2F60-6FEC-B29A-F799E118BCAC}"/>
          </ac:spMkLst>
        </pc:spChg>
        <pc:spChg chg="add del mod">
          <ac:chgData name="Krystal Yates" userId="86e90e64-87d8-428e-9181-5e0055c8fcab" providerId="ADAL" clId="{0BB271AD-7BA6-4AFD-BC68-06D31E58FD83}" dt="2024-04-17T15:01:48.217" v="1567" actId="478"/>
          <ac:spMkLst>
            <pc:docMk/>
            <pc:sldMk cId="2075750487" sldId="368"/>
            <ac:spMk id="8" creationId="{2796B839-6FF2-B904-E464-76E0377E346E}"/>
          </ac:spMkLst>
        </pc:spChg>
        <pc:picChg chg="add del mod ord">
          <ac:chgData name="Krystal Yates" userId="86e90e64-87d8-428e-9181-5e0055c8fcab" providerId="ADAL" clId="{0BB271AD-7BA6-4AFD-BC68-06D31E58FD83}" dt="2024-04-17T15:01:40.097" v="1565" actId="478"/>
          <ac:picMkLst>
            <pc:docMk/>
            <pc:sldMk cId="2075750487" sldId="368"/>
            <ac:picMk id="4" creationId="{D2FFEEDA-32DE-B3F3-0AA6-17D65A01A189}"/>
          </ac:picMkLst>
        </pc:picChg>
        <pc:picChg chg="add mod">
          <ac:chgData name="Krystal Yates" userId="86e90e64-87d8-428e-9181-5e0055c8fcab" providerId="ADAL" clId="{0BB271AD-7BA6-4AFD-BC68-06D31E58FD83}" dt="2024-04-17T15:01:36.297" v="1564"/>
          <ac:picMkLst>
            <pc:docMk/>
            <pc:sldMk cId="2075750487" sldId="368"/>
            <ac:picMk id="5" creationId="{3AFEDC55-4247-BC56-948A-A4C7B7620B79}"/>
          </ac:picMkLst>
        </pc:picChg>
      </pc:sldChg>
      <pc:sldChg chg="addSp delSp modSp new mod modTransition setBg modAnim setClrOvrMap modNotesTx">
        <pc:chgData name="Krystal Yates" userId="86e90e64-87d8-428e-9181-5e0055c8fcab" providerId="ADAL" clId="{0BB271AD-7BA6-4AFD-BC68-06D31E58FD83}" dt="2024-04-25T14:08:28.399" v="12687"/>
        <pc:sldMkLst>
          <pc:docMk/>
          <pc:sldMk cId="2271555822" sldId="369"/>
        </pc:sldMkLst>
        <pc:spChg chg="add mod">
          <ac:chgData name="Krystal Yates" userId="86e90e64-87d8-428e-9181-5e0055c8fcab" providerId="ADAL" clId="{0BB271AD-7BA6-4AFD-BC68-06D31E58FD83}" dt="2024-04-24T16:57:57.757" v="12628" actId="207"/>
          <ac:spMkLst>
            <pc:docMk/>
            <pc:sldMk cId="2271555822" sldId="369"/>
            <ac:spMk id="2" creationId="{182FC5F8-3E17-13C0-24C0-895D380DB858}"/>
          </ac:spMkLst>
        </pc:spChg>
        <pc:spChg chg="add del mod">
          <ac:chgData name="Krystal Yates" userId="86e90e64-87d8-428e-9181-5e0055c8fcab" providerId="ADAL" clId="{0BB271AD-7BA6-4AFD-BC68-06D31E58FD83}" dt="2024-04-23T19:28:10.340" v="5621" actId="26606"/>
          <ac:spMkLst>
            <pc:docMk/>
            <pc:sldMk cId="2271555822" sldId="369"/>
            <ac:spMk id="3" creationId="{70E41C77-C8D8-ACCE-4C42-0BCD3998B6B4}"/>
          </ac:spMkLst>
        </pc:spChg>
        <pc:spChg chg="add del mod">
          <ac:chgData name="Krystal Yates" userId="86e90e64-87d8-428e-9181-5e0055c8fcab" providerId="ADAL" clId="{0BB271AD-7BA6-4AFD-BC68-06D31E58FD83}" dt="2024-04-23T19:26:53.722" v="5607" actId="478"/>
          <ac:spMkLst>
            <pc:docMk/>
            <pc:sldMk cId="2271555822" sldId="369"/>
            <ac:spMk id="5" creationId="{4EA89756-039C-374F-3328-544CA2E1B9FE}"/>
          </ac:spMkLst>
        </pc:spChg>
        <pc:spChg chg="add del">
          <ac:chgData name="Krystal Yates" userId="86e90e64-87d8-428e-9181-5e0055c8fcab" providerId="ADAL" clId="{0BB271AD-7BA6-4AFD-BC68-06D31E58FD83}" dt="2024-04-23T19:30:47.060" v="5659" actId="26606"/>
          <ac:spMkLst>
            <pc:docMk/>
            <pc:sldMk cId="2271555822" sldId="369"/>
            <ac:spMk id="9" creationId="{5C8908E2-EE49-44D2-9428-A28D2312A8D5}"/>
          </ac:spMkLst>
        </pc:spChg>
        <pc:spChg chg="add del">
          <ac:chgData name="Krystal Yates" userId="86e90e64-87d8-428e-9181-5e0055c8fcab" providerId="ADAL" clId="{0BB271AD-7BA6-4AFD-BC68-06D31E58FD83}" dt="2024-04-23T19:30:47.060" v="5659" actId="26606"/>
          <ac:spMkLst>
            <pc:docMk/>
            <pc:sldMk cId="2271555822" sldId="369"/>
            <ac:spMk id="15" creationId="{7449A6C7-D15F-4AA5-BFA5-71A404B47016}"/>
          </ac:spMkLst>
        </pc:spChg>
        <pc:spChg chg="add del">
          <ac:chgData name="Krystal Yates" userId="86e90e64-87d8-428e-9181-5e0055c8fcab" providerId="ADAL" clId="{0BB271AD-7BA6-4AFD-BC68-06D31E58FD83}" dt="2024-04-23T19:30:47.060" v="5659" actId="26606"/>
          <ac:spMkLst>
            <pc:docMk/>
            <pc:sldMk cId="2271555822" sldId="369"/>
            <ac:spMk id="17" creationId="{ED888B23-07FA-482A-96DF-47E31AF1A603}"/>
          </ac:spMkLst>
        </pc:spChg>
        <pc:spChg chg="add del">
          <ac:chgData name="Krystal Yates" userId="86e90e64-87d8-428e-9181-5e0055c8fcab" providerId="ADAL" clId="{0BB271AD-7BA6-4AFD-BC68-06D31E58FD83}" dt="2024-04-23T19:30:47.043" v="5658" actId="26606"/>
          <ac:spMkLst>
            <pc:docMk/>
            <pc:sldMk cId="2271555822" sldId="369"/>
            <ac:spMk id="22" creationId="{955A2079-FA98-4876-80F0-72364A7D2EA4}"/>
          </ac:spMkLst>
        </pc:spChg>
        <pc:spChg chg="add del">
          <ac:chgData name="Krystal Yates" userId="86e90e64-87d8-428e-9181-5e0055c8fcab" providerId="ADAL" clId="{0BB271AD-7BA6-4AFD-BC68-06D31E58FD83}" dt="2024-04-23T19:30:27.753" v="5656" actId="26606"/>
          <ac:spMkLst>
            <pc:docMk/>
            <pc:sldMk cId="2271555822" sldId="369"/>
            <ac:spMk id="23" creationId="{9228552E-C8B1-4A80-8448-0787CE0FC704}"/>
          </ac:spMkLst>
        </pc:spChg>
        <pc:spChg chg="add">
          <ac:chgData name="Krystal Yates" userId="86e90e64-87d8-428e-9181-5e0055c8fcab" providerId="ADAL" clId="{0BB271AD-7BA6-4AFD-BC68-06D31E58FD83}" dt="2024-04-23T19:30:47.060" v="5659" actId="26606"/>
          <ac:spMkLst>
            <pc:docMk/>
            <pc:sldMk cId="2271555822" sldId="369"/>
            <ac:spMk id="24" creationId="{52D502E5-F6B4-4D58-B4AE-FC466FF15EE8}"/>
          </ac:spMkLst>
        </pc:spChg>
        <pc:spChg chg="add">
          <ac:chgData name="Krystal Yates" userId="86e90e64-87d8-428e-9181-5e0055c8fcab" providerId="ADAL" clId="{0BB271AD-7BA6-4AFD-BC68-06D31E58FD83}" dt="2024-04-23T19:30:47.060" v="5659" actId="26606"/>
          <ac:spMkLst>
            <pc:docMk/>
            <pc:sldMk cId="2271555822" sldId="369"/>
            <ac:spMk id="25" creationId="{53B021B3-DE93-4AB7-8A18-CF5F1CED88B8}"/>
          </ac:spMkLst>
        </pc:spChg>
        <pc:spChg chg="add">
          <ac:chgData name="Krystal Yates" userId="86e90e64-87d8-428e-9181-5e0055c8fcab" providerId="ADAL" clId="{0BB271AD-7BA6-4AFD-BC68-06D31E58FD83}" dt="2024-04-23T19:30:47.060" v="5659" actId="26606"/>
          <ac:spMkLst>
            <pc:docMk/>
            <pc:sldMk cId="2271555822" sldId="369"/>
            <ac:spMk id="26" creationId="{9DECDBF4-02B6-4BB4-B65B-B8107AD6A9E8}"/>
          </ac:spMkLst>
        </pc:spChg>
        <pc:grpChg chg="add del">
          <ac:chgData name="Krystal Yates" userId="86e90e64-87d8-428e-9181-5e0055c8fcab" providerId="ADAL" clId="{0BB271AD-7BA6-4AFD-BC68-06D31E58FD83}" dt="2024-04-23T19:30:47.060" v="5659" actId="26606"/>
          <ac:grpSpMkLst>
            <pc:docMk/>
            <pc:sldMk cId="2271555822" sldId="369"/>
            <ac:grpSpMk id="11" creationId="{05314994-6337-4875-8CF5-652CAFE8342C}"/>
          </ac:grpSpMkLst>
        </pc:grpChg>
        <pc:graphicFrameChg chg="add mod ord modGraphic">
          <ac:chgData name="Krystal Yates" userId="86e90e64-87d8-428e-9181-5e0055c8fcab" providerId="ADAL" clId="{0BB271AD-7BA6-4AFD-BC68-06D31E58FD83}" dt="2024-04-25T13:17:46.981" v="12658" actId="207"/>
          <ac:graphicFrameMkLst>
            <pc:docMk/>
            <pc:sldMk cId="2271555822" sldId="369"/>
            <ac:graphicFrameMk id="6" creationId="{3555AAD0-A26E-D31B-C3BC-FE5D5A44A652}"/>
          </ac:graphicFrameMkLst>
        </pc:graphicFrameChg>
        <pc:picChg chg="add del mod">
          <ac:chgData name="Krystal Yates" userId="86e90e64-87d8-428e-9181-5e0055c8fcab" providerId="ADAL" clId="{0BB271AD-7BA6-4AFD-BC68-06D31E58FD83}" dt="2024-04-25T13:30:24.303" v="12675"/>
          <ac:picMkLst>
            <pc:docMk/>
            <pc:sldMk cId="2271555822" sldId="369"/>
            <ac:picMk id="4" creationId="{4FA3CFB3-77D5-0BEF-F0B0-53018EC33DF9}"/>
          </ac:picMkLst>
        </pc:picChg>
        <pc:picChg chg="add del mod">
          <ac:chgData name="Krystal Yates" userId="86e90e64-87d8-428e-9181-5e0055c8fcab" providerId="ADAL" clId="{0BB271AD-7BA6-4AFD-BC68-06D31E58FD83}" dt="2024-04-25T13:53:39.479" v="12684"/>
          <ac:picMkLst>
            <pc:docMk/>
            <pc:sldMk cId="2271555822" sldId="369"/>
            <ac:picMk id="7" creationId="{9D4A544F-3EB6-B491-D3A2-08CD4E9F65DE}"/>
          </ac:picMkLst>
        </pc:picChg>
        <pc:picChg chg="add del">
          <ac:chgData name="Krystal Yates" userId="86e90e64-87d8-428e-9181-5e0055c8fcab" providerId="ADAL" clId="{0BB271AD-7BA6-4AFD-BC68-06D31E58FD83}" dt="2024-04-23T19:30:27.753" v="5656" actId="26606"/>
          <ac:picMkLst>
            <pc:docMk/>
            <pc:sldMk cId="2271555822" sldId="369"/>
            <ac:picMk id="19" creationId="{B7DC9B1E-6357-1ACB-13DC-555CBF7DAA29}"/>
          </ac:picMkLst>
        </pc:picChg>
      </pc:sldChg>
      <pc:sldChg chg="addSp delSp modSp new mod modTransition setBg modAnim setClrOvrMap modNotesTx">
        <pc:chgData name="Krystal Yates" userId="86e90e64-87d8-428e-9181-5e0055c8fcab" providerId="ADAL" clId="{0BB271AD-7BA6-4AFD-BC68-06D31E58FD83}" dt="2024-04-25T14:08:28.399" v="12687"/>
        <pc:sldMkLst>
          <pc:docMk/>
          <pc:sldMk cId="3837098894" sldId="370"/>
        </pc:sldMkLst>
        <pc:spChg chg="add del mod">
          <ac:chgData name="Krystal Yates" userId="86e90e64-87d8-428e-9181-5e0055c8fcab" providerId="ADAL" clId="{0BB271AD-7BA6-4AFD-BC68-06D31E58FD83}" dt="2024-04-18T16:47:27.488" v="3805" actId="21"/>
          <ac:spMkLst>
            <pc:docMk/>
            <pc:sldMk cId="3837098894" sldId="370"/>
            <ac:spMk id="3" creationId="{478343C7-0810-D3BE-1BAF-773744DFD13A}"/>
          </ac:spMkLst>
        </pc:spChg>
        <pc:spChg chg="add del mod">
          <ac:chgData name="Krystal Yates" userId="86e90e64-87d8-428e-9181-5e0055c8fcab" providerId="ADAL" clId="{0BB271AD-7BA6-4AFD-BC68-06D31E58FD83}" dt="2024-04-18T16:47:32.456" v="3806" actId="26606"/>
          <ac:spMkLst>
            <pc:docMk/>
            <pc:sldMk cId="3837098894" sldId="370"/>
            <ac:spMk id="4" creationId="{D78A903B-F538-9B90-2350-A4EE99A23AA5}"/>
          </ac:spMkLst>
        </pc:spChg>
        <pc:spChg chg="add del mod">
          <ac:chgData name="Krystal Yates" userId="86e90e64-87d8-428e-9181-5e0055c8fcab" providerId="ADAL" clId="{0BB271AD-7BA6-4AFD-BC68-06D31E58FD83}" dt="2024-04-18T16:48:10.049" v="3812" actId="478"/>
          <ac:spMkLst>
            <pc:docMk/>
            <pc:sldMk cId="3837098894" sldId="370"/>
            <ac:spMk id="5" creationId="{478343C7-0810-D3BE-1BAF-773744DFD13A}"/>
          </ac:spMkLst>
        </pc:spChg>
        <pc:spChg chg="add del mod">
          <ac:chgData name="Krystal Yates" userId="86e90e64-87d8-428e-9181-5e0055c8fcab" providerId="ADAL" clId="{0BB271AD-7BA6-4AFD-BC68-06D31E58FD83}" dt="2024-04-18T16:47:56.301" v="3810" actId="478"/>
          <ac:spMkLst>
            <pc:docMk/>
            <pc:sldMk cId="3837098894" sldId="370"/>
            <ac:spMk id="7" creationId="{3F0FF756-F82D-EE2A-334D-8350CF195B02}"/>
          </ac:spMkLst>
        </pc:spChg>
        <pc:spChg chg="add del mod">
          <ac:chgData name="Krystal Yates" userId="86e90e64-87d8-428e-9181-5e0055c8fcab" providerId="ADAL" clId="{0BB271AD-7BA6-4AFD-BC68-06D31E58FD83}" dt="2024-04-18T16:48:27.542" v="3816" actId="22"/>
          <ac:spMkLst>
            <pc:docMk/>
            <pc:sldMk cId="3837098894" sldId="370"/>
            <ac:spMk id="9" creationId="{0948B06A-7005-3F1A-DB80-6F60BDF2E6CD}"/>
          </ac:spMkLst>
        </pc:spChg>
        <pc:spChg chg="add del">
          <ac:chgData name="Krystal Yates" userId="86e90e64-87d8-428e-9181-5e0055c8fcab" providerId="ADAL" clId="{0BB271AD-7BA6-4AFD-BC68-06D31E58FD83}" dt="2024-04-23T19:32:36.636" v="5666" actId="26606"/>
          <ac:spMkLst>
            <pc:docMk/>
            <pc:sldMk cId="3837098894" sldId="370"/>
            <ac:spMk id="10" creationId="{BACC6370-2D7E-4714-9D71-7542949D7D5D}"/>
          </ac:spMkLst>
        </pc:spChg>
        <pc:spChg chg="add mod">
          <ac:chgData name="Krystal Yates" userId="86e90e64-87d8-428e-9181-5e0055c8fcab" providerId="ADAL" clId="{0BB271AD-7BA6-4AFD-BC68-06D31E58FD83}" dt="2024-04-23T19:32:36.636" v="5666" actId="26606"/>
          <ac:spMkLst>
            <pc:docMk/>
            <pc:sldMk cId="3837098894" sldId="370"/>
            <ac:spMk id="11" creationId="{61F69EA4-682F-F5CA-A9F7-0D739AF9B7E4}"/>
          </ac:spMkLst>
        </pc:spChg>
        <pc:spChg chg="add del">
          <ac:chgData name="Krystal Yates" userId="86e90e64-87d8-428e-9181-5e0055c8fcab" providerId="ADAL" clId="{0BB271AD-7BA6-4AFD-BC68-06D31E58FD83}" dt="2024-04-23T19:32:36.636" v="5666" actId="26606"/>
          <ac:spMkLst>
            <pc:docMk/>
            <pc:sldMk cId="3837098894" sldId="370"/>
            <ac:spMk id="12" creationId="{256B2C21-A230-48C0-8DF1-C46611373C44}"/>
          </ac:spMkLst>
        </pc:spChg>
        <pc:spChg chg="add del">
          <ac:chgData name="Krystal Yates" userId="86e90e64-87d8-428e-9181-5e0055c8fcab" providerId="ADAL" clId="{0BB271AD-7BA6-4AFD-BC68-06D31E58FD83}" dt="2024-04-23T19:32:36.636" v="5666" actId="26606"/>
          <ac:spMkLst>
            <pc:docMk/>
            <pc:sldMk cId="3837098894" sldId="370"/>
            <ac:spMk id="14" creationId="{3847E18C-932D-4C95-AABA-FEC7C9499AD7}"/>
          </ac:spMkLst>
        </pc:spChg>
        <pc:spChg chg="add del">
          <ac:chgData name="Krystal Yates" userId="86e90e64-87d8-428e-9181-5e0055c8fcab" providerId="ADAL" clId="{0BB271AD-7BA6-4AFD-BC68-06D31E58FD83}" dt="2024-04-23T19:32:36.636" v="5666" actId="26606"/>
          <ac:spMkLst>
            <pc:docMk/>
            <pc:sldMk cId="3837098894" sldId="370"/>
            <ac:spMk id="16" creationId="{3150CB11-0C61-439E-910F-5787759E72A0}"/>
          </ac:spMkLst>
        </pc:spChg>
        <pc:spChg chg="add del">
          <ac:chgData name="Krystal Yates" userId="86e90e64-87d8-428e-9181-5e0055c8fcab" providerId="ADAL" clId="{0BB271AD-7BA6-4AFD-BC68-06D31E58FD83}" dt="2024-04-23T19:32:36.636" v="5666" actId="26606"/>
          <ac:spMkLst>
            <pc:docMk/>
            <pc:sldMk cId="3837098894" sldId="370"/>
            <ac:spMk id="18" creationId="{43F8A58B-5155-44CE-A5FF-7647B47D0A7A}"/>
          </ac:spMkLst>
        </pc:spChg>
        <pc:spChg chg="add del">
          <ac:chgData name="Krystal Yates" userId="86e90e64-87d8-428e-9181-5e0055c8fcab" providerId="ADAL" clId="{0BB271AD-7BA6-4AFD-BC68-06D31E58FD83}" dt="2024-04-23T19:32:36.636" v="5666" actId="26606"/>
          <ac:spMkLst>
            <pc:docMk/>
            <pc:sldMk cId="3837098894" sldId="370"/>
            <ac:spMk id="20" creationId="{443F2ACA-E6D6-4028-82DD-F03C262D5DE6}"/>
          </ac:spMkLst>
        </pc:spChg>
        <pc:spChg chg="add">
          <ac:chgData name="Krystal Yates" userId="86e90e64-87d8-428e-9181-5e0055c8fcab" providerId="ADAL" clId="{0BB271AD-7BA6-4AFD-BC68-06D31E58FD83}" dt="2024-04-23T19:32:36.636" v="5666" actId="26606"/>
          <ac:spMkLst>
            <pc:docMk/>
            <pc:sldMk cId="3837098894" sldId="370"/>
            <ac:spMk id="26" creationId="{9228552E-C8B1-4A80-8448-0787CE0FC704}"/>
          </ac:spMkLst>
        </pc:spChg>
        <pc:graphicFrameChg chg="add mod ord modGraphic">
          <ac:chgData name="Krystal Yates" userId="86e90e64-87d8-428e-9181-5e0055c8fcab" providerId="ADAL" clId="{0BB271AD-7BA6-4AFD-BC68-06D31E58FD83}" dt="2024-04-23T20:03:34.440" v="6273" actId="20577"/>
          <ac:graphicFrameMkLst>
            <pc:docMk/>
            <pc:sldMk cId="3837098894" sldId="370"/>
            <ac:graphicFrameMk id="6" creationId="{B71C42F2-E3C3-33EB-138D-0EA491A7E9BB}"/>
          </ac:graphicFrameMkLst>
        </pc:graphicFrameChg>
        <pc:picChg chg="add del mod">
          <ac:chgData name="Krystal Yates" userId="86e90e64-87d8-428e-9181-5e0055c8fcab" providerId="ADAL" clId="{0BB271AD-7BA6-4AFD-BC68-06D31E58FD83}" dt="2024-04-25T13:30:24.303" v="12675"/>
          <ac:picMkLst>
            <pc:docMk/>
            <pc:sldMk cId="3837098894" sldId="370"/>
            <ac:picMk id="3" creationId="{4846B0B4-4BC6-75E5-8E72-DA5B094F1030}"/>
          </ac:picMkLst>
        </pc:picChg>
        <pc:picChg chg="add del mod">
          <ac:chgData name="Krystal Yates" userId="86e90e64-87d8-428e-9181-5e0055c8fcab" providerId="ADAL" clId="{0BB271AD-7BA6-4AFD-BC68-06D31E58FD83}" dt="2024-04-25T13:53:39.479" v="12684"/>
          <ac:picMkLst>
            <pc:docMk/>
            <pc:sldMk cId="3837098894" sldId="370"/>
            <ac:picMk id="5" creationId="{29565CAF-077A-8454-CF7E-E65B98A65CDB}"/>
          </ac:picMkLst>
        </pc:picChg>
        <pc:picChg chg="add">
          <ac:chgData name="Krystal Yates" userId="86e90e64-87d8-428e-9181-5e0055c8fcab" providerId="ADAL" clId="{0BB271AD-7BA6-4AFD-BC68-06D31E58FD83}" dt="2024-04-23T19:32:36.636" v="5666" actId="26606"/>
          <ac:picMkLst>
            <pc:docMk/>
            <pc:sldMk cId="3837098894" sldId="370"/>
            <ac:picMk id="22" creationId="{025033D6-6D7F-C549-BCBC-7514D198DBFC}"/>
          </ac:picMkLst>
        </pc:picChg>
      </pc:sldChg>
      <pc:sldChg chg="new del">
        <pc:chgData name="Krystal Yates" userId="86e90e64-87d8-428e-9181-5e0055c8fcab" providerId="ADAL" clId="{0BB271AD-7BA6-4AFD-BC68-06D31E58FD83}" dt="2024-04-18T16:52:06.225" v="4025" actId="47"/>
        <pc:sldMkLst>
          <pc:docMk/>
          <pc:sldMk cId="1904205387" sldId="371"/>
        </pc:sldMkLst>
      </pc:sldChg>
      <pc:sldChg chg="addSp delSp modSp new mod modTransition setBg modAnim modNotesTx">
        <pc:chgData name="Krystal Yates" userId="86e90e64-87d8-428e-9181-5e0055c8fcab" providerId="ADAL" clId="{0BB271AD-7BA6-4AFD-BC68-06D31E58FD83}" dt="2024-04-25T21:15:38.987" v="12784" actId="20577"/>
        <pc:sldMkLst>
          <pc:docMk/>
          <pc:sldMk cId="3445532852" sldId="372"/>
        </pc:sldMkLst>
        <pc:spChg chg="mod">
          <ac:chgData name="Krystal Yates" userId="86e90e64-87d8-428e-9181-5e0055c8fcab" providerId="ADAL" clId="{0BB271AD-7BA6-4AFD-BC68-06D31E58FD83}" dt="2024-04-18T16:52:11.745" v="4026" actId="26606"/>
          <ac:spMkLst>
            <pc:docMk/>
            <pc:sldMk cId="3445532852" sldId="372"/>
            <ac:spMk id="2" creationId="{C68CA17B-5B52-6CC4-F864-4F15F40309D8}"/>
          </ac:spMkLst>
        </pc:spChg>
        <pc:spChg chg="add">
          <ac:chgData name="Krystal Yates" userId="86e90e64-87d8-428e-9181-5e0055c8fcab" providerId="ADAL" clId="{0BB271AD-7BA6-4AFD-BC68-06D31E58FD83}" dt="2024-04-18T16:52:11.745" v="4026" actId="26606"/>
          <ac:spMkLst>
            <pc:docMk/>
            <pc:sldMk cId="3445532852" sldId="372"/>
            <ac:spMk id="8" creationId="{C8320351-9FA2-4A26-885B-BB8F3E4902D2}"/>
          </ac:spMkLst>
        </pc:spChg>
        <pc:spChg chg="add">
          <ac:chgData name="Krystal Yates" userId="86e90e64-87d8-428e-9181-5e0055c8fcab" providerId="ADAL" clId="{0BB271AD-7BA6-4AFD-BC68-06D31E58FD83}" dt="2024-04-18T16:52:11.745" v="4026" actId="26606"/>
          <ac:spMkLst>
            <pc:docMk/>
            <pc:sldMk cId="3445532852" sldId="372"/>
            <ac:spMk id="10" creationId="{68CD2EFB-78C2-4C6E-A6B9-4ED12FAD5B99}"/>
          </ac:spMkLst>
        </pc:spChg>
        <pc:picChg chg="add mod">
          <ac:chgData name="Krystal Yates" userId="86e90e64-87d8-428e-9181-5e0055c8fcab" providerId="ADAL" clId="{0BB271AD-7BA6-4AFD-BC68-06D31E58FD83}" dt="2024-04-25T13:16:44.880" v="12655"/>
          <ac:picMkLst>
            <pc:docMk/>
            <pc:sldMk cId="3445532852" sldId="372"/>
            <ac:picMk id="4" creationId="{0444DC5B-50FD-F869-8125-51EF57D2BC67}"/>
          </ac:picMkLst>
        </pc:picChg>
        <pc:picChg chg="add del mod">
          <ac:chgData name="Krystal Yates" userId="86e90e64-87d8-428e-9181-5e0055c8fcab" providerId="ADAL" clId="{0BB271AD-7BA6-4AFD-BC68-06D31E58FD83}" dt="2024-04-25T13:30:24.303" v="12675"/>
          <ac:picMkLst>
            <pc:docMk/>
            <pc:sldMk cId="3445532852" sldId="372"/>
            <ac:picMk id="5" creationId="{BC8AF927-BB51-4F1E-4771-2CC69B31D4C0}"/>
          </ac:picMkLst>
        </pc:picChg>
        <pc:picChg chg="add del mod">
          <ac:chgData name="Krystal Yates" userId="86e90e64-87d8-428e-9181-5e0055c8fcab" providerId="ADAL" clId="{0BB271AD-7BA6-4AFD-BC68-06D31E58FD83}" dt="2024-04-25T13:53:39.479" v="12684"/>
          <ac:picMkLst>
            <pc:docMk/>
            <pc:sldMk cId="3445532852" sldId="372"/>
            <ac:picMk id="7" creationId="{1D00D39C-8DA3-3D5D-8498-49D234736393}"/>
          </ac:picMkLst>
        </pc:picChg>
      </pc:sldChg>
      <pc:sldChg chg="addSp delSp modSp new mod ord modTransition setBg modAnim modNotesTx">
        <pc:chgData name="Krystal Yates" userId="86e90e64-87d8-428e-9181-5e0055c8fcab" providerId="ADAL" clId="{0BB271AD-7BA6-4AFD-BC68-06D31E58FD83}" dt="2024-04-25T21:18:12.786" v="13495" actId="20577"/>
        <pc:sldMkLst>
          <pc:docMk/>
          <pc:sldMk cId="325022001" sldId="373"/>
        </pc:sldMkLst>
        <pc:spChg chg="mod">
          <ac:chgData name="Krystal Yates" userId="86e90e64-87d8-428e-9181-5e0055c8fcab" providerId="ADAL" clId="{0BB271AD-7BA6-4AFD-BC68-06D31E58FD83}" dt="2024-04-24T15:57:59.317" v="7629" actId="26606"/>
          <ac:spMkLst>
            <pc:docMk/>
            <pc:sldMk cId="325022001" sldId="373"/>
            <ac:spMk id="2" creationId="{8E3176B0-C9B8-01EC-19D2-4975004E8C79}"/>
          </ac:spMkLst>
        </pc:spChg>
        <pc:spChg chg="add">
          <ac:chgData name="Krystal Yates" userId="86e90e64-87d8-428e-9181-5e0055c8fcab" providerId="ADAL" clId="{0BB271AD-7BA6-4AFD-BC68-06D31E58FD83}" dt="2024-04-24T15:57:59.317" v="7629" actId="26606"/>
          <ac:spMkLst>
            <pc:docMk/>
            <pc:sldMk cId="325022001" sldId="373"/>
            <ac:spMk id="8" creationId="{8870DEF6-46A2-D4F8-8BE6-91165D93ECC4}"/>
          </ac:spMkLst>
        </pc:spChg>
        <pc:picChg chg="add">
          <ac:chgData name="Krystal Yates" userId="86e90e64-87d8-428e-9181-5e0055c8fcab" providerId="ADAL" clId="{0BB271AD-7BA6-4AFD-BC68-06D31E58FD83}" dt="2024-04-24T15:57:59.317" v="7629" actId="26606"/>
          <ac:picMkLst>
            <pc:docMk/>
            <pc:sldMk cId="325022001" sldId="373"/>
            <ac:picMk id="4" creationId="{57F5D6FB-C896-B2D0-38A4-4A72ECB0D469}"/>
          </ac:picMkLst>
        </pc:picChg>
        <pc:picChg chg="add del mod">
          <ac:chgData name="Krystal Yates" userId="86e90e64-87d8-428e-9181-5e0055c8fcab" providerId="ADAL" clId="{0BB271AD-7BA6-4AFD-BC68-06D31E58FD83}" dt="2024-04-25T13:30:24.303" v="12675"/>
          <ac:picMkLst>
            <pc:docMk/>
            <pc:sldMk cId="325022001" sldId="373"/>
            <ac:picMk id="5" creationId="{0BA0158B-DD05-9FDE-0117-B92FFAA5FAD0}"/>
          </ac:picMkLst>
        </pc:picChg>
        <pc:picChg chg="add del mod">
          <ac:chgData name="Krystal Yates" userId="86e90e64-87d8-428e-9181-5e0055c8fcab" providerId="ADAL" clId="{0BB271AD-7BA6-4AFD-BC68-06D31E58FD83}" dt="2024-04-25T14:08:28.399" v="12687"/>
          <ac:picMkLst>
            <pc:docMk/>
            <pc:sldMk cId="325022001" sldId="373"/>
            <ac:picMk id="7" creationId="{AAAB8A25-CD63-116B-052A-C7B4EA7167E9}"/>
          </ac:picMkLst>
        </pc:picChg>
        <pc:cxnChg chg="add">
          <ac:chgData name="Krystal Yates" userId="86e90e64-87d8-428e-9181-5e0055c8fcab" providerId="ADAL" clId="{0BB271AD-7BA6-4AFD-BC68-06D31E58FD83}" dt="2024-04-24T15:57:59.317" v="7629" actId="26606"/>
          <ac:cxnSpMkLst>
            <pc:docMk/>
            <pc:sldMk cId="325022001" sldId="373"/>
            <ac:cxnSpMk id="10" creationId="{522632D6-DED9-FDEC-FD9F-09FF0A4544CC}"/>
          </ac:cxnSpMkLst>
        </pc:cxnChg>
      </pc:sldChg>
      <pc:sldChg chg="addSp delSp modSp new mod modTransition setBg modNotesTx">
        <pc:chgData name="Krystal Yates" userId="86e90e64-87d8-428e-9181-5e0055c8fcab" providerId="ADAL" clId="{0BB271AD-7BA6-4AFD-BC68-06D31E58FD83}" dt="2024-04-25T14:08:28.399" v="12687"/>
        <pc:sldMkLst>
          <pc:docMk/>
          <pc:sldMk cId="2357949895" sldId="374"/>
        </pc:sldMkLst>
        <pc:spChg chg="mod">
          <ac:chgData name="Krystal Yates" userId="86e90e64-87d8-428e-9181-5e0055c8fcab" providerId="ADAL" clId="{0BB271AD-7BA6-4AFD-BC68-06D31E58FD83}" dt="2024-04-25T13:18:58.662" v="12668" actId="207"/>
          <ac:spMkLst>
            <pc:docMk/>
            <pc:sldMk cId="2357949895" sldId="374"/>
            <ac:spMk id="2" creationId="{E53F37B3-6A86-AF58-4C45-FEDDF1B98393}"/>
          </ac:spMkLst>
        </pc:spChg>
        <pc:spChg chg="add del mod">
          <ac:chgData name="Krystal Yates" userId="86e90e64-87d8-428e-9181-5e0055c8fcab" providerId="ADAL" clId="{0BB271AD-7BA6-4AFD-BC68-06D31E58FD83}" dt="2024-04-24T16:28:24.467" v="11060"/>
          <ac:spMkLst>
            <pc:docMk/>
            <pc:sldMk cId="2357949895" sldId="374"/>
            <ac:spMk id="3" creationId="{077100FB-5CBB-BDD8-0F83-E1FD65297700}"/>
          </ac:spMkLst>
        </pc:spChg>
        <pc:spChg chg="add">
          <ac:chgData name="Krystal Yates" userId="86e90e64-87d8-428e-9181-5e0055c8fcab" providerId="ADAL" clId="{0BB271AD-7BA6-4AFD-BC68-06D31E58FD83}" dt="2024-04-24T16:28:23.447" v="11058" actId="26606"/>
          <ac:spMkLst>
            <pc:docMk/>
            <pc:sldMk cId="2357949895" sldId="374"/>
            <ac:spMk id="8" creationId="{577D6B2E-37A3-429E-A37C-F30ED6487282}"/>
          </ac:spMkLst>
        </pc:spChg>
        <pc:spChg chg="add">
          <ac:chgData name="Krystal Yates" userId="86e90e64-87d8-428e-9181-5e0055c8fcab" providerId="ADAL" clId="{0BB271AD-7BA6-4AFD-BC68-06D31E58FD83}" dt="2024-04-24T16:28:23.447" v="11058" actId="26606"/>
          <ac:spMkLst>
            <pc:docMk/>
            <pc:sldMk cId="2357949895" sldId="374"/>
            <ac:spMk id="10" creationId="{5CEAD642-85CF-4750-8432-7C80C901F001}"/>
          </ac:spMkLst>
        </pc:spChg>
        <pc:spChg chg="add">
          <ac:chgData name="Krystal Yates" userId="86e90e64-87d8-428e-9181-5e0055c8fcab" providerId="ADAL" clId="{0BB271AD-7BA6-4AFD-BC68-06D31E58FD83}" dt="2024-04-24T16:28:23.447" v="11058" actId="26606"/>
          <ac:spMkLst>
            <pc:docMk/>
            <pc:sldMk cId="2357949895" sldId="374"/>
            <ac:spMk id="12" creationId="{FA33EEAE-15D5-4119-8C1E-89D943F911EF}"/>
          </ac:spMkLst>
        </pc:spChg>
        <pc:spChg chg="add">
          <ac:chgData name="Krystal Yates" userId="86e90e64-87d8-428e-9181-5e0055c8fcab" providerId="ADAL" clId="{0BB271AD-7BA6-4AFD-BC68-06D31E58FD83}" dt="2024-04-24T16:28:23.447" v="11058" actId="26606"/>
          <ac:spMkLst>
            <pc:docMk/>
            <pc:sldMk cId="2357949895" sldId="374"/>
            <ac:spMk id="14" creationId="{730D8B3B-9B80-4025-B934-26DC7D7CD231}"/>
          </ac:spMkLst>
        </pc:spChg>
        <pc:spChg chg="add">
          <ac:chgData name="Krystal Yates" userId="86e90e64-87d8-428e-9181-5e0055c8fcab" providerId="ADAL" clId="{0BB271AD-7BA6-4AFD-BC68-06D31E58FD83}" dt="2024-04-24T16:28:23.447" v="11058" actId="26606"/>
          <ac:spMkLst>
            <pc:docMk/>
            <pc:sldMk cId="2357949895" sldId="374"/>
            <ac:spMk id="16" creationId="{1064D5D5-227B-4F66-9AEA-46F570E793BD}"/>
          </ac:spMkLst>
        </pc:spChg>
        <pc:spChg chg="add">
          <ac:chgData name="Krystal Yates" userId="86e90e64-87d8-428e-9181-5e0055c8fcab" providerId="ADAL" clId="{0BB271AD-7BA6-4AFD-BC68-06D31E58FD83}" dt="2024-04-24T16:28:23.447" v="11058" actId="26606"/>
          <ac:spMkLst>
            <pc:docMk/>
            <pc:sldMk cId="2357949895" sldId="374"/>
            <ac:spMk id="18" creationId="{646B67A4-D328-4747-A82B-65E84FA46368}"/>
          </ac:spMkLst>
        </pc:spChg>
        <pc:spChg chg="add">
          <ac:chgData name="Krystal Yates" userId="86e90e64-87d8-428e-9181-5e0055c8fcab" providerId="ADAL" clId="{0BB271AD-7BA6-4AFD-BC68-06D31E58FD83}" dt="2024-04-24T16:28:23.447" v="11058" actId="26606"/>
          <ac:spMkLst>
            <pc:docMk/>
            <pc:sldMk cId="2357949895" sldId="374"/>
            <ac:spMk id="20" creationId="{B5A1B09C-1565-46F8-B70F-621C5EB48A09}"/>
          </ac:spMkLst>
        </pc:spChg>
        <pc:spChg chg="add">
          <ac:chgData name="Krystal Yates" userId="86e90e64-87d8-428e-9181-5e0055c8fcab" providerId="ADAL" clId="{0BB271AD-7BA6-4AFD-BC68-06D31E58FD83}" dt="2024-04-24T16:28:23.447" v="11058" actId="26606"/>
          <ac:spMkLst>
            <pc:docMk/>
            <pc:sldMk cId="2357949895" sldId="374"/>
            <ac:spMk id="22" creationId="{8C516CC8-80AC-446C-A56E-9F54B7210402}"/>
          </ac:spMkLst>
        </pc:spChg>
      </pc:sldChg>
      <pc:sldChg chg="addSp delSp modSp new del mod setBg">
        <pc:chgData name="Krystal Yates" userId="86e90e64-87d8-428e-9181-5e0055c8fcab" providerId="ADAL" clId="{0BB271AD-7BA6-4AFD-BC68-06D31E58FD83}" dt="2024-04-24T16:48:07.641" v="12562" actId="47"/>
        <pc:sldMkLst>
          <pc:docMk/>
          <pc:sldMk cId="879997039" sldId="375"/>
        </pc:sldMkLst>
        <pc:spChg chg="add del mod">
          <ac:chgData name="Krystal Yates" userId="86e90e64-87d8-428e-9181-5e0055c8fcab" providerId="ADAL" clId="{0BB271AD-7BA6-4AFD-BC68-06D31E58FD83}" dt="2024-04-23T19:56:06.409" v="5959" actId="478"/>
          <ac:spMkLst>
            <pc:docMk/>
            <pc:sldMk cId="879997039" sldId="375"/>
            <ac:spMk id="2" creationId="{79782BC2-8DB8-8833-42E9-76C11EE7127F}"/>
          </ac:spMkLst>
        </pc:spChg>
        <pc:spChg chg="add mod">
          <ac:chgData name="Krystal Yates" userId="86e90e64-87d8-428e-9181-5e0055c8fcab" providerId="ADAL" clId="{0BB271AD-7BA6-4AFD-BC68-06D31E58FD83}" dt="2024-04-24T16:47:41.238" v="12558" actId="21"/>
          <ac:spMkLst>
            <pc:docMk/>
            <pc:sldMk cId="879997039" sldId="375"/>
            <ac:spMk id="4" creationId="{B346DCBD-4936-4165-334D-BD79ADD6B261}"/>
          </ac:spMkLst>
        </pc:spChg>
        <pc:spChg chg="add del mod">
          <ac:chgData name="Krystal Yates" userId="86e90e64-87d8-428e-9181-5e0055c8fcab" providerId="ADAL" clId="{0BB271AD-7BA6-4AFD-BC68-06D31E58FD83}" dt="2024-04-23T19:55:42.232" v="5950" actId="931"/>
          <ac:spMkLst>
            <pc:docMk/>
            <pc:sldMk cId="879997039" sldId="375"/>
            <ac:spMk id="7" creationId="{5D386607-7C04-2E2E-07E3-85BE6BF232C4}"/>
          </ac:spMkLst>
        </pc:spChg>
        <pc:spChg chg="add del mod">
          <ac:chgData name="Krystal Yates" userId="86e90e64-87d8-428e-9181-5e0055c8fcab" providerId="ADAL" clId="{0BB271AD-7BA6-4AFD-BC68-06D31E58FD83}" dt="2024-04-24T16:47:11.384" v="12550" actId="21"/>
          <ac:spMkLst>
            <pc:docMk/>
            <pc:sldMk cId="879997039" sldId="375"/>
            <ac:spMk id="9" creationId="{5D386607-7C04-2E2E-07E3-85BE6BF232C4}"/>
          </ac:spMkLst>
        </pc:spChg>
        <pc:spChg chg="add">
          <ac:chgData name="Krystal Yates" userId="86e90e64-87d8-428e-9181-5e0055c8fcab" providerId="ADAL" clId="{0BB271AD-7BA6-4AFD-BC68-06D31E58FD83}" dt="2024-04-23T19:55:58.557" v="5955" actId="26606"/>
          <ac:spMkLst>
            <pc:docMk/>
            <pc:sldMk cId="879997039" sldId="375"/>
            <ac:spMk id="11" creationId="{04812C46-200A-4DEB-A05E-3ED6C68C2387}"/>
          </ac:spMkLst>
        </pc:spChg>
        <pc:spChg chg="add del">
          <ac:chgData name="Krystal Yates" userId="86e90e64-87d8-428e-9181-5e0055c8fcab" providerId="ADAL" clId="{0BB271AD-7BA6-4AFD-BC68-06D31E58FD83}" dt="2024-04-23T19:55:38.083" v="5944" actId="26606"/>
          <ac:spMkLst>
            <pc:docMk/>
            <pc:sldMk cId="879997039" sldId="375"/>
            <ac:spMk id="12" creationId="{AB8C311F-7253-4AED-9701-7FC0708C41C7}"/>
          </ac:spMkLst>
        </pc:spChg>
        <pc:spChg chg="add">
          <ac:chgData name="Krystal Yates" userId="86e90e64-87d8-428e-9181-5e0055c8fcab" providerId="ADAL" clId="{0BB271AD-7BA6-4AFD-BC68-06D31E58FD83}" dt="2024-04-23T19:55:58.557" v="5955" actId="26606"/>
          <ac:spMkLst>
            <pc:docMk/>
            <pc:sldMk cId="879997039" sldId="375"/>
            <ac:spMk id="13" creationId="{D1EA859B-E555-4109-94F3-6700E046E008}"/>
          </ac:spMkLst>
        </pc:spChg>
        <pc:spChg chg="add del">
          <ac:chgData name="Krystal Yates" userId="86e90e64-87d8-428e-9181-5e0055c8fcab" providerId="ADAL" clId="{0BB271AD-7BA6-4AFD-BC68-06D31E58FD83}" dt="2024-04-23T19:55:38.083" v="5944" actId="26606"/>
          <ac:spMkLst>
            <pc:docMk/>
            <pc:sldMk cId="879997039" sldId="375"/>
            <ac:spMk id="14" creationId="{FD073016-B734-483B-8953-5BADEE145112}"/>
          </ac:spMkLst>
        </pc:spChg>
        <pc:spChg chg="add del">
          <ac:chgData name="Krystal Yates" userId="86e90e64-87d8-428e-9181-5e0055c8fcab" providerId="ADAL" clId="{0BB271AD-7BA6-4AFD-BC68-06D31E58FD83}" dt="2024-04-23T19:55:38.083" v="5944" actId="26606"/>
          <ac:spMkLst>
            <pc:docMk/>
            <pc:sldMk cId="879997039" sldId="375"/>
            <ac:spMk id="16" creationId="{90A7EAB6-59D3-4325-8DE6-E0CA4009CE53}"/>
          </ac:spMkLst>
        </pc:spChg>
        <pc:spChg chg="add del">
          <ac:chgData name="Krystal Yates" userId="86e90e64-87d8-428e-9181-5e0055c8fcab" providerId="ADAL" clId="{0BB271AD-7BA6-4AFD-BC68-06D31E58FD83}" dt="2024-04-23T19:55:38.083" v="5944" actId="26606"/>
          <ac:spMkLst>
            <pc:docMk/>
            <pc:sldMk cId="879997039" sldId="375"/>
            <ac:spMk id="18" creationId="{A8D57A06-A426-446D-B02C-A2DC6B62E45E}"/>
          </ac:spMkLst>
        </pc:spChg>
        <pc:picChg chg="add del mod">
          <ac:chgData name="Krystal Yates" userId="86e90e64-87d8-428e-9181-5e0055c8fcab" providerId="ADAL" clId="{0BB271AD-7BA6-4AFD-BC68-06D31E58FD83}" dt="2024-04-23T19:55:42.232" v="5950" actId="931"/>
          <ac:picMkLst>
            <pc:docMk/>
            <pc:sldMk cId="879997039" sldId="375"/>
            <ac:picMk id="6" creationId="{2594112D-CB8D-B217-DFE8-F2E1BC292094}"/>
          </ac:picMkLst>
        </pc:picChg>
        <pc:picChg chg="add del mod ord">
          <ac:chgData name="Krystal Yates" userId="86e90e64-87d8-428e-9181-5e0055c8fcab" providerId="ADAL" clId="{0BB271AD-7BA6-4AFD-BC68-06D31E58FD83}" dt="2024-04-24T16:47:11.384" v="12550" actId="21"/>
          <ac:picMkLst>
            <pc:docMk/>
            <pc:sldMk cId="879997039" sldId="375"/>
            <ac:picMk id="8" creationId="{2594112D-CB8D-B217-DFE8-F2E1BC292094}"/>
          </ac:picMkLst>
        </pc:picChg>
      </pc:sldChg>
      <pc:sldChg chg="addSp delSp modSp new mod ord modTransition setBg modNotesTx">
        <pc:chgData name="Krystal Yates" userId="86e90e64-87d8-428e-9181-5e0055c8fcab" providerId="ADAL" clId="{0BB271AD-7BA6-4AFD-BC68-06D31E58FD83}" dt="2024-04-25T14:08:28.399" v="12687"/>
        <pc:sldMkLst>
          <pc:docMk/>
          <pc:sldMk cId="1107481403" sldId="376"/>
        </pc:sldMkLst>
        <pc:spChg chg="del">
          <ac:chgData name="Krystal Yates" userId="86e90e64-87d8-428e-9181-5e0055c8fcab" providerId="ADAL" clId="{0BB271AD-7BA6-4AFD-BC68-06D31E58FD83}" dt="2024-04-23T19:57:22.634" v="5974" actId="478"/>
          <ac:spMkLst>
            <pc:docMk/>
            <pc:sldMk cId="1107481403" sldId="376"/>
            <ac:spMk id="2" creationId="{FC5C5713-6DB0-1581-C172-F22916DD24C9}"/>
          </ac:spMkLst>
        </pc:spChg>
        <pc:spChg chg="add mod ord">
          <ac:chgData name="Krystal Yates" userId="86e90e64-87d8-428e-9181-5e0055c8fcab" providerId="ADAL" clId="{0BB271AD-7BA6-4AFD-BC68-06D31E58FD83}" dt="2024-04-23T19:58:15.639" v="5982" actId="26606"/>
          <ac:spMkLst>
            <pc:docMk/>
            <pc:sldMk cId="1107481403" sldId="376"/>
            <ac:spMk id="4" creationId="{94D889BD-B75C-B640-C40D-C03E2971EAFC}"/>
          </ac:spMkLst>
        </pc:spChg>
        <pc:spChg chg="add mod">
          <ac:chgData name="Krystal Yates" userId="86e90e64-87d8-428e-9181-5e0055c8fcab" providerId="ADAL" clId="{0BB271AD-7BA6-4AFD-BC68-06D31E58FD83}" dt="2024-04-23T19:58:15.639" v="5982" actId="26606"/>
          <ac:spMkLst>
            <pc:docMk/>
            <pc:sldMk cId="1107481403" sldId="376"/>
            <ac:spMk id="7" creationId="{F88835A5-9073-6B2B-E23E-5EAC939F3731}"/>
          </ac:spMkLst>
        </pc:spChg>
        <pc:spChg chg="add">
          <ac:chgData name="Krystal Yates" userId="86e90e64-87d8-428e-9181-5e0055c8fcab" providerId="ADAL" clId="{0BB271AD-7BA6-4AFD-BC68-06D31E58FD83}" dt="2024-04-23T19:58:15.639" v="5982" actId="26606"/>
          <ac:spMkLst>
            <pc:docMk/>
            <pc:sldMk cId="1107481403" sldId="376"/>
            <ac:spMk id="12" creationId="{C3896A03-3945-419A-B66B-4EE266EDD152}"/>
          </ac:spMkLst>
        </pc:spChg>
        <pc:spChg chg="add">
          <ac:chgData name="Krystal Yates" userId="86e90e64-87d8-428e-9181-5e0055c8fcab" providerId="ADAL" clId="{0BB271AD-7BA6-4AFD-BC68-06D31E58FD83}" dt="2024-04-23T19:58:15.639" v="5982" actId="26606"/>
          <ac:spMkLst>
            <pc:docMk/>
            <pc:sldMk cId="1107481403" sldId="376"/>
            <ac:spMk id="14" creationId="{B34F5AD2-EDBD-4BBD-A55C-EAFFD0C7097A}"/>
          </ac:spMkLst>
        </pc:spChg>
        <pc:picChg chg="add mod">
          <ac:chgData name="Krystal Yates" userId="86e90e64-87d8-428e-9181-5e0055c8fcab" providerId="ADAL" clId="{0BB271AD-7BA6-4AFD-BC68-06D31E58FD83}" dt="2024-04-23T19:58:15.639" v="5982" actId="26606"/>
          <ac:picMkLst>
            <pc:docMk/>
            <pc:sldMk cId="1107481403" sldId="376"/>
            <ac:picMk id="6" creationId="{F6312923-855D-DBF6-788C-A6893E4567B9}"/>
          </ac:picMkLst>
        </pc:picChg>
      </pc:sldChg>
      <pc:sldChg chg="delSp add del ord modTransition setBg delDesignElem modNotesTx">
        <pc:chgData name="Krystal Yates" userId="86e90e64-87d8-428e-9181-5e0055c8fcab" providerId="ADAL" clId="{0BB271AD-7BA6-4AFD-BC68-06D31E58FD83}" dt="2024-04-25T14:10:11.554" v="12740" actId="47"/>
        <pc:sldMkLst>
          <pc:docMk/>
          <pc:sldMk cId="930696191" sldId="377"/>
        </pc:sldMkLst>
        <pc:spChg chg="del">
          <ac:chgData name="Krystal Yates" userId="86e90e64-87d8-428e-9181-5e0055c8fcab" providerId="ADAL" clId="{0BB271AD-7BA6-4AFD-BC68-06D31E58FD83}" dt="2024-04-23T19:23:42.710" v="5591"/>
          <ac:spMkLst>
            <pc:docMk/>
            <pc:sldMk cId="930696191" sldId="377"/>
            <ac:spMk id="11" creationId="{74426AB7-D619-4515-962A-BC83909EC015}"/>
          </ac:spMkLst>
        </pc:spChg>
        <pc:spChg chg="del">
          <ac:chgData name="Krystal Yates" userId="86e90e64-87d8-428e-9181-5e0055c8fcab" providerId="ADAL" clId="{0BB271AD-7BA6-4AFD-BC68-06D31E58FD83}" dt="2024-04-23T19:23:42.710" v="5591"/>
          <ac:spMkLst>
            <pc:docMk/>
            <pc:sldMk cId="930696191" sldId="377"/>
            <ac:spMk id="13" creationId="{DE47DF98-723F-4AAC-ABCF-CACBC438F78F}"/>
          </ac:spMkLst>
        </pc:spChg>
        <pc:cxnChg chg="del">
          <ac:chgData name="Krystal Yates" userId="86e90e64-87d8-428e-9181-5e0055c8fcab" providerId="ADAL" clId="{0BB271AD-7BA6-4AFD-BC68-06D31E58FD83}" dt="2024-04-23T19:23:42.710" v="5591"/>
          <ac:cxnSpMkLst>
            <pc:docMk/>
            <pc:sldMk cId="930696191" sldId="377"/>
            <ac:cxnSpMk id="15" creationId="{EA29FC7C-9308-4FDE-8DCA-405668055B0F}"/>
          </ac:cxnSpMkLst>
        </pc:cxnChg>
      </pc:sldChg>
      <pc:sldChg chg="addSp delSp modSp add mod modTransition modAnim">
        <pc:chgData name="Krystal Yates" userId="86e90e64-87d8-428e-9181-5e0055c8fcab" providerId="ADAL" clId="{0BB271AD-7BA6-4AFD-BC68-06D31E58FD83}" dt="2024-04-25T14:08:28.399" v="12687"/>
        <pc:sldMkLst>
          <pc:docMk/>
          <pc:sldMk cId="59758231" sldId="378"/>
        </pc:sldMkLst>
        <pc:spChg chg="del mod">
          <ac:chgData name="Krystal Yates" userId="86e90e64-87d8-428e-9181-5e0055c8fcab" providerId="ADAL" clId="{0BB271AD-7BA6-4AFD-BC68-06D31E58FD83}" dt="2024-04-23T19:49:32.825" v="5868" actId="478"/>
          <ac:spMkLst>
            <pc:docMk/>
            <pc:sldMk cId="59758231" sldId="378"/>
            <ac:spMk id="8" creationId="{3C31D9D0-0340-0F37-2ACB-4BB6F90EC774}"/>
          </ac:spMkLst>
        </pc:spChg>
        <pc:picChg chg="add del mod">
          <ac:chgData name="Krystal Yates" userId="86e90e64-87d8-428e-9181-5e0055c8fcab" providerId="ADAL" clId="{0BB271AD-7BA6-4AFD-BC68-06D31E58FD83}" dt="2024-04-25T14:08:28.399" v="12687"/>
          <ac:picMkLst>
            <pc:docMk/>
            <pc:sldMk cId="59758231" sldId="378"/>
            <ac:picMk id="6" creationId="{FF9B900A-CA26-7C84-6990-F4E2F21C0B83}"/>
          </ac:picMkLst>
        </pc:picChg>
      </pc:sldChg>
      <pc:sldChg chg="modSp new del mod">
        <pc:chgData name="Krystal Yates" userId="86e90e64-87d8-428e-9181-5e0055c8fcab" providerId="ADAL" clId="{0BB271AD-7BA6-4AFD-BC68-06D31E58FD83}" dt="2024-04-23T19:47:20.127" v="5861" actId="47"/>
        <pc:sldMkLst>
          <pc:docMk/>
          <pc:sldMk cId="1032819767" sldId="378"/>
        </pc:sldMkLst>
        <pc:spChg chg="mod">
          <ac:chgData name="Krystal Yates" userId="86e90e64-87d8-428e-9181-5e0055c8fcab" providerId="ADAL" clId="{0BB271AD-7BA6-4AFD-BC68-06D31E58FD83}" dt="2024-04-23T19:43:57.226" v="5812" actId="20577"/>
          <ac:spMkLst>
            <pc:docMk/>
            <pc:sldMk cId="1032819767" sldId="378"/>
            <ac:spMk id="2" creationId="{0D3EE1DC-3D88-EE62-4710-AFF620D653E5}"/>
          </ac:spMkLst>
        </pc:spChg>
        <pc:spChg chg="mod">
          <ac:chgData name="Krystal Yates" userId="86e90e64-87d8-428e-9181-5e0055c8fcab" providerId="ADAL" clId="{0BB271AD-7BA6-4AFD-BC68-06D31E58FD83}" dt="2024-04-23T19:43:26.861" v="5808" actId="27636"/>
          <ac:spMkLst>
            <pc:docMk/>
            <pc:sldMk cId="1032819767" sldId="378"/>
            <ac:spMk id="3" creationId="{B72F1EC0-CEF6-C39C-D110-AC5BBC641511}"/>
          </ac:spMkLst>
        </pc:spChg>
      </pc:sldChg>
      <pc:sldChg chg="addSp delSp modSp new mod modTransition setBg modAnim modNotesTx">
        <pc:chgData name="Krystal Yates" userId="86e90e64-87d8-428e-9181-5e0055c8fcab" providerId="ADAL" clId="{0BB271AD-7BA6-4AFD-BC68-06D31E58FD83}" dt="2024-04-25T21:16:37.065" v="13081" actId="20577"/>
        <pc:sldMkLst>
          <pc:docMk/>
          <pc:sldMk cId="2644220181" sldId="379"/>
        </pc:sldMkLst>
        <pc:spChg chg="mod">
          <ac:chgData name="Krystal Yates" userId="86e90e64-87d8-428e-9181-5e0055c8fcab" providerId="ADAL" clId="{0BB271AD-7BA6-4AFD-BC68-06D31E58FD83}" dt="2024-04-23T19:47:25.099" v="5862" actId="26606"/>
          <ac:spMkLst>
            <pc:docMk/>
            <pc:sldMk cId="2644220181" sldId="379"/>
            <ac:spMk id="2" creationId="{2AA49260-B8F1-C789-5CE9-A2EC8F468155}"/>
          </ac:spMkLst>
        </pc:spChg>
        <pc:spChg chg="add del mod">
          <ac:chgData name="Krystal Yates" userId="86e90e64-87d8-428e-9181-5e0055c8fcab" providerId="ADAL" clId="{0BB271AD-7BA6-4AFD-BC68-06D31E58FD83}" dt="2024-04-23T19:47:35.506" v="5865" actId="14100"/>
          <ac:spMkLst>
            <pc:docMk/>
            <pc:sldMk cId="2644220181" sldId="379"/>
            <ac:spMk id="3" creationId="{2F854942-BD59-93CF-B06B-CA29E66CCE34}"/>
          </ac:spMkLst>
        </pc:spChg>
        <pc:spChg chg="add del mod">
          <ac:chgData name="Krystal Yates" userId="86e90e64-87d8-428e-9181-5e0055c8fcab" providerId="ADAL" clId="{0BB271AD-7BA6-4AFD-BC68-06D31E58FD83}" dt="2024-04-23T19:46:10.149" v="5856"/>
          <ac:spMkLst>
            <pc:docMk/>
            <pc:sldMk cId="2644220181" sldId="379"/>
            <ac:spMk id="5" creationId="{B1A5CA6B-7EE7-BED8-E779-B85F8904BD79}"/>
          </ac:spMkLst>
        </pc:spChg>
        <pc:spChg chg="add">
          <ac:chgData name="Krystal Yates" userId="86e90e64-87d8-428e-9181-5e0055c8fcab" providerId="ADAL" clId="{0BB271AD-7BA6-4AFD-BC68-06D31E58FD83}" dt="2024-04-23T19:47:25.099" v="5862" actId="26606"/>
          <ac:spMkLst>
            <pc:docMk/>
            <pc:sldMk cId="2644220181" sldId="379"/>
            <ac:spMk id="1033" creationId="{743AA782-23D1-4521-8CAD-47662984AA08}"/>
          </ac:spMkLst>
        </pc:spChg>
        <pc:spChg chg="add">
          <ac:chgData name="Krystal Yates" userId="86e90e64-87d8-428e-9181-5e0055c8fcab" providerId="ADAL" clId="{0BB271AD-7BA6-4AFD-BC68-06D31E58FD83}" dt="2024-04-23T19:47:25.099" v="5862" actId="26606"/>
          <ac:spMkLst>
            <pc:docMk/>
            <pc:sldMk cId="2644220181" sldId="379"/>
            <ac:spMk id="1035" creationId="{71877DBC-BB60-40F0-AC93-2ACDBAAE60CE}"/>
          </ac:spMkLst>
        </pc:spChg>
        <pc:graphicFrameChg chg="add del">
          <ac:chgData name="Krystal Yates" userId="86e90e64-87d8-428e-9181-5e0055c8fcab" providerId="ADAL" clId="{0BB271AD-7BA6-4AFD-BC68-06D31E58FD83}" dt="2024-04-23T19:45:45.250" v="5848" actId="26606"/>
          <ac:graphicFrameMkLst>
            <pc:docMk/>
            <pc:sldMk cId="2644220181" sldId="379"/>
            <ac:graphicFrameMk id="7" creationId="{D1567F27-ADF7-4E57-AF2A-E4DBE52D8ECB}"/>
          </ac:graphicFrameMkLst>
        </pc:graphicFrameChg>
        <pc:graphicFrameChg chg="add del">
          <ac:chgData name="Krystal Yates" userId="86e90e64-87d8-428e-9181-5e0055c8fcab" providerId="ADAL" clId="{0BB271AD-7BA6-4AFD-BC68-06D31E58FD83}" dt="2024-04-23T19:45:49.109" v="5850" actId="26606"/>
          <ac:graphicFrameMkLst>
            <pc:docMk/>
            <pc:sldMk cId="2644220181" sldId="379"/>
            <ac:graphicFrameMk id="9" creationId="{98B5F309-A5E5-7DD9-40AF-3533344529D6}"/>
          </ac:graphicFrameMkLst>
        </pc:graphicFrameChg>
        <pc:picChg chg="add del mod">
          <ac:chgData name="Krystal Yates" userId="86e90e64-87d8-428e-9181-5e0055c8fcab" providerId="ADAL" clId="{0BB271AD-7BA6-4AFD-BC68-06D31E58FD83}" dt="2024-04-25T13:30:24.303" v="12675"/>
          <ac:picMkLst>
            <pc:docMk/>
            <pc:sldMk cId="2644220181" sldId="379"/>
            <ac:picMk id="5" creationId="{2B02C5D0-B14A-B244-CC78-454FEB9CC491}"/>
          </ac:picMkLst>
        </pc:picChg>
        <pc:picChg chg="add del mod">
          <ac:chgData name="Krystal Yates" userId="86e90e64-87d8-428e-9181-5e0055c8fcab" providerId="ADAL" clId="{0BB271AD-7BA6-4AFD-BC68-06D31E58FD83}" dt="2024-04-25T13:53:39.479" v="12684"/>
          <ac:picMkLst>
            <pc:docMk/>
            <pc:sldMk cId="2644220181" sldId="379"/>
            <ac:picMk id="7" creationId="{D3C25C07-FDDD-F597-5013-E2738713DE8D}"/>
          </ac:picMkLst>
        </pc:picChg>
        <pc:picChg chg="add del mod">
          <ac:chgData name="Krystal Yates" userId="86e90e64-87d8-428e-9181-5e0055c8fcab" providerId="ADAL" clId="{0BB271AD-7BA6-4AFD-BC68-06D31E58FD83}" dt="2024-04-23T19:47:11.481" v="5859" actId="478"/>
          <ac:picMkLst>
            <pc:docMk/>
            <pc:sldMk cId="2644220181" sldId="379"/>
            <ac:picMk id="1026" creationId="{8649CC7D-1A95-7FA1-AB95-40E8F8F97927}"/>
          </ac:picMkLst>
        </pc:picChg>
        <pc:picChg chg="add mod">
          <ac:chgData name="Krystal Yates" userId="86e90e64-87d8-428e-9181-5e0055c8fcab" providerId="ADAL" clId="{0BB271AD-7BA6-4AFD-BC68-06D31E58FD83}" dt="2024-04-23T19:47:25.099" v="5862" actId="26606"/>
          <ac:picMkLst>
            <pc:docMk/>
            <pc:sldMk cId="2644220181" sldId="379"/>
            <ac:picMk id="1028" creationId="{CD860F27-0363-D751-2173-65C44013343A}"/>
          </ac:picMkLst>
        </pc:picChg>
      </pc:sldChg>
      <pc:sldChg chg="add del ord modTransition">
        <pc:chgData name="Krystal Yates" userId="86e90e64-87d8-428e-9181-5e0055c8fcab" providerId="ADAL" clId="{0BB271AD-7BA6-4AFD-BC68-06D31E58FD83}" dt="2024-04-25T14:10:11.554" v="12740" actId="47"/>
        <pc:sldMkLst>
          <pc:docMk/>
          <pc:sldMk cId="1553335528" sldId="380"/>
        </pc:sldMkLst>
      </pc:sldChg>
      <pc:sldChg chg="addSp delSp modSp new del mod ord modTransition setBg modNotesTx">
        <pc:chgData name="Krystal Yates" userId="86e90e64-87d8-428e-9181-5e0055c8fcab" providerId="ADAL" clId="{0BB271AD-7BA6-4AFD-BC68-06D31E58FD83}" dt="2024-04-25T14:10:11.554" v="12740" actId="47"/>
        <pc:sldMkLst>
          <pc:docMk/>
          <pc:sldMk cId="4197438636" sldId="381"/>
        </pc:sldMkLst>
        <pc:spChg chg="mod">
          <ac:chgData name="Krystal Yates" userId="86e90e64-87d8-428e-9181-5e0055c8fcab" providerId="ADAL" clId="{0BB271AD-7BA6-4AFD-BC68-06D31E58FD83}" dt="2024-04-24T16:52:38.854" v="12587" actId="207"/>
          <ac:spMkLst>
            <pc:docMk/>
            <pc:sldMk cId="4197438636" sldId="381"/>
            <ac:spMk id="2" creationId="{79EFC9E5-CF7E-ABDD-9F45-FD726D5CFB84}"/>
          </ac:spMkLst>
        </pc:spChg>
        <pc:spChg chg="del">
          <ac:chgData name="Krystal Yates" userId="86e90e64-87d8-428e-9181-5e0055c8fcab" providerId="ADAL" clId="{0BB271AD-7BA6-4AFD-BC68-06D31E58FD83}" dt="2024-04-23T19:51:35.107" v="5902" actId="478"/>
          <ac:spMkLst>
            <pc:docMk/>
            <pc:sldMk cId="4197438636" sldId="381"/>
            <ac:spMk id="3" creationId="{41CE51DD-EEAF-7F5A-C409-65F7FFE2BA38}"/>
          </ac:spMkLst>
        </pc:spChg>
        <pc:spChg chg="add del">
          <ac:chgData name="Krystal Yates" userId="86e90e64-87d8-428e-9181-5e0055c8fcab" providerId="ADAL" clId="{0BB271AD-7BA6-4AFD-BC68-06D31E58FD83}" dt="2024-04-24T16:52:08.941" v="12582" actId="26606"/>
          <ac:spMkLst>
            <pc:docMk/>
            <pc:sldMk cId="4197438636" sldId="381"/>
            <ac:spMk id="7" creationId="{934F1179-B481-4F9E-BCA3-AFB972070F83}"/>
          </ac:spMkLst>
        </pc:spChg>
        <pc:spChg chg="add del">
          <ac:chgData name="Krystal Yates" userId="86e90e64-87d8-428e-9181-5e0055c8fcab" providerId="ADAL" clId="{0BB271AD-7BA6-4AFD-BC68-06D31E58FD83}" dt="2024-04-24T16:52:08.941" v="12582" actId="26606"/>
          <ac:spMkLst>
            <pc:docMk/>
            <pc:sldMk cId="4197438636" sldId="381"/>
            <ac:spMk id="9" creationId="{827DC2C4-B485-428A-BF4A-472D2967F47F}"/>
          </ac:spMkLst>
        </pc:spChg>
        <pc:spChg chg="add del">
          <ac:chgData name="Krystal Yates" userId="86e90e64-87d8-428e-9181-5e0055c8fcab" providerId="ADAL" clId="{0BB271AD-7BA6-4AFD-BC68-06D31E58FD83}" dt="2024-04-24T16:52:08.941" v="12582" actId="26606"/>
          <ac:spMkLst>
            <pc:docMk/>
            <pc:sldMk cId="4197438636" sldId="381"/>
            <ac:spMk id="11" creationId="{EE04B5EB-F158-4507-90DD-BD23620C7CC9}"/>
          </ac:spMkLst>
        </pc:spChg>
        <pc:spChg chg="add del">
          <ac:chgData name="Krystal Yates" userId="86e90e64-87d8-428e-9181-5e0055c8fcab" providerId="ADAL" clId="{0BB271AD-7BA6-4AFD-BC68-06D31E58FD83}" dt="2024-04-24T16:52:08.935" v="12581" actId="26606"/>
          <ac:spMkLst>
            <pc:docMk/>
            <pc:sldMk cId="4197438636" sldId="381"/>
            <ac:spMk id="16" creationId="{FFD48BC7-DC40-47DE-87EE-9F4B6ECB9ABB}"/>
          </ac:spMkLst>
        </pc:spChg>
        <pc:spChg chg="add">
          <ac:chgData name="Krystal Yates" userId="86e90e64-87d8-428e-9181-5e0055c8fcab" providerId="ADAL" clId="{0BB271AD-7BA6-4AFD-BC68-06D31E58FD83}" dt="2024-04-24T16:52:08.941" v="12582" actId="26606"/>
          <ac:spMkLst>
            <pc:docMk/>
            <pc:sldMk cId="4197438636" sldId="381"/>
            <ac:spMk id="17" creationId="{ECC07320-C2CA-4E29-8481-9D9E143C7788}"/>
          </ac:spMkLst>
        </pc:spChg>
        <pc:spChg chg="add del">
          <ac:chgData name="Krystal Yates" userId="86e90e64-87d8-428e-9181-5e0055c8fcab" providerId="ADAL" clId="{0BB271AD-7BA6-4AFD-BC68-06D31E58FD83}" dt="2024-04-24T16:52:08.935" v="12581" actId="26606"/>
          <ac:spMkLst>
            <pc:docMk/>
            <pc:sldMk cId="4197438636" sldId="381"/>
            <ac:spMk id="18" creationId="{E502BBC7-2C76-46F3-BC24-5985BC13DB88}"/>
          </ac:spMkLst>
        </pc:spChg>
        <pc:spChg chg="add">
          <ac:chgData name="Krystal Yates" userId="86e90e64-87d8-428e-9181-5e0055c8fcab" providerId="ADAL" clId="{0BB271AD-7BA6-4AFD-BC68-06D31E58FD83}" dt="2024-04-24T16:52:08.941" v="12582" actId="26606"/>
          <ac:spMkLst>
            <pc:docMk/>
            <pc:sldMk cId="4197438636" sldId="381"/>
            <ac:spMk id="19" creationId="{178FB36B-5BFE-42CA-BC60-1115E0D95EEC}"/>
          </ac:spMkLst>
        </pc:spChg>
        <pc:spChg chg="add del">
          <ac:chgData name="Krystal Yates" userId="86e90e64-87d8-428e-9181-5e0055c8fcab" providerId="ADAL" clId="{0BB271AD-7BA6-4AFD-BC68-06D31E58FD83}" dt="2024-04-24T16:52:08.935" v="12581" actId="26606"/>
          <ac:spMkLst>
            <pc:docMk/>
            <pc:sldMk cId="4197438636" sldId="381"/>
            <ac:spMk id="20" creationId="{C7F28D52-2A5F-4D23-81AE-7CB8B591C7AF}"/>
          </ac:spMkLst>
        </pc:spChg>
        <pc:spChg chg="add del">
          <ac:chgData name="Krystal Yates" userId="86e90e64-87d8-428e-9181-5e0055c8fcab" providerId="ADAL" clId="{0BB271AD-7BA6-4AFD-BC68-06D31E58FD83}" dt="2024-04-24T16:52:08.935" v="12581" actId="26606"/>
          <ac:spMkLst>
            <pc:docMk/>
            <pc:sldMk cId="4197438636" sldId="381"/>
            <ac:spMk id="22" creationId="{3629484E-3792-4B3D-89AD-7C8A1ED0E0D4}"/>
          </ac:spMkLst>
        </pc:spChg>
        <pc:picChg chg="add mod">
          <ac:chgData name="Krystal Yates" userId="86e90e64-87d8-428e-9181-5e0055c8fcab" providerId="ADAL" clId="{0BB271AD-7BA6-4AFD-BC68-06D31E58FD83}" dt="2024-04-24T16:52:28.991" v="12586"/>
          <ac:picMkLst>
            <pc:docMk/>
            <pc:sldMk cId="4197438636" sldId="381"/>
            <ac:picMk id="13" creationId="{0C162118-3888-FEEB-1B3E-07C38DFB8890}"/>
          </ac:picMkLst>
        </pc:picChg>
      </pc:sldChg>
      <pc:sldChg chg="addSp delSp modSp new del mod modTransition setBg modAnim modNotesTx">
        <pc:chgData name="Krystal Yates" userId="86e90e64-87d8-428e-9181-5e0055c8fcab" providerId="ADAL" clId="{0BB271AD-7BA6-4AFD-BC68-06D31E58FD83}" dt="2024-04-25T13:53:46.145" v="12685" actId="47"/>
        <pc:sldMkLst>
          <pc:docMk/>
          <pc:sldMk cId="3790770827" sldId="382"/>
        </pc:sldMkLst>
        <pc:spChg chg="add">
          <ac:chgData name="Krystal Yates" userId="86e90e64-87d8-428e-9181-5e0055c8fcab" providerId="ADAL" clId="{0BB271AD-7BA6-4AFD-BC68-06D31E58FD83}" dt="2024-04-23T20:12:31.341" v="6795"/>
          <ac:spMkLst>
            <pc:docMk/>
            <pc:sldMk cId="3790770827" sldId="382"/>
            <ac:spMk id="2" creationId="{92953A73-4A6C-B858-4597-4E8E32298D01}"/>
          </ac:spMkLst>
        </pc:spChg>
        <pc:spChg chg="add">
          <ac:chgData name="Krystal Yates" userId="86e90e64-87d8-428e-9181-5e0055c8fcab" providerId="ADAL" clId="{0BB271AD-7BA6-4AFD-BC68-06D31E58FD83}" dt="2024-04-23T20:13:04.134" v="6796"/>
          <ac:spMkLst>
            <pc:docMk/>
            <pc:sldMk cId="3790770827" sldId="382"/>
            <ac:spMk id="3" creationId="{68F95217-F86D-3292-E4AD-218354000204}"/>
          </ac:spMkLst>
        </pc:spChg>
        <pc:spChg chg="add">
          <ac:chgData name="Krystal Yates" userId="86e90e64-87d8-428e-9181-5e0055c8fcab" providerId="ADAL" clId="{0BB271AD-7BA6-4AFD-BC68-06D31E58FD83}" dt="2024-04-23T20:13:11.868" v="6797"/>
          <ac:spMkLst>
            <pc:docMk/>
            <pc:sldMk cId="3790770827" sldId="382"/>
            <ac:spMk id="4" creationId="{0C0A74AF-AF3A-45A5-2DF0-AF74434F3205}"/>
          </ac:spMkLst>
        </pc:spChg>
        <pc:spChg chg="add">
          <ac:chgData name="Krystal Yates" userId="86e90e64-87d8-428e-9181-5e0055c8fcab" providerId="ADAL" clId="{0BB271AD-7BA6-4AFD-BC68-06D31E58FD83}" dt="2024-04-23T20:14:13.600" v="6798"/>
          <ac:spMkLst>
            <pc:docMk/>
            <pc:sldMk cId="3790770827" sldId="382"/>
            <ac:spMk id="5" creationId="{0E3EA430-EBB2-3EA7-AD00-60323CCD5247}"/>
          </ac:spMkLst>
        </pc:spChg>
        <pc:spChg chg="add mod">
          <ac:chgData name="Krystal Yates" userId="86e90e64-87d8-428e-9181-5e0055c8fcab" providerId="ADAL" clId="{0BB271AD-7BA6-4AFD-BC68-06D31E58FD83}" dt="2024-04-23T20:14:22.355" v="6799" actId="767"/>
          <ac:spMkLst>
            <pc:docMk/>
            <pc:sldMk cId="3790770827" sldId="382"/>
            <ac:spMk id="6" creationId="{0A86CBA7-939D-4D53-2E12-0C4E55C70BB8}"/>
          </ac:spMkLst>
        </pc:spChg>
        <pc:spChg chg="add">
          <ac:chgData name="Krystal Yates" userId="86e90e64-87d8-428e-9181-5e0055c8fcab" providerId="ADAL" clId="{0BB271AD-7BA6-4AFD-BC68-06D31E58FD83}" dt="2024-04-23T20:14:23.663" v="6800"/>
          <ac:spMkLst>
            <pc:docMk/>
            <pc:sldMk cId="3790770827" sldId="382"/>
            <ac:spMk id="7" creationId="{15D7CF94-55D9-6586-5008-2E99465D2D9A}"/>
          </ac:spMkLst>
        </pc:spChg>
        <pc:spChg chg="add del mod">
          <ac:chgData name="Krystal Yates" userId="86e90e64-87d8-428e-9181-5e0055c8fcab" providerId="ADAL" clId="{0BB271AD-7BA6-4AFD-BC68-06D31E58FD83}" dt="2024-04-24T15:52:19.374" v="6883" actId="478"/>
          <ac:spMkLst>
            <pc:docMk/>
            <pc:sldMk cId="3790770827" sldId="382"/>
            <ac:spMk id="8" creationId="{1DE0912B-012F-7C36-7BE7-0252949A1927}"/>
          </ac:spMkLst>
        </pc:spChg>
        <pc:spChg chg="add del">
          <ac:chgData name="Krystal Yates" userId="86e90e64-87d8-428e-9181-5e0055c8fcab" providerId="ADAL" clId="{0BB271AD-7BA6-4AFD-BC68-06D31E58FD83}" dt="2024-04-24T15:54:17.082" v="6889" actId="26606"/>
          <ac:spMkLst>
            <pc:docMk/>
            <pc:sldMk cId="3790770827" sldId="382"/>
            <ac:spMk id="10" creationId="{AB8C311F-7253-4AED-9701-7FC0708C41C7}"/>
          </ac:spMkLst>
        </pc:spChg>
        <pc:spChg chg="add del">
          <ac:chgData name="Krystal Yates" userId="86e90e64-87d8-428e-9181-5e0055c8fcab" providerId="ADAL" clId="{0BB271AD-7BA6-4AFD-BC68-06D31E58FD83}" dt="2024-04-24T15:54:17.082" v="6889" actId="26606"/>
          <ac:spMkLst>
            <pc:docMk/>
            <pc:sldMk cId="3790770827" sldId="382"/>
            <ac:spMk id="12" creationId="{E2384209-CB15-4CDF-9D31-C44FD9A3F20D}"/>
          </ac:spMkLst>
        </pc:spChg>
        <pc:spChg chg="add del">
          <ac:chgData name="Krystal Yates" userId="86e90e64-87d8-428e-9181-5e0055c8fcab" providerId="ADAL" clId="{0BB271AD-7BA6-4AFD-BC68-06D31E58FD83}" dt="2024-04-24T15:54:17.082" v="6889" actId="26606"/>
          <ac:spMkLst>
            <pc:docMk/>
            <pc:sldMk cId="3790770827" sldId="382"/>
            <ac:spMk id="14" creationId="{2633B3B5-CC90-43F0-8714-D31D1F3F0209}"/>
          </ac:spMkLst>
        </pc:spChg>
        <pc:spChg chg="add del">
          <ac:chgData name="Krystal Yates" userId="86e90e64-87d8-428e-9181-5e0055c8fcab" providerId="ADAL" clId="{0BB271AD-7BA6-4AFD-BC68-06D31E58FD83}" dt="2024-04-24T15:54:17.082" v="6889" actId="26606"/>
          <ac:spMkLst>
            <pc:docMk/>
            <pc:sldMk cId="3790770827" sldId="382"/>
            <ac:spMk id="16" creationId="{A8D57A06-A426-446D-B02C-A2DC6B62E45E}"/>
          </ac:spMkLst>
        </pc:spChg>
        <pc:spChg chg="add del">
          <ac:chgData name="Krystal Yates" userId="86e90e64-87d8-428e-9181-5e0055c8fcab" providerId="ADAL" clId="{0BB271AD-7BA6-4AFD-BC68-06D31E58FD83}" dt="2024-04-24T15:54:17.998" v="6891" actId="26606"/>
          <ac:spMkLst>
            <pc:docMk/>
            <pc:sldMk cId="3790770827" sldId="382"/>
            <ac:spMk id="18" creationId="{0B761509-3B9A-49A6-A84B-C3D86811697D}"/>
          </ac:spMkLst>
        </pc:spChg>
        <pc:spChg chg="add del">
          <ac:chgData name="Krystal Yates" userId="86e90e64-87d8-428e-9181-5e0055c8fcab" providerId="ADAL" clId="{0BB271AD-7BA6-4AFD-BC68-06D31E58FD83}" dt="2024-04-24T15:54:17.998" v="6891" actId="26606"/>
          <ac:spMkLst>
            <pc:docMk/>
            <pc:sldMk cId="3790770827" sldId="382"/>
            <ac:spMk id="19" creationId="{91DE43FD-EB47-414A-B0AB-169B0FFFA527}"/>
          </ac:spMkLst>
        </pc:spChg>
        <pc:spChg chg="add del">
          <ac:chgData name="Krystal Yates" userId="86e90e64-87d8-428e-9181-5e0055c8fcab" providerId="ADAL" clId="{0BB271AD-7BA6-4AFD-BC68-06D31E58FD83}" dt="2024-04-24T15:54:25.607" v="6893" actId="26606"/>
          <ac:spMkLst>
            <pc:docMk/>
            <pc:sldMk cId="3790770827" sldId="382"/>
            <ac:spMk id="23" creationId="{AB8C311F-7253-4AED-9701-7FC0708C41C7}"/>
          </ac:spMkLst>
        </pc:spChg>
        <pc:spChg chg="add del">
          <ac:chgData name="Krystal Yates" userId="86e90e64-87d8-428e-9181-5e0055c8fcab" providerId="ADAL" clId="{0BB271AD-7BA6-4AFD-BC68-06D31E58FD83}" dt="2024-04-24T15:54:25.607" v="6893" actId="26606"/>
          <ac:spMkLst>
            <pc:docMk/>
            <pc:sldMk cId="3790770827" sldId="382"/>
            <ac:spMk id="24" creationId="{E2384209-CB15-4CDF-9D31-C44FD9A3F20D}"/>
          </ac:spMkLst>
        </pc:spChg>
        <pc:spChg chg="add del">
          <ac:chgData name="Krystal Yates" userId="86e90e64-87d8-428e-9181-5e0055c8fcab" providerId="ADAL" clId="{0BB271AD-7BA6-4AFD-BC68-06D31E58FD83}" dt="2024-04-24T15:54:25.607" v="6893" actId="26606"/>
          <ac:spMkLst>
            <pc:docMk/>
            <pc:sldMk cId="3790770827" sldId="382"/>
            <ac:spMk id="25" creationId="{2633B3B5-CC90-43F0-8714-D31D1F3F0209}"/>
          </ac:spMkLst>
        </pc:spChg>
        <pc:spChg chg="add del">
          <ac:chgData name="Krystal Yates" userId="86e90e64-87d8-428e-9181-5e0055c8fcab" providerId="ADAL" clId="{0BB271AD-7BA6-4AFD-BC68-06D31E58FD83}" dt="2024-04-24T15:54:25.607" v="6893" actId="26606"/>
          <ac:spMkLst>
            <pc:docMk/>
            <pc:sldMk cId="3790770827" sldId="382"/>
            <ac:spMk id="26" creationId="{A8D57A06-A426-446D-B02C-A2DC6B62E45E}"/>
          </ac:spMkLst>
        </pc:spChg>
        <pc:spChg chg="add del">
          <ac:chgData name="Krystal Yates" userId="86e90e64-87d8-428e-9181-5e0055c8fcab" providerId="ADAL" clId="{0BB271AD-7BA6-4AFD-BC68-06D31E58FD83}" dt="2024-04-24T15:54:27.067" v="6895" actId="26606"/>
          <ac:spMkLst>
            <pc:docMk/>
            <pc:sldMk cId="3790770827" sldId="382"/>
            <ac:spMk id="28" creationId="{AB8C311F-7253-4AED-9701-7FC0708C41C7}"/>
          </ac:spMkLst>
        </pc:spChg>
        <pc:spChg chg="add del">
          <ac:chgData name="Krystal Yates" userId="86e90e64-87d8-428e-9181-5e0055c8fcab" providerId="ADAL" clId="{0BB271AD-7BA6-4AFD-BC68-06D31E58FD83}" dt="2024-04-24T15:54:27.067" v="6895" actId="26606"/>
          <ac:spMkLst>
            <pc:docMk/>
            <pc:sldMk cId="3790770827" sldId="382"/>
            <ac:spMk id="29" creationId="{E2384209-CB15-4CDF-9D31-C44FD9A3F20D}"/>
          </ac:spMkLst>
        </pc:spChg>
        <pc:spChg chg="add del">
          <ac:chgData name="Krystal Yates" userId="86e90e64-87d8-428e-9181-5e0055c8fcab" providerId="ADAL" clId="{0BB271AD-7BA6-4AFD-BC68-06D31E58FD83}" dt="2024-04-24T15:54:27.067" v="6895" actId="26606"/>
          <ac:spMkLst>
            <pc:docMk/>
            <pc:sldMk cId="3790770827" sldId="382"/>
            <ac:spMk id="30" creationId="{2633B3B5-CC90-43F0-8714-D31D1F3F0209}"/>
          </ac:spMkLst>
        </pc:spChg>
        <pc:spChg chg="add del">
          <ac:chgData name="Krystal Yates" userId="86e90e64-87d8-428e-9181-5e0055c8fcab" providerId="ADAL" clId="{0BB271AD-7BA6-4AFD-BC68-06D31E58FD83}" dt="2024-04-24T15:54:27.067" v="6895" actId="26606"/>
          <ac:spMkLst>
            <pc:docMk/>
            <pc:sldMk cId="3790770827" sldId="382"/>
            <ac:spMk id="31" creationId="{A8D57A06-A426-446D-B02C-A2DC6B62E45E}"/>
          </ac:spMkLst>
        </pc:spChg>
        <pc:spChg chg="add del">
          <ac:chgData name="Krystal Yates" userId="86e90e64-87d8-428e-9181-5e0055c8fcab" providerId="ADAL" clId="{0BB271AD-7BA6-4AFD-BC68-06D31E58FD83}" dt="2024-04-24T15:54:31.045" v="6897" actId="26606"/>
          <ac:spMkLst>
            <pc:docMk/>
            <pc:sldMk cId="3790770827" sldId="382"/>
            <ac:spMk id="33" creationId="{01D0AF59-99C3-4251-AB9A-C966C6AD4400}"/>
          </ac:spMkLst>
        </pc:spChg>
        <pc:spChg chg="add del">
          <ac:chgData name="Krystal Yates" userId="86e90e64-87d8-428e-9181-5e0055c8fcab" providerId="ADAL" clId="{0BB271AD-7BA6-4AFD-BC68-06D31E58FD83}" dt="2024-04-24T15:54:31.045" v="6897" actId="26606"/>
          <ac:spMkLst>
            <pc:docMk/>
            <pc:sldMk cId="3790770827" sldId="382"/>
            <ac:spMk id="34" creationId="{1855405F-37A2-4869-9154-F8BE3BECE6C3}"/>
          </ac:spMkLst>
        </pc:spChg>
        <pc:spChg chg="add del">
          <ac:chgData name="Krystal Yates" userId="86e90e64-87d8-428e-9181-5e0055c8fcab" providerId="ADAL" clId="{0BB271AD-7BA6-4AFD-BC68-06D31E58FD83}" dt="2024-04-24T15:54:35.574" v="6899" actId="26606"/>
          <ac:spMkLst>
            <pc:docMk/>
            <pc:sldMk cId="3790770827" sldId="382"/>
            <ac:spMk id="36" creationId="{AB8C311F-7253-4AED-9701-7FC0708C41C7}"/>
          </ac:spMkLst>
        </pc:spChg>
        <pc:spChg chg="add del">
          <ac:chgData name="Krystal Yates" userId="86e90e64-87d8-428e-9181-5e0055c8fcab" providerId="ADAL" clId="{0BB271AD-7BA6-4AFD-BC68-06D31E58FD83}" dt="2024-04-24T15:54:35.574" v="6899" actId="26606"/>
          <ac:spMkLst>
            <pc:docMk/>
            <pc:sldMk cId="3790770827" sldId="382"/>
            <ac:spMk id="37" creationId="{FD073016-B734-483B-8953-5BADEE145112}"/>
          </ac:spMkLst>
        </pc:spChg>
        <pc:spChg chg="add del">
          <ac:chgData name="Krystal Yates" userId="86e90e64-87d8-428e-9181-5e0055c8fcab" providerId="ADAL" clId="{0BB271AD-7BA6-4AFD-BC68-06D31E58FD83}" dt="2024-04-24T15:54:35.574" v="6899" actId="26606"/>
          <ac:spMkLst>
            <pc:docMk/>
            <pc:sldMk cId="3790770827" sldId="382"/>
            <ac:spMk id="38" creationId="{90A7EAB6-59D3-4325-8DE6-E0CA4009CE53}"/>
          </ac:spMkLst>
        </pc:spChg>
        <pc:spChg chg="add del">
          <ac:chgData name="Krystal Yates" userId="86e90e64-87d8-428e-9181-5e0055c8fcab" providerId="ADAL" clId="{0BB271AD-7BA6-4AFD-BC68-06D31E58FD83}" dt="2024-04-24T15:54:35.574" v="6899" actId="26606"/>
          <ac:spMkLst>
            <pc:docMk/>
            <pc:sldMk cId="3790770827" sldId="382"/>
            <ac:spMk id="39" creationId="{A8D57A06-A426-446D-B02C-A2DC6B62E45E}"/>
          </ac:spMkLst>
        </pc:spChg>
        <pc:spChg chg="add del">
          <ac:chgData name="Krystal Yates" userId="86e90e64-87d8-428e-9181-5e0055c8fcab" providerId="ADAL" clId="{0BB271AD-7BA6-4AFD-BC68-06D31E58FD83}" dt="2024-04-24T16:55:56.486" v="12608" actId="26606"/>
          <ac:spMkLst>
            <pc:docMk/>
            <pc:sldMk cId="3790770827" sldId="382"/>
            <ac:spMk id="41" creationId="{AB8C311F-7253-4AED-9701-7FC0708C41C7}"/>
          </ac:spMkLst>
        </pc:spChg>
        <pc:spChg chg="add del">
          <ac:chgData name="Krystal Yates" userId="86e90e64-87d8-428e-9181-5e0055c8fcab" providerId="ADAL" clId="{0BB271AD-7BA6-4AFD-BC68-06D31E58FD83}" dt="2024-04-24T16:55:56.486" v="12608" actId="26606"/>
          <ac:spMkLst>
            <pc:docMk/>
            <pc:sldMk cId="3790770827" sldId="382"/>
            <ac:spMk id="42" creationId="{E2384209-CB15-4CDF-9D31-C44FD9A3F20D}"/>
          </ac:spMkLst>
        </pc:spChg>
        <pc:spChg chg="add del">
          <ac:chgData name="Krystal Yates" userId="86e90e64-87d8-428e-9181-5e0055c8fcab" providerId="ADAL" clId="{0BB271AD-7BA6-4AFD-BC68-06D31E58FD83}" dt="2024-04-24T16:55:56.486" v="12608" actId="26606"/>
          <ac:spMkLst>
            <pc:docMk/>
            <pc:sldMk cId="3790770827" sldId="382"/>
            <ac:spMk id="43" creationId="{2633B3B5-CC90-43F0-8714-D31D1F3F0209}"/>
          </ac:spMkLst>
        </pc:spChg>
        <pc:spChg chg="add del">
          <ac:chgData name="Krystal Yates" userId="86e90e64-87d8-428e-9181-5e0055c8fcab" providerId="ADAL" clId="{0BB271AD-7BA6-4AFD-BC68-06D31E58FD83}" dt="2024-04-24T16:55:56.486" v="12608" actId="26606"/>
          <ac:spMkLst>
            <pc:docMk/>
            <pc:sldMk cId="3790770827" sldId="382"/>
            <ac:spMk id="44" creationId="{A8D57A06-A426-446D-B02C-A2DC6B62E45E}"/>
          </ac:spMkLst>
        </pc:spChg>
        <pc:spChg chg="add del">
          <ac:chgData name="Krystal Yates" userId="86e90e64-87d8-428e-9181-5e0055c8fcab" providerId="ADAL" clId="{0BB271AD-7BA6-4AFD-BC68-06D31E58FD83}" dt="2024-04-24T16:55:51.931" v="12605" actId="26606"/>
          <ac:spMkLst>
            <pc:docMk/>
            <pc:sldMk cId="3790770827" sldId="382"/>
            <ac:spMk id="49" creationId="{32BC26D8-82FB-445E-AA49-62A77D7C1EE0}"/>
          </ac:spMkLst>
        </pc:spChg>
        <pc:spChg chg="add del">
          <ac:chgData name="Krystal Yates" userId="86e90e64-87d8-428e-9181-5e0055c8fcab" providerId="ADAL" clId="{0BB271AD-7BA6-4AFD-BC68-06D31E58FD83}" dt="2024-04-24T16:55:51.931" v="12605" actId="26606"/>
          <ac:spMkLst>
            <pc:docMk/>
            <pc:sldMk cId="3790770827" sldId="382"/>
            <ac:spMk id="51" creationId="{CB44330D-EA18-4254-AA95-EB49948539B8}"/>
          </ac:spMkLst>
        </pc:spChg>
        <pc:spChg chg="add del">
          <ac:chgData name="Krystal Yates" userId="86e90e64-87d8-428e-9181-5e0055c8fcab" providerId="ADAL" clId="{0BB271AD-7BA6-4AFD-BC68-06D31E58FD83}" dt="2024-04-24T16:55:56.482" v="12607" actId="26606"/>
          <ac:spMkLst>
            <pc:docMk/>
            <pc:sldMk cId="3790770827" sldId="382"/>
            <ac:spMk id="53" creationId="{6FA8F714-B9D8-488A-8CCA-E9948FF913A9}"/>
          </ac:spMkLst>
        </pc:spChg>
        <pc:spChg chg="add del">
          <ac:chgData name="Krystal Yates" userId="86e90e64-87d8-428e-9181-5e0055c8fcab" providerId="ADAL" clId="{0BB271AD-7BA6-4AFD-BC68-06D31E58FD83}" dt="2024-04-24T16:55:56.482" v="12607" actId="26606"/>
          <ac:spMkLst>
            <pc:docMk/>
            <pc:sldMk cId="3790770827" sldId="382"/>
            <ac:spMk id="54" creationId="{B9FF99BD-075F-4761-A995-6FC574BD25EA}"/>
          </ac:spMkLst>
        </pc:spChg>
        <pc:spChg chg="add del">
          <ac:chgData name="Krystal Yates" userId="86e90e64-87d8-428e-9181-5e0055c8fcab" providerId="ADAL" clId="{0BB271AD-7BA6-4AFD-BC68-06D31E58FD83}" dt="2024-04-24T16:55:56.482" v="12607" actId="26606"/>
          <ac:spMkLst>
            <pc:docMk/>
            <pc:sldMk cId="3790770827" sldId="382"/>
            <ac:spMk id="55" creationId="{A7B21A54-9BA3-4EA9-B460-5A829ADD9051}"/>
          </ac:spMkLst>
        </pc:spChg>
        <pc:spChg chg="add del">
          <ac:chgData name="Krystal Yates" userId="86e90e64-87d8-428e-9181-5e0055c8fcab" providerId="ADAL" clId="{0BB271AD-7BA6-4AFD-BC68-06D31E58FD83}" dt="2024-04-24T16:56:24.589" v="12613" actId="26606"/>
          <ac:spMkLst>
            <pc:docMk/>
            <pc:sldMk cId="3790770827" sldId="382"/>
            <ac:spMk id="57" creationId="{0B761509-3B9A-49A6-A84B-C3D86811697D}"/>
          </ac:spMkLst>
        </pc:spChg>
        <pc:spChg chg="add del">
          <ac:chgData name="Krystal Yates" userId="86e90e64-87d8-428e-9181-5e0055c8fcab" providerId="ADAL" clId="{0BB271AD-7BA6-4AFD-BC68-06D31E58FD83}" dt="2024-04-24T16:56:24.589" v="12613" actId="26606"/>
          <ac:spMkLst>
            <pc:docMk/>
            <pc:sldMk cId="3790770827" sldId="382"/>
            <ac:spMk id="58" creationId="{91DE43FD-EB47-414A-B0AB-169B0FFFA527}"/>
          </ac:spMkLst>
        </pc:spChg>
        <pc:spChg chg="add del">
          <ac:chgData name="Krystal Yates" userId="86e90e64-87d8-428e-9181-5e0055c8fcab" providerId="ADAL" clId="{0BB271AD-7BA6-4AFD-BC68-06D31E58FD83}" dt="2024-04-24T16:56:24.586" v="12612" actId="26606"/>
          <ac:spMkLst>
            <pc:docMk/>
            <pc:sldMk cId="3790770827" sldId="382"/>
            <ac:spMk id="66" creationId="{32BC26D8-82FB-445E-AA49-62A77D7C1EE0}"/>
          </ac:spMkLst>
        </pc:spChg>
        <pc:spChg chg="add del">
          <ac:chgData name="Krystal Yates" userId="86e90e64-87d8-428e-9181-5e0055c8fcab" providerId="ADAL" clId="{0BB271AD-7BA6-4AFD-BC68-06D31E58FD83}" dt="2024-04-24T16:56:24.586" v="12612" actId="26606"/>
          <ac:spMkLst>
            <pc:docMk/>
            <pc:sldMk cId="3790770827" sldId="382"/>
            <ac:spMk id="68" creationId="{CB44330D-EA18-4254-AA95-EB49948539B8}"/>
          </ac:spMkLst>
        </pc:spChg>
        <pc:grpChg chg="add del">
          <ac:chgData name="Krystal Yates" userId="86e90e64-87d8-428e-9181-5e0055c8fcab" providerId="ADAL" clId="{0BB271AD-7BA6-4AFD-BC68-06D31E58FD83}" dt="2024-04-24T15:54:17.998" v="6891" actId="26606"/>
          <ac:grpSpMkLst>
            <pc:docMk/>
            <pc:sldMk cId="3790770827" sldId="382"/>
            <ac:grpSpMk id="20" creationId="{58495BCC-CE77-4CC2-952E-846F41119FD5}"/>
          </ac:grpSpMkLst>
        </pc:grpChg>
        <pc:grpChg chg="add del">
          <ac:chgData name="Krystal Yates" userId="86e90e64-87d8-428e-9181-5e0055c8fcab" providerId="ADAL" clId="{0BB271AD-7BA6-4AFD-BC68-06D31E58FD83}" dt="2024-04-24T16:56:24.589" v="12613" actId="26606"/>
          <ac:grpSpMkLst>
            <pc:docMk/>
            <pc:sldMk cId="3790770827" sldId="382"/>
            <ac:grpSpMk id="59" creationId="{58495BCC-CE77-4CC2-952E-846F41119FD5}"/>
          </ac:grpSpMkLst>
        </pc:grpChg>
        <pc:picChg chg="add del">
          <ac:chgData name="Krystal Yates" userId="86e90e64-87d8-428e-9181-5e0055c8fcab" providerId="ADAL" clId="{0BB271AD-7BA6-4AFD-BC68-06D31E58FD83}" dt="2024-04-24T15:53:53.033" v="6885" actId="478"/>
          <ac:picMkLst>
            <pc:docMk/>
            <pc:sldMk cId="3790770827" sldId="382"/>
            <ac:picMk id="3" creationId="{B9F267F8-A647-C422-024A-DE3B2211808D}"/>
          </ac:picMkLst>
        </pc:picChg>
        <pc:picChg chg="add del mod">
          <ac:chgData name="Krystal Yates" userId="86e90e64-87d8-428e-9181-5e0055c8fcab" providerId="ADAL" clId="{0BB271AD-7BA6-4AFD-BC68-06D31E58FD83}" dt="2024-04-25T13:30:24.303" v="12675"/>
          <ac:picMkLst>
            <pc:docMk/>
            <pc:sldMk cId="3790770827" sldId="382"/>
            <ac:picMk id="3" creationId="{CE3EAE54-6375-70BC-E677-871EB6C67105}"/>
          </ac:picMkLst>
        </pc:picChg>
        <pc:picChg chg="add mod">
          <ac:chgData name="Krystal Yates" userId="86e90e64-87d8-428e-9181-5e0055c8fcab" providerId="ADAL" clId="{0BB271AD-7BA6-4AFD-BC68-06D31E58FD83}" dt="2024-04-24T16:56:51.582" v="12620" actId="14100"/>
          <ac:picMkLst>
            <pc:docMk/>
            <pc:sldMk cId="3790770827" sldId="382"/>
            <ac:picMk id="5" creationId="{B2265659-77ED-2787-7FB8-5C3863A63C5F}"/>
          </ac:picMkLst>
        </pc:picChg>
        <pc:picChg chg="add del mod">
          <ac:chgData name="Krystal Yates" userId="86e90e64-87d8-428e-9181-5e0055c8fcab" providerId="ADAL" clId="{0BB271AD-7BA6-4AFD-BC68-06D31E58FD83}" dt="2024-04-25T13:53:39.479" v="12684"/>
          <ac:picMkLst>
            <pc:docMk/>
            <pc:sldMk cId="3790770827" sldId="382"/>
            <ac:picMk id="6" creationId="{A864F182-28BA-6875-B7C0-6E37F6B02962}"/>
          </ac:picMkLst>
        </pc:picChg>
        <pc:cxnChg chg="add">
          <ac:chgData name="Krystal Yates" userId="86e90e64-87d8-428e-9181-5e0055c8fcab" providerId="ADAL" clId="{0BB271AD-7BA6-4AFD-BC68-06D31E58FD83}" dt="2024-04-24T16:56:24.589" v="12613" actId="26606"/>
          <ac:cxnSpMkLst>
            <pc:docMk/>
            <pc:sldMk cId="3790770827" sldId="382"/>
            <ac:cxnSpMk id="70" creationId="{22F6364A-B358-4BEE-B158-0734D2C938D4}"/>
          </ac:cxnSpMkLst>
        </pc:cxnChg>
      </pc:sldChg>
      <pc:sldChg chg="addSp delSp modSp new del mod">
        <pc:chgData name="Krystal Yates" userId="86e90e64-87d8-428e-9181-5e0055c8fcab" providerId="ADAL" clId="{0BB271AD-7BA6-4AFD-BC68-06D31E58FD83}" dt="2024-04-24T16:46:39.353" v="12548" actId="47"/>
        <pc:sldMkLst>
          <pc:docMk/>
          <pc:sldMk cId="792768957" sldId="383"/>
        </pc:sldMkLst>
        <pc:spChg chg="del mod">
          <ac:chgData name="Krystal Yates" userId="86e90e64-87d8-428e-9181-5e0055c8fcab" providerId="ADAL" clId="{0BB271AD-7BA6-4AFD-BC68-06D31E58FD83}" dt="2024-04-24T16:39:10.834" v="12381" actId="478"/>
          <ac:spMkLst>
            <pc:docMk/>
            <pc:sldMk cId="792768957" sldId="383"/>
            <ac:spMk id="2" creationId="{E924183C-DF67-7763-09FE-7475AC31AB4C}"/>
          </ac:spMkLst>
        </pc:spChg>
        <pc:spChg chg="add mod">
          <ac:chgData name="Krystal Yates" userId="86e90e64-87d8-428e-9181-5e0055c8fcab" providerId="ADAL" clId="{0BB271AD-7BA6-4AFD-BC68-06D31E58FD83}" dt="2024-04-24T16:39:10.834" v="12381" actId="478"/>
          <ac:spMkLst>
            <pc:docMk/>
            <pc:sldMk cId="792768957" sldId="383"/>
            <ac:spMk id="4" creationId="{7EE23188-9326-9982-38AC-3E16D797B873}"/>
          </ac:spMkLst>
        </pc:spChg>
      </pc:sldChg>
      <pc:sldChg chg="new del">
        <pc:chgData name="Krystal Yates" userId="86e90e64-87d8-428e-9181-5e0055c8fcab" providerId="ADAL" clId="{0BB271AD-7BA6-4AFD-BC68-06D31E58FD83}" dt="2024-04-24T16:27:24.908" v="10925" actId="47"/>
        <pc:sldMkLst>
          <pc:docMk/>
          <pc:sldMk cId="4253126539" sldId="383"/>
        </pc:sldMkLst>
      </pc:sldChg>
      <pc:sldChg chg="addSp delSp modSp add mod modTransition setBg">
        <pc:chgData name="Krystal Yates" userId="86e90e64-87d8-428e-9181-5e0055c8fcab" providerId="ADAL" clId="{0BB271AD-7BA6-4AFD-BC68-06D31E58FD83}" dt="2024-04-25T14:08:28.399" v="12687"/>
        <pc:sldMkLst>
          <pc:docMk/>
          <pc:sldMk cId="2027886604" sldId="384"/>
        </pc:sldMkLst>
        <pc:spChg chg="del">
          <ac:chgData name="Krystal Yates" userId="86e90e64-87d8-428e-9181-5e0055c8fcab" providerId="ADAL" clId="{0BB271AD-7BA6-4AFD-BC68-06D31E58FD83}" dt="2024-04-24T16:39:15.502" v="12383" actId="478"/>
          <ac:spMkLst>
            <pc:docMk/>
            <pc:sldMk cId="2027886604" sldId="384"/>
            <ac:spMk id="3" creationId="{A78E1042-A8CF-4F62-B5DA-244BCB8192F8}"/>
          </ac:spMkLst>
        </pc:spChg>
        <pc:spChg chg="add del mod">
          <ac:chgData name="Krystal Yates" userId="86e90e64-87d8-428e-9181-5e0055c8fcab" providerId="ADAL" clId="{0BB271AD-7BA6-4AFD-BC68-06D31E58FD83}" dt="2024-04-24T16:39:17.485" v="12384" actId="478"/>
          <ac:spMkLst>
            <pc:docMk/>
            <pc:sldMk cId="2027886604" sldId="384"/>
            <ac:spMk id="6" creationId="{F4D7DCCE-039F-79C0-AD28-6F723F38A881}"/>
          </ac:spMkLst>
        </pc:spChg>
        <pc:spChg chg="add del mod">
          <ac:chgData name="Krystal Yates" userId="86e90e64-87d8-428e-9181-5e0055c8fcab" providerId="ADAL" clId="{0BB271AD-7BA6-4AFD-BC68-06D31E58FD83}" dt="2024-04-24T16:42:44.287" v="12512" actId="478"/>
          <ac:spMkLst>
            <pc:docMk/>
            <pc:sldMk cId="2027886604" sldId="384"/>
            <ac:spMk id="10" creationId="{D347E830-26BC-7593-2FA0-0AE8F3283789}"/>
          </ac:spMkLst>
        </pc:spChg>
        <pc:spChg chg="mod">
          <ac:chgData name="Krystal Yates" userId="86e90e64-87d8-428e-9181-5e0055c8fcab" providerId="ADAL" clId="{0BB271AD-7BA6-4AFD-BC68-06D31E58FD83}" dt="2024-04-24T16:46:27.686" v="12547" actId="1076"/>
          <ac:spMkLst>
            <pc:docMk/>
            <pc:sldMk cId="2027886604" sldId="384"/>
            <ac:spMk id="20" creationId="{A42EA250-25B1-4441-8994-CCE31D86B560}"/>
          </ac:spMkLst>
        </pc:spChg>
        <pc:spChg chg="add">
          <ac:chgData name="Krystal Yates" userId="86e90e64-87d8-428e-9181-5e0055c8fcab" providerId="ADAL" clId="{0BB271AD-7BA6-4AFD-BC68-06D31E58FD83}" dt="2024-04-24T16:44:19.306" v="12531" actId="26606"/>
          <ac:spMkLst>
            <pc:docMk/>
            <pc:sldMk cId="2027886604" sldId="384"/>
            <ac:spMk id="25" creationId="{32BC26D8-82FB-445E-AA49-62A77D7C1EE0}"/>
          </ac:spMkLst>
        </pc:spChg>
        <pc:spChg chg="add">
          <ac:chgData name="Krystal Yates" userId="86e90e64-87d8-428e-9181-5e0055c8fcab" providerId="ADAL" clId="{0BB271AD-7BA6-4AFD-BC68-06D31E58FD83}" dt="2024-04-24T16:44:19.306" v="12531" actId="26606"/>
          <ac:spMkLst>
            <pc:docMk/>
            <pc:sldMk cId="2027886604" sldId="384"/>
            <ac:spMk id="27" creationId="{CB44330D-EA18-4254-AA95-EB49948539B8}"/>
          </ac:spMkLst>
        </pc:spChg>
        <pc:picChg chg="mod">
          <ac:chgData name="Krystal Yates" userId="86e90e64-87d8-428e-9181-5e0055c8fcab" providerId="ADAL" clId="{0BB271AD-7BA6-4AFD-BC68-06D31E58FD83}" dt="2024-04-24T16:46:19.856" v="12546" actId="1076"/>
          <ac:picMkLst>
            <pc:docMk/>
            <pc:sldMk cId="2027886604" sldId="384"/>
            <ac:picMk id="4" creationId="{80529379-5B1B-E7AE-6BAE-1DCA0C434223}"/>
          </ac:picMkLst>
        </pc:picChg>
        <pc:picChg chg="del">
          <ac:chgData name="Krystal Yates" userId="86e90e64-87d8-428e-9181-5e0055c8fcab" providerId="ADAL" clId="{0BB271AD-7BA6-4AFD-BC68-06D31E58FD83}" dt="2024-04-24T16:40:45.962" v="12401" actId="478"/>
          <ac:picMkLst>
            <pc:docMk/>
            <pc:sldMk cId="2027886604" sldId="384"/>
            <ac:picMk id="5" creationId="{1BE69541-5334-4B82-A410-DCE2E707D948}"/>
          </ac:picMkLst>
        </pc:picChg>
        <pc:picChg chg="mod">
          <ac:chgData name="Krystal Yates" userId="86e90e64-87d8-428e-9181-5e0055c8fcab" providerId="ADAL" clId="{0BB271AD-7BA6-4AFD-BC68-06D31E58FD83}" dt="2024-04-24T16:46:15.762" v="12545" actId="1076"/>
          <ac:picMkLst>
            <pc:docMk/>
            <pc:sldMk cId="2027886604" sldId="384"/>
            <ac:picMk id="8" creationId="{89339B14-AA8B-1E67-C653-6C98A60D3888}"/>
          </ac:picMkLst>
        </pc:picChg>
        <pc:picChg chg="add mod">
          <ac:chgData name="Krystal Yates" userId="86e90e64-87d8-428e-9181-5e0055c8fcab" providerId="ADAL" clId="{0BB271AD-7BA6-4AFD-BC68-06D31E58FD83}" dt="2024-04-24T16:44:19.306" v="12531" actId="26606"/>
          <ac:picMkLst>
            <pc:docMk/>
            <pc:sldMk cId="2027886604" sldId="384"/>
            <ac:picMk id="9" creationId="{80EE1966-99DC-5C2C-DF8D-4A2F2F692CEE}"/>
          </ac:picMkLst>
        </pc:picChg>
        <pc:picChg chg="mod">
          <ac:chgData name="Krystal Yates" userId="86e90e64-87d8-428e-9181-5e0055c8fcab" providerId="ADAL" clId="{0BB271AD-7BA6-4AFD-BC68-06D31E58FD83}" dt="2024-04-24T16:46:03.710" v="12543" actId="1076"/>
          <ac:picMkLst>
            <pc:docMk/>
            <pc:sldMk cId="2027886604" sldId="384"/>
            <ac:picMk id="11" creationId="{3483F2E8-B0AB-45A2-9AA4-659F5A8251BA}"/>
          </ac:picMkLst>
        </pc:picChg>
        <pc:picChg chg="del">
          <ac:chgData name="Krystal Yates" userId="86e90e64-87d8-428e-9181-5e0055c8fcab" providerId="ADAL" clId="{0BB271AD-7BA6-4AFD-BC68-06D31E58FD83}" dt="2024-04-24T16:40:18.155" v="12393" actId="478"/>
          <ac:picMkLst>
            <pc:docMk/>
            <pc:sldMk cId="2027886604" sldId="384"/>
            <ac:picMk id="12" creationId="{A961CF2F-A4A7-8969-DB5B-BFFE5F6A717E}"/>
          </ac:picMkLst>
        </pc:picChg>
        <pc:picChg chg="mod">
          <ac:chgData name="Krystal Yates" userId="86e90e64-87d8-428e-9181-5e0055c8fcab" providerId="ADAL" clId="{0BB271AD-7BA6-4AFD-BC68-06D31E58FD83}" dt="2024-04-24T16:46:12.983" v="12544" actId="1076"/>
          <ac:picMkLst>
            <pc:docMk/>
            <pc:sldMk cId="2027886604" sldId="384"/>
            <ac:picMk id="13" creationId="{CEDDCFD6-1944-4C57-9E3D-87F2DA198C88}"/>
          </ac:picMkLst>
        </pc:picChg>
        <pc:picChg chg="del mod">
          <ac:chgData name="Krystal Yates" userId="86e90e64-87d8-428e-9181-5e0055c8fcab" providerId="ADAL" clId="{0BB271AD-7BA6-4AFD-BC68-06D31E58FD83}" dt="2024-04-24T16:40:21.734" v="12395" actId="478"/>
          <ac:picMkLst>
            <pc:docMk/>
            <pc:sldMk cId="2027886604" sldId="384"/>
            <ac:picMk id="15" creationId="{19415534-E672-CE11-880E-09640A098E27}"/>
          </ac:picMkLst>
        </pc:picChg>
        <pc:picChg chg="del">
          <ac:chgData name="Krystal Yates" userId="86e90e64-87d8-428e-9181-5e0055c8fcab" providerId="ADAL" clId="{0BB271AD-7BA6-4AFD-BC68-06D31E58FD83}" dt="2024-04-24T16:40:19.572" v="12394" actId="478"/>
          <ac:picMkLst>
            <pc:docMk/>
            <pc:sldMk cId="2027886604" sldId="384"/>
            <ac:picMk id="21" creationId="{651ACF99-3C11-2235-0D79-B706E367755C}"/>
          </ac:picMkLst>
        </pc:picChg>
      </pc:sldChg>
      <pc:sldChg chg="addSp delSp modSp new mod modTransition setBg modNotesTx">
        <pc:chgData name="Krystal Yates" userId="86e90e64-87d8-428e-9181-5e0055c8fcab" providerId="ADAL" clId="{0BB271AD-7BA6-4AFD-BC68-06D31E58FD83}" dt="2024-04-25T14:08:28.399" v="12687"/>
        <pc:sldMkLst>
          <pc:docMk/>
          <pc:sldMk cId="1077737926" sldId="385"/>
        </pc:sldMkLst>
        <pc:spChg chg="del">
          <ac:chgData name="Krystal Yates" userId="86e90e64-87d8-428e-9181-5e0055c8fcab" providerId="ADAL" clId="{0BB271AD-7BA6-4AFD-BC68-06D31E58FD83}" dt="2024-04-24T16:47:48.077" v="12559" actId="478"/>
          <ac:spMkLst>
            <pc:docMk/>
            <pc:sldMk cId="1077737926" sldId="385"/>
            <ac:spMk id="2" creationId="{EE1A25B2-5B37-69FB-B65A-59575FEA8883}"/>
          </ac:spMkLst>
        </pc:spChg>
        <pc:spChg chg="add mod">
          <ac:chgData name="Krystal Yates" userId="86e90e64-87d8-428e-9181-5e0055c8fcab" providerId="ADAL" clId="{0BB271AD-7BA6-4AFD-BC68-06D31E58FD83}" dt="2024-04-24T16:47:53.675" v="12560" actId="26606"/>
          <ac:spMkLst>
            <pc:docMk/>
            <pc:sldMk cId="1077737926" sldId="385"/>
            <ac:spMk id="9" creationId="{5D386607-7C04-2E2E-07E3-85BE6BF232C4}"/>
          </ac:spMkLst>
        </pc:spChg>
        <pc:spChg chg="add">
          <ac:chgData name="Krystal Yates" userId="86e90e64-87d8-428e-9181-5e0055c8fcab" providerId="ADAL" clId="{0BB271AD-7BA6-4AFD-BC68-06D31E58FD83}" dt="2024-04-24T16:47:53.675" v="12560" actId="26606"/>
          <ac:spMkLst>
            <pc:docMk/>
            <pc:sldMk cId="1077737926" sldId="385"/>
            <ac:spMk id="14" creationId="{2215C6C6-E45C-4179-9FC1-E8A4C1D47430}"/>
          </ac:spMkLst>
        </pc:spChg>
        <pc:spChg chg="add">
          <ac:chgData name="Krystal Yates" userId="86e90e64-87d8-428e-9181-5e0055c8fcab" providerId="ADAL" clId="{0BB271AD-7BA6-4AFD-BC68-06D31E58FD83}" dt="2024-04-24T16:47:53.675" v="12560" actId="26606"/>
          <ac:spMkLst>
            <pc:docMk/>
            <pc:sldMk cId="1077737926" sldId="385"/>
            <ac:spMk id="20" creationId="{3776B14B-F2F4-4825-8DA8-8C7A0F2B3960}"/>
          </ac:spMkLst>
        </pc:spChg>
        <pc:grpChg chg="add">
          <ac:chgData name="Krystal Yates" userId="86e90e64-87d8-428e-9181-5e0055c8fcab" providerId="ADAL" clId="{0BB271AD-7BA6-4AFD-BC68-06D31E58FD83}" dt="2024-04-24T16:47:53.675" v="12560" actId="26606"/>
          <ac:grpSpMkLst>
            <pc:docMk/>
            <pc:sldMk cId="1077737926" sldId="385"/>
            <ac:grpSpMk id="16" creationId="{5FE9FE4C-C9E0-4C54-8010-EA9D29CD4D59}"/>
          </ac:grpSpMkLst>
        </pc:grpChg>
        <pc:picChg chg="add mod">
          <ac:chgData name="Krystal Yates" userId="86e90e64-87d8-428e-9181-5e0055c8fcab" providerId="ADAL" clId="{0BB271AD-7BA6-4AFD-BC68-06D31E58FD83}" dt="2024-04-24T16:47:53.675" v="12560" actId="26606"/>
          <ac:picMkLst>
            <pc:docMk/>
            <pc:sldMk cId="1077737926" sldId="385"/>
            <ac:picMk id="8" creationId="{2594112D-CB8D-B217-DFE8-F2E1BC292094}"/>
          </ac:picMkLst>
        </pc:picChg>
      </pc:sldChg>
      <pc:sldChg chg="addSp delSp modSp new mod modTransition modAnim modNotesTx">
        <pc:chgData name="Krystal Yates" userId="86e90e64-87d8-428e-9181-5e0055c8fcab" providerId="ADAL" clId="{0BB271AD-7BA6-4AFD-BC68-06D31E58FD83}" dt="2024-04-25T21:16:06.354" v="12898" actId="20577"/>
        <pc:sldMkLst>
          <pc:docMk/>
          <pc:sldMk cId="2262453999" sldId="386"/>
        </pc:sldMkLst>
        <pc:spChg chg="add mod">
          <ac:chgData name="Krystal Yates" userId="86e90e64-87d8-428e-9181-5e0055c8fcab" providerId="ADAL" clId="{0BB271AD-7BA6-4AFD-BC68-06D31E58FD83}" dt="2024-04-25T13:15:47.357" v="12653" actId="207"/>
          <ac:spMkLst>
            <pc:docMk/>
            <pc:sldMk cId="2262453999" sldId="386"/>
            <ac:spMk id="3" creationId="{977C8E22-3C9D-299A-C951-093A0953946B}"/>
          </ac:spMkLst>
        </pc:spChg>
        <pc:picChg chg="add del mod">
          <ac:chgData name="Krystal Yates" userId="86e90e64-87d8-428e-9181-5e0055c8fcab" providerId="ADAL" clId="{0BB271AD-7BA6-4AFD-BC68-06D31E58FD83}" dt="2024-04-25T13:30:24.303" v="12675"/>
          <ac:picMkLst>
            <pc:docMk/>
            <pc:sldMk cId="2262453999" sldId="386"/>
            <ac:picMk id="4" creationId="{D0D8894F-EF01-0904-1487-F753A5CA9F09}"/>
          </ac:picMkLst>
        </pc:picChg>
        <pc:picChg chg="add del mod">
          <ac:chgData name="Krystal Yates" userId="86e90e64-87d8-428e-9181-5e0055c8fcab" providerId="ADAL" clId="{0BB271AD-7BA6-4AFD-BC68-06D31E58FD83}" dt="2024-04-25T13:53:39.479" v="12684"/>
          <ac:picMkLst>
            <pc:docMk/>
            <pc:sldMk cId="2262453999" sldId="386"/>
            <ac:picMk id="6" creationId="{77D7B47E-F0E9-79EC-36C7-33E1DD917FA2}"/>
          </ac:picMkLst>
        </pc:picChg>
        <pc:picChg chg="add mod">
          <ac:chgData name="Krystal Yates" userId="86e90e64-87d8-428e-9181-5e0055c8fcab" providerId="ADAL" clId="{0BB271AD-7BA6-4AFD-BC68-06D31E58FD83}" dt="2024-04-25T13:14:40.864" v="12642" actId="1076"/>
          <ac:picMkLst>
            <pc:docMk/>
            <pc:sldMk cId="2262453999" sldId="386"/>
            <ac:picMk id="1026" creationId="{FD897F70-9985-5A9E-74AD-14999E93E2D5}"/>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D624B-9C76-4FA0-A569-F2CD5815480B}"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FFDFD9DF-AC4A-4BDA-9700-0A0F56B51115}">
      <dgm:prSet/>
      <dgm:spPr/>
      <dgm:t>
        <a:bodyPr/>
        <a:lstStyle/>
        <a:p>
          <a:r>
            <a:rPr lang="en-US" b="1" i="0" dirty="0"/>
            <a:t>understand the importance of their work</a:t>
          </a:r>
          <a:r>
            <a:rPr lang="en-US" b="0" i="0" dirty="0"/>
            <a:t> </a:t>
          </a:r>
          <a:endParaRPr lang="en-US" dirty="0"/>
        </a:p>
      </dgm:t>
    </dgm:pt>
    <dgm:pt modelId="{3A692411-DE1B-461F-953E-290EDC2E4223}" type="parTrans" cxnId="{BCDB0F73-909A-4871-8A47-4376B2C998FF}">
      <dgm:prSet/>
      <dgm:spPr/>
      <dgm:t>
        <a:bodyPr/>
        <a:lstStyle/>
        <a:p>
          <a:endParaRPr lang="en-US"/>
        </a:p>
      </dgm:t>
    </dgm:pt>
    <dgm:pt modelId="{738B9A3B-B613-413F-8072-4A527474F684}" type="sibTrans" cxnId="{BCDB0F73-909A-4871-8A47-4376B2C998FF}">
      <dgm:prSet/>
      <dgm:spPr/>
      <dgm:t>
        <a:bodyPr/>
        <a:lstStyle/>
        <a:p>
          <a:endParaRPr lang="en-US"/>
        </a:p>
      </dgm:t>
    </dgm:pt>
    <dgm:pt modelId="{7690883B-27A3-4106-8B48-2075D7981799}">
      <dgm:prSet/>
      <dgm:spPr/>
      <dgm:t>
        <a:bodyPr/>
        <a:lstStyle/>
        <a:p>
          <a:r>
            <a:rPr lang="en-US" b="1" i="0" dirty="0"/>
            <a:t>agree with the organization’s mission</a:t>
          </a:r>
          <a:endParaRPr lang="en-US" dirty="0"/>
        </a:p>
      </dgm:t>
    </dgm:pt>
    <dgm:pt modelId="{F82CECF3-90A4-4279-A8F8-67D2688E54D6}" type="parTrans" cxnId="{4BAECC82-374C-43AD-B64F-FF2EF1B5528B}">
      <dgm:prSet/>
      <dgm:spPr/>
      <dgm:t>
        <a:bodyPr/>
        <a:lstStyle/>
        <a:p>
          <a:endParaRPr lang="en-US"/>
        </a:p>
      </dgm:t>
    </dgm:pt>
    <dgm:pt modelId="{8C360466-E8B7-4762-8866-B4A3D861D836}" type="sibTrans" cxnId="{4BAECC82-374C-43AD-B64F-FF2EF1B5528B}">
      <dgm:prSet/>
      <dgm:spPr/>
      <dgm:t>
        <a:bodyPr/>
        <a:lstStyle/>
        <a:p>
          <a:endParaRPr lang="en-US"/>
        </a:p>
      </dgm:t>
    </dgm:pt>
    <dgm:pt modelId="{8E8B232B-7872-464E-912B-61EE4AA6146C}">
      <dgm:prSet/>
      <dgm:spPr/>
      <dgm:t>
        <a:bodyPr/>
        <a:lstStyle/>
        <a:p>
          <a:r>
            <a:rPr lang="en-US" b="1" i="0" dirty="0"/>
            <a:t>willing to go above and beyond</a:t>
          </a:r>
          <a:endParaRPr lang="en-US" dirty="0"/>
        </a:p>
      </dgm:t>
    </dgm:pt>
    <dgm:pt modelId="{71A42ECA-6112-4701-A193-26FC70263A52}" type="parTrans" cxnId="{464BA829-1783-4512-B788-14C11BD1CD45}">
      <dgm:prSet/>
      <dgm:spPr/>
      <dgm:t>
        <a:bodyPr/>
        <a:lstStyle/>
        <a:p>
          <a:endParaRPr lang="en-US"/>
        </a:p>
      </dgm:t>
    </dgm:pt>
    <dgm:pt modelId="{FC451A80-7231-4662-9E0D-5D4DBED86CEF}" type="sibTrans" cxnId="{464BA829-1783-4512-B788-14C11BD1CD45}">
      <dgm:prSet/>
      <dgm:spPr/>
      <dgm:t>
        <a:bodyPr/>
        <a:lstStyle/>
        <a:p>
          <a:endParaRPr lang="en-US"/>
        </a:p>
      </dgm:t>
    </dgm:pt>
    <dgm:pt modelId="{6BFBF936-E4D8-4470-B9B5-278C22F87983}" type="pres">
      <dgm:prSet presAssocID="{04FD624B-9C76-4FA0-A569-F2CD5815480B}" presName="hierChild1" presStyleCnt="0">
        <dgm:presLayoutVars>
          <dgm:chPref val="1"/>
          <dgm:dir/>
          <dgm:animOne val="branch"/>
          <dgm:animLvl val="lvl"/>
          <dgm:resizeHandles/>
        </dgm:presLayoutVars>
      </dgm:prSet>
      <dgm:spPr/>
    </dgm:pt>
    <dgm:pt modelId="{1BFAE3BB-F52A-4412-9D59-9199C5E444F1}" type="pres">
      <dgm:prSet presAssocID="{FFDFD9DF-AC4A-4BDA-9700-0A0F56B51115}" presName="hierRoot1" presStyleCnt="0"/>
      <dgm:spPr/>
    </dgm:pt>
    <dgm:pt modelId="{08604B85-F388-411B-A084-FC32DFCF48C3}" type="pres">
      <dgm:prSet presAssocID="{FFDFD9DF-AC4A-4BDA-9700-0A0F56B51115}" presName="composite" presStyleCnt="0"/>
      <dgm:spPr/>
    </dgm:pt>
    <dgm:pt modelId="{E5A7CAF4-323C-4E29-BC29-8ECE08E4DC9F}" type="pres">
      <dgm:prSet presAssocID="{FFDFD9DF-AC4A-4BDA-9700-0A0F56B51115}" presName="background" presStyleLbl="node0" presStyleIdx="0" presStyleCnt="3"/>
      <dgm:spPr>
        <a:solidFill>
          <a:srgbClr val="495436"/>
        </a:solidFill>
      </dgm:spPr>
    </dgm:pt>
    <dgm:pt modelId="{FFB0AF9F-4588-4331-B288-1B7BD05D3EF7}" type="pres">
      <dgm:prSet presAssocID="{FFDFD9DF-AC4A-4BDA-9700-0A0F56B51115}" presName="text" presStyleLbl="fgAcc0" presStyleIdx="0" presStyleCnt="3">
        <dgm:presLayoutVars>
          <dgm:chPref val="3"/>
        </dgm:presLayoutVars>
      </dgm:prSet>
      <dgm:spPr/>
    </dgm:pt>
    <dgm:pt modelId="{29FDC91F-74F2-40EB-BE80-E110489872EE}" type="pres">
      <dgm:prSet presAssocID="{FFDFD9DF-AC4A-4BDA-9700-0A0F56B51115}" presName="hierChild2" presStyleCnt="0"/>
      <dgm:spPr/>
    </dgm:pt>
    <dgm:pt modelId="{81969132-CF64-47F3-ACDA-1D83BBDBD016}" type="pres">
      <dgm:prSet presAssocID="{7690883B-27A3-4106-8B48-2075D7981799}" presName="hierRoot1" presStyleCnt="0"/>
      <dgm:spPr/>
    </dgm:pt>
    <dgm:pt modelId="{8B71F01A-86A9-47A4-B8EF-339FBAA9E994}" type="pres">
      <dgm:prSet presAssocID="{7690883B-27A3-4106-8B48-2075D7981799}" presName="composite" presStyleCnt="0"/>
      <dgm:spPr/>
    </dgm:pt>
    <dgm:pt modelId="{AF805C44-20F6-4A59-8872-EB66403EB1B2}" type="pres">
      <dgm:prSet presAssocID="{7690883B-27A3-4106-8B48-2075D7981799}" presName="background" presStyleLbl="node0" presStyleIdx="1" presStyleCnt="3"/>
      <dgm:spPr>
        <a:solidFill>
          <a:srgbClr val="495436"/>
        </a:solidFill>
      </dgm:spPr>
    </dgm:pt>
    <dgm:pt modelId="{3B138417-3EEC-47EB-B77C-9C43BC53A66D}" type="pres">
      <dgm:prSet presAssocID="{7690883B-27A3-4106-8B48-2075D7981799}" presName="text" presStyleLbl="fgAcc0" presStyleIdx="1" presStyleCnt="3">
        <dgm:presLayoutVars>
          <dgm:chPref val="3"/>
        </dgm:presLayoutVars>
      </dgm:prSet>
      <dgm:spPr/>
    </dgm:pt>
    <dgm:pt modelId="{F5735C4B-421F-4230-87F6-FDC19E24B0F5}" type="pres">
      <dgm:prSet presAssocID="{7690883B-27A3-4106-8B48-2075D7981799}" presName="hierChild2" presStyleCnt="0"/>
      <dgm:spPr/>
    </dgm:pt>
    <dgm:pt modelId="{1E6A3791-4D94-4AD6-85DA-335783FAC283}" type="pres">
      <dgm:prSet presAssocID="{8E8B232B-7872-464E-912B-61EE4AA6146C}" presName="hierRoot1" presStyleCnt="0"/>
      <dgm:spPr/>
    </dgm:pt>
    <dgm:pt modelId="{F439E7F7-A6E7-4995-977D-2EEA692E0AE8}" type="pres">
      <dgm:prSet presAssocID="{8E8B232B-7872-464E-912B-61EE4AA6146C}" presName="composite" presStyleCnt="0"/>
      <dgm:spPr/>
    </dgm:pt>
    <dgm:pt modelId="{DA686797-57C1-4067-8DE0-3D25811040CD}" type="pres">
      <dgm:prSet presAssocID="{8E8B232B-7872-464E-912B-61EE4AA6146C}" presName="background" presStyleLbl="node0" presStyleIdx="2" presStyleCnt="3"/>
      <dgm:spPr>
        <a:solidFill>
          <a:srgbClr val="495436"/>
        </a:solidFill>
      </dgm:spPr>
    </dgm:pt>
    <dgm:pt modelId="{F0120511-F1DB-4320-AE9F-B47BF319A2A6}" type="pres">
      <dgm:prSet presAssocID="{8E8B232B-7872-464E-912B-61EE4AA6146C}" presName="text" presStyleLbl="fgAcc0" presStyleIdx="2" presStyleCnt="3">
        <dgm:presLayoutVars>
          <dgm:chPref val="3"/>
        </dgm:presLayoutVars>
      </dgm:prSet>
      <dgm:spPr/>
    </dgm:pt>
    <dgm:pt modelId="{112D5747-D682-424F-BCF7-B208873E245D}" type="pres">
      <dgm:prSet presAssocID="{8E8B232B-7872-464E-912B-61EE4AA6146C}" presName="hierChild2" presStyleCnt="0"/>
      <dgm:spPr/>
    </dgm:pt>
  </dgm:ptLst>
  <dgm:cxnLst>
    <dgm:cxn modelId="{464BA829-1783-4512-B788-14C11BD1CD45}" srcId="{04FD624B-9C76-4FA0-A569-F2CD5815480B}" destId="{8E8B232B-7872-464E-912B-61EE4AA6146C}" srcOrd="2" destOrd="0" parTransId="{71A42ECA-6112-4701-A193-26FC70263A52}" sibTransId="{FC451A80-7231-4662-9E0D-5D4DBED86CEF}"/>
    <dgm:cxn modelId="{B369DE3A-DBEF-4582-9F46-799C57C1E1D0}" type="presOf" srcId="{7690883B-27A3-4106-8B48-2075D7981799}" destId="{3B138417-3EEC-47EB-B77C-9C43BC53A66D}" srcOrd="0" destOrd="0" presId="urn:microsoft.com/office/officeart/2005/8/layout/hierarchy1"/>
    <dgm:cxn modelId="{8D8A8D5C-8B93-48CE-93F5-DCCB57C08675}" type="presOf" srcId="{04FD624B-9C76-4FA0-A569-F2CD5815480B}" destId="{6BFBF936-E4D8-4470-B9B5-278C22F87983}" srcOrd="0" destOrd="0" presId="urn:microsoft.com/office/officeart/2005/8/layout/hierarchy1"/>
    <dgm:cxn modelId="{B8BB2C63-1699-4861-A5CD-1C50BEDF4EE5}" type="presOf" srcId="{FFDFD9DF-AC4A-4BDA-9700-0A0F56B51115}" destId="{FFB0AF9F-4588-4331-B288-1B7BD05D3EF7}" srcOrd="0" destOrd="0" presId="urn:microsoft.com/office/officeart/2005/8/layout/hierarchy1"/>
    <dgm:cxn modelId="{BCDB0F73-909A-4871-8A47-4376B2C998FF}" srcId="{04FD624B-9C76-4FA0-A569-F2CD5815480B}" destId="{FFDFD9DF-AC4A-4BDA-9700-0A0F56B51115}" srcOrd="0" destOrd="0" parTransId="{3A692411-DE1B-461F-953E-290EDC2E4223}" sibTransId="{738B9A3B-B613-413F-8072-4A527474F684}"/>
    <dgm:cxn modelId="{DDA1FD56-0E55-4125-BC35-AE82103E9273}" type="presOf" srcId="{8E8B232B-7872-464E-912B-61EE4AA6146C}" destId="{F0120511-F1DB-4320-AE9F-B47BF319A2A6}" srcOrd="0" destOrd="0" presId="urn:microsoft.com/office/officeart/2005/8/layout/hierarchy1"/>
    <dgm:cxn modelId="{4BAECC82-374C-43AD-B64F-FF2EF1B5528B}" srcId="{04FD624B-9C76-4FA0-A569-F2CD5815480B}" destId="{7690883B-27A3-4106-8B48-2075D7981799}" srcOrd="1" destOrd="0" parTransId="{F82CECF3-90A4-4279-A8F8-67D2688E54D6}" sibTransId="{8C360466-E8B7-4762-8866-B4A3D861D836}"/>
    <dgm:cxn modelId="{26C6F393-E70E-4F4C-9097-1BD65984174D}" type="presParOf" srcId="{6BFBF936-E4D8-4470-B9B5-278C22F87983}" destId="{1BFAE3BB-F52A-4412-9D59-9199C5E444F1}" srcOrd="0" destOrd="0" presId="urn:microsoft.com/office/officeart/2005/8/layout/hierarchy1"/>
    <dgm:cxn modelId="{BE180247-64E3-4771-8A2A-A90D3C72AE15}" type="presParOf" srcId="{1BFAE3BB-F52A-4412-9D59-9199C5E444F1}" destId="{08604B85-F388-411B-A084-FC32DFCF48C3}" srcOrd="0" destOrd="0" presId="urn:microsoft.com/office/officeart/2005/8/layout/hierarchy1"/>
    <dgm:cxn modelId="{3FB3D368-6BD2-45EC-B505-FCF95D758428}" type="presParOf" srcId="{08604B85-F388-411B-A084-FC32DFCF48C3}" destId="{E5A7CAF4-323C-4E29-BC29-8ECE08E4DC9F}" srcOrd="0" destOrd="0" presId="urn:microsoft.com/office/officeart/2005/8/layout/hierarchy1"/>
    <dgm:cxn modelId="{03EF9F25-88A8-419A-9670-508854742362}" type="presParOf" srcId="{08604B85-F388-411B-A084-FC32DFCF48C3}" destId="{FFB0AF9F-4588-4331-B288-1B7BD05D3EF7}" srcOrd="1" destOrd="0" presId="urn:microsoft.com/office/officeart/2005/8/layout/hierarchy1"/>
    <dgm:cxn modelId="{85CFBDAB-6B80-4090-B237-CD1DA611D0DA}" type="presParOf" srcId="{1BFAE3BB-F52A-4412-9D59-9199C5E444F1}" destId="{29FDC91F-74F2-40EB-BE80-E110489872EE}" srcOrd="1" destOrd="0" presId="urn:microsoft.com/office/officeart/2005/8/layout/hierarchy1"/>
    <dgm:cxn modelId="{B8D908C5-2077-4F39-9B8E-8EC2E8293920}" type="presParOf" srcId="{6BFBF936-E4D8-4470-B9B5-278C22F87983}" destId="{81969132-CF64-47F3-ACDA-1D83BBDBD016}" srcOrd="1" destOrd="0" presId="urn:microsoft.com/office/officeart/2005/8/layout/hierarchy1"/>
    <dgm:cxn modelId="{5ABEFF53-B6FD-4DA1-AA66-2598CBDFEF38}" type="presParOf" srcId="{81969132-CF64-47F3-ACDA-1D83BBDBD016}" destId="{8B71F01A-86A9-47A4-B8EF-339FBAA9E994}" srcOrd="0" destOrd="0" presId="urn:microsoft.com/office/officeart/2005/8/layout/hierarchy1"/>
    <dgm:cxn modelId="{F7DA78A3-A0F6-49E2-BAA0-B85F72EF156A}" type="presParOf" srcId="{8B71F01A-86A9-47A4-B8EF-339FBAA9E994}" destId="{AF805C44-20F6-4A59-8872-EB66403EB1B2}" srcOrd="0" destOrd="0" presId="urn:microsoft.com/office/officeart/2005/8/layout/hierarchy1"/>
    <dgm:cxn modelId="{3FEF41FD-F7AB-448D-B202-08695D890E6B}" type="presParOf" srcId="{8B71F01A-86A9-47A4-B8EF-339FBAA9E994}" destId="{3B138417-3EEC-47EB-B77C-9C43BC53A66D}" srcOrd="1" destOrd="0" presId="urn:microsoft.com/office/officeart/2005/8/layout/hierarchy1"/>
    <dgm:cxn modelId="{6F6A2529-ECBD-429B-A69B-A599554BB125}" type="presParOf" srcId="{81969132-CF64-47F3-ACDA-1D83BBDBD016}" destId="{F5735C4B-421F-4230-87F6-FDC19E24B0F5}" srcOrd="1" destOrd="0" presId="urn:microsoft.com/office/officeart/2005/8/layout/hierarchy1"/>
    <dgm:cxn modelId="{20DAB561-13FD-428F-8665-2FD2A842205A}" type="presParOf" srcId="{6BFBF936-E4D8-4470-B9B5-278C22F87983}" destId="{1E6A3791-4D94-4AD6-85DA-335783FAC283}" srcOrd="2" destOrd="0" presId="urn:microsoft.com/office/officeart/2005/8/layout/hierarchy1"/>
    <dgm:cxn modelId="{B9B76E88-79D0-4AC0-9957-C7AA009CE8CF}" type="presParOf" srcId="{1E6A3791-4D94-4AD6-85DA-335783FAC283}" destId="{F439E7F7-A6E7-4995-977D-2EEA692E0AE8}" srcOrd="0" destOrd="0" presId="urn:microsoft.com/office/officeart/2005/8/layout/hierarchy1"/>
    <dgm:cxn modelId="{AC8836F3-A928-43FF-B901-D73ACF3B207E}" type="presParOf" srcId="{F439E7F7-A6E7-4995-977D-2EEA692E0AE8}" destId="{DA686797-57C1-4067-8DE0-3D25811040CD}" srcOrd="0" destOrd="0" presId="urn:microsoft.com/office/officeart/2005/8/layout/hierarchy1"/>
    <dgm:cxn modelId="{DA5E68DE-8521-4544-8274-9388ADBB8F1D}" type="presParOf" srcId="{F439E7F7-A6E7-4995-977D-2EEA692E0AE8}" destId="{F0120511-F1DB-4320-AE9F-B47BF319A2A6}" srcOrd="1" destOrd="0" presId="urn:microsoft.com/office/officeart/2005/8/layout/hierarchy1"/>
    <dgm:cxn modelId="{509A1AB8-0197-4335-99D1-AA91F2106B64}" type="presParOf" srcId="{1E6A3791-4D94-4AD6-85DA-335783FAC283}" destId="{112D5747-D682-424F-BCF7-B208873E24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3278F-BBF7-432A-A2EC-7E1DCD82CB7D}"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765BE3-329F-4155-8849-5BEDE5346541}">
      <dgm:prSet/>
      <dgm:spPr/>
      <dgm:t>
        <a:bodyPr/>
        <a:lstStyle/>
        <a:p>
          <a:pPr>
            <a:lnSpc>
              <a:spcPct val="100000"/>
            </a:lnSpc>
            <a:defRPr b="1"/>
          </a:pPr>
          <a:r>
            <a:rPr lang="en-US"/>
            <a:t>87%</a:t>
          </a:r>
        </a:p>
      </dgm:t>
    </dgm:pt>
    <dgm:pt modelId="{77E2002A-42C8-47BD-B948-0C862CE50393}" type="parTrans" cxnId="{B905634B-6A04-45EE-94C5-06CFC6A122D5}">
      <dgm:prSet/>
      <dgm:spPr/>
      <dgm:t>
        <a:bodyPr/>
        <a:lstStyle/>
        <a:p>
          <a:endParaRPr lang="en-US"/>
        </a:p>
      </dgm:t>
    </dgm:pt>
    <dgm:pt modelId="{6C43693C-39B5-4407-8D07-1787127E54BB}" type="sibTrans" cxnId="{B905634B-6A04-45EE-94C5-06CFC6A122D5}">
      <dgm:prSet/>
      <dgm:spPr/>
      <dgm:t>
        <a:bodyPr/>
        <a:lstStyle/>
        <a:p>
          <a:endParaRPr lang="en-US"/>
        </a:p>
      </dgm:t>
    </dgm:pt>
    <dgm:pt modelId="{1192408F-07C8-496A-A689-4856FB5CC988}">
      <dgm:prSet/>
      <dgm:spPr/>
      <dgm:t>
        <a:bodyPr/>
        <a:lstStyle/>
        <a:p>
          <a:pPr>
            <a:lnSpc>
              <a:spcPct val="100000"/>
            </a:lnSpc>
            <a:defRPr b="1"/>
          </a:pPr>
          <a:r>
            <a:rPr lang="en-US" dirty="0"/>
            <a:t>29%</a:t>
          </a:r>
        </a:p>
      </dgm:t>
    </dgm:pt>
    <dgm:pt modelId="{7230EC88-10D6-4344-A501-E78DFEB58A72}" type="parTrans" cxnId="{9986934C-19CE-4207-924E-F55CAC6FC966}">
      <dgm:prSet/>
      <dgm:spPr/>
      <dgm:t>
        <a:bodyPr/>
        <a:lstStyle/>
        <a:p>
          <a:endParaRPr lang="en-US"/>
        </a:p>
      </dgm:t>
    </dgm:pt>
    <dgm:pt modelId="{94F8AF2A-E975-4DC2-A6CB-F2EEF37D59AC}" type="sibTrans" cxnId="{9986934C-19CE-4207-924E-F55CAC6FC966}">
      <dgm:prSet/>
      <dgm:spPr/>
      <dgm:t>
        <a:bodyPr/>
        <a:lstStyle/>
        <a:p>
          <a:endParaRPr lang="en-US"/>
        </a:p>
      </dgm:t>
    </dgm:pt>
    <dgm:pt modelId="{844B7831-182C-48CA-9B45-46FC6F2495E2}">
      <dgm:prSet/>
      <dgm:spPr/>
      <dgm:t>
        <a:bodyPr/>
        <a:lstStyle/>
        <a:p>
          <a:pPr>
            <a:lnSpc>
              <a:spcPct val="100000"/>
            </a:lnSpc>
            <a:defRPr b="1"/>
          </a:pPr>
          <a:r>
            <a:rPr lang="en-US" dirty="0"/>
            <a:t>18%</a:t>
          </a:r>
        </a:p>
      </dgm:t>
    </dgm:pt>
    <dgm:pt modelId="{A69604CA-D2D5-4EF6-87A6-6B70BB5A9E88}" type="parTrans" cxnId="{FABCBB9B-9446-42A3-916B-4FA9615DFDAD}">
      <dgm:prSet/>
      <dgm:spPr/>
      <dgm:t>
        <a:bodyPr/>
        <a:lstStyle/>
        <a:p>
          <a:endParaRPr lang="en-US"/>
        </a:p>
      </dgm:t>
    </dgm:pt>
    <dgm:pt modelId="{859D7892-1524-4221-B573-063D247CA345}" type="sibTrans" cxnId="{FABCBB9B-9446-42A3-916B-4FA9615DFDAD}">
      <dgm:prSet/>
      <dgm:spPr/>
      <dgm:t>
        <a:bodyPr/>
        <a:lstStyle/>
        <a:p>
          <a:endParaRPr lang="en-US"/>
        </a:p>
      </dgm:t>
    </dgm:pt>
    <dgm:pt modelId="{F54C27E4-18C7-41FF-AFF4-1AA9DE29AC62}">
      <dgm:prSet/>
      <dgm:spPr/>
      <dgm:t>
        <a:bodyPr/>
        <a:lstStyle/>
        <a:p>
          <a:pPr>
            <a:lnSpc>
              <a:spcPct val="100000"/>
            </a:lnSpc>
            <a:defRPr b="1"/>
          </a:pPr>
          <a:r>
            <a:rPr lang="en-US"/>
            <a:t>15%</a:t>
          </a:r>
        </a:p>
      </dgm:t>
    </dgm:pt>
    <dgm:pt modelId="{7F6FC5A2-DC58-4924-938A-196E0735C5B7}" type="sibTrans" cxnId="{90A8A0CC-C5F5-4EC8-97B2-2C4A0064A3B4}">
      <dgm:prSet/>
      <dgm:spPr/>
      <dgm:t>
        <a:bodyPr/>
        <a:lstStyle/>
        <a:p>
          <a:endParaRPr lang="en-US"/>
        </a:p>
      </dgm:t>
    </dgm:pt>
    <dgm:pt modelId="{A7F044A8-7384-450A-BB2F-2F343B30E857}" type="parTrans" cxnId="{90A8A0CC-C5F5-4EC8-97B2-2C4A0064A3B4}">
      <dgm:prSet/>
      <dgm:spPr/>
      <dgm:t>
        <a:bodyPr/>
        <a:lstStyle/>
        <a:p>
          <a:endParaRPr lang="en-US"/>
        </a:p>
      </dgm:t>
    </dgm:pt>
    <dgm:pt modelId="{9C7CC0F6-6872-4CAA-810B-8FE6084579D3}">
      <dgm:prSet/>
      <dgm:spPr/>
      <dgm:t>
        <a:bodyPr/>
        <a:lstStyle/>
        <a:p>
          <a:pPr>
            <a:lnSpc>
              <a:spcPct val="100000"/>
            </a:lnSpc>
          </a:pPr>
          <a:r>
            <a:rPr lang="en-US" b="0" i="0">
              <a:effectLst/>
              <a:latin typeface="Google Sans"/>
            </a:rPr>
            <a:t>less likely to leave their organizations</a:t>
          </a:r>
          <a:endParaRPr lang="en-US"/>
        </a:p>
      </dgm:t>
    </dgm:pt>
    <dgm:pt modelId="{C386F3DD-42A9-49A4-92FB-643621ACAEE9}" type="parTrans" cxnId="{F82B3307-4131-4612-8820-EB089C213173}">
      <dgm:prSet/>
      <dgm:spPr/>
      <dgm:t>
        <a:bodyPr/>
        <a:lstStyle/>
        <a:p>
          <a:endParaRPr lang="en-US"/>
        </a:p>
      </dgm:t>
    </dgm:pt>
    <dgm:pt modelId="{F2093CEA-D19F-4038-B05D-FC33CFEB1B5C}" type="sibTrans" cxnId="{F82B3307-4131-4612-8820-EB089C213173}">
      <dgm:prSet/>
      <dgm:spPr/>
    </dgm:pt>
    <dgm:pt modelId="{4CF1BD08-37DA-44B2-9A7A-63A66EF554F3}">
      <dgm:prSet/>
      <dgm:spPr/>
      <dgm:t>
        <a:bodyPr/>
        <a:lstStyle/>
        <a:p>
          <a:pPr>
            <a:lnSpc>
              <a:spcPct val="100000"/>
            </a:lnSpc>
          </a:pPr>
          <a:r>
            <a:rPr lang="en-US" b="0" i="0">
              <a:effectLst/>
              <a:latin typeface="Google Sans"/>
            </a:rPr>
            <a:t>Actively engaged</a:t>
          </a:r>
          <a:endParaRPr lang="en-US"/>
        </a:p>
      </dgm:t>
    </dgm:pt>
    <dgm:pt modelId="{CB0C7E5A-93F7-42C5-B309-A0318628578E}" type="parTrans" cxnId="{8CCBB5B9-3790-4A58-83FB-2B4680B7B8C8}">
      <dgm:prSet/>
      <dgm:spPr/>
      <dgm:t>
        <a:bodyPr/>
        <a:lstStyle/>
        <a:p>
          <a:endParaRPr lang="en-US"/>
        </a:p>
      </dgm:t>
    </dgm:pt>
    <dgm:pt modelId="{A92BABD2-C526-4680-AEF2-F4EC36B1CAD7}" type="sibTrans" cxnId="{8CCBB5B9-3790-4A58-83FB-2B4680B7B8C8}">
      <dgm:prSet/>
      <dgm:spPr/>
    </dgm:pt>
    <dgm:pt modelId="{885E8193-A0BE-47F0-AD82-EA4A91FFA6CA}">
      <dgm:prSet/>
      <dgm:spPr/>
      <dgm:t>
        <a:bodyPr/>
        <a:lstStyle/>
        <a:p>
          <a:pPr>
            <a:lnSpc>
              <a:spcPct val="100000"/>
            </a:lnSpc>
          </a:pPr>
          <a:r>
            <a:rPr lang="en-US" dirty="0"/>
            <a:t>Decrease turnover</a:t>
          </a:r>
        </a:p>
      </dgm:t>
    </dgm:pt>
    <dgm:pt modelId="{6FAACDE0-96A7-4BA7-B2E5-489A83946BD4}" type="parTrans" cxnId="{CBCC195B-0971-4A3E-90D2-F9CA28570FD8}">
      <dgm:prSet/>
      <dgm:spPr/>
      <dgm:t>
        <a:bodyPr/>
        <a:lstStyle/>
        <a:p>
          <a:endParaRPr lang="en-US"/>
        </a:p>
      </dgm:t>
    </dgm:pt>
    <dgm:pt modelId="{3A0046DE-8242-4652-BDCA-911075A64050}" type="sibTrans" cxnId="{CBCC195B-0971-4A3E-90D2-F9CA28570FD8}">
      <dgm:prSet/>
      <dgm:spPr/>
    </dgm:pt>
    <dgm:pt modelId="{B5C01F31-8AB7-4E41-A2DE-322B5798A1E1}">
      <dgm:prSet/>
      <dgm:spPr/>
      <dgm:t>
        <a:bodyPr/>
        <a:lstStyle/>
        <a:p>
          <a:pPr>
            <a:lnSpc>
              <a:spcPct val="100000"/>
            </a:lnSpc>
          </a:pPr>
          <a:r>
            <a:rPr lang="en-US" dirty="0"/>
            <a:t>Are satisfied with advancement opportunities</a:t>
          </a:r>
        </a:p>
      </dgm:t>
    </dgm:pt>
    <dgm:pt modelId="{1C356D50-44FC-4731-BFC4-08E92A050BD4}" type="parTrans" cxnId="{B766A8CF-DB92-49F0-8DA2-26F0B13CEA43}">
      <dgm:prSet/>
      <dgm:spPr/>
      <dgm:t>
        <a:bodyPr/>
        <a:lstStyle/>
        <a:p>
          <a:endParaRPr lang="en-US"/>
        </a:p>
      </dgm:t>
    </dgm:pt>
    <dgm:pt modelId="{B837479C-0B0E-4BCB-A97D-773C7FD71C1C}" type="sibTrans" cxnId="{B766A8CF-DB92-49F0-8DA2-26F0B13CEA43}">
      <dgm:prSet/>
      <dgm:spPr/>
      <dgm:t>
        <a:bodyPr/>
        <a:lstStyle/>
        <a:p>
          <a:endParaRPr lang="en-US"/>
        </a:p>
      </dgm:t>
    </dgm:pt>
    <dgm:pt modelId="{9E356D58-8493-4CFF-8A06-A2B39A8F4212}" type="pres">
      <dgm:prSet presAssocID="{A983278F-BBF7-432A-A2EC-7E1DCD82CB7D}" presName="root" presStyleCnt="0">
        <dgm:presLayoutVars>
          <dgm:dir/>
          <dgm:resizeHandles val="exact"/>
        </dgm:presLayoutVars>
      </dgm:prSet>
      <dgm:spPr/>
    </dgm:pt>
    <dgm:pt modelId="{D9A8D9D8-044B-4409-964D-2DD70B44E9DE}" type="pres">
      <dgm:prSet presAssocID="{E4765BE3-329F-4155-8849-5BEDE5346541}" presName="compNode" presStyleCnt="0"/>
      <dgm:spPr/>
    </dgm:pt>
    <dgm:pt modelId="{91AC0F6A-08D0-4A69-81AF-DCF42CAE1917}" type="pres">
      <dgm:prSet presAssocID="{E4765BE3-329F-4155-8849-5BEDE53465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A06B56C6-FF90-4087-83E5-7494D509255B}" type="pres">
      <dgm:prSet presAssocID="{E4765BE3-329F-4155-8849-5BEDE5346541}" presName="iconSpace" presStyleCnt="0"/>
      <dgm:spPr/>
    </dgm:pt>
    <dgm:pt modelId="{9CF85114-AD63-4183-BB0E-BA517E03BF8A}" type="pres">
      <dgm:prSet presAssocID="{E4765BE3-329F-4155-8849-5BEDE5346541}" presName="parTx" presStyleLbl="revTx" presStyleIdx="0" presStyleCnt="8">
        <dgm:presLayoutVars>
          <dgm:chMax val="0"/>
          <dgm:chPref val="0"/>
        </dgm:presLayoutVars>
      </dgm:prSet>
      <dgm:spPr/>
    </dgm:pt>
    <dgm:pt modelId="{6813A2AC-3062-4EB4-953B-752A831FF8D6}" type="pres">
      <dgm:prSet presAssocID="{E4765BE3-329F-4155-8849-5BEDE5346541}" presName="txSpace" presStyleCnt="0"/>
      <dgm:spPr/>
    </dgm:pt>
    <dgm:pt modelId="{0CEC4181-CB5E-42B5-8F8C-B535904CA77E}" type="pres">
      <dgm:prSet presAssocID="{E4765BE3-329F-4155-8849-5BEDE5346541}" presName="desTx" presStyleLbl="revTx" presStyleIdx="1" presStyleCnt="8">
        <dgm:presLayoutVars/>
      </dgm:prSet>
      <dgm:spPr/>
    </dgm:pt>
    <dgm:pt modelId="{1ED4EB74-2676-4FB5-92BA-01F479311A5C}" type="pres">
      <dgm:prSet presAssocID="{6C43693C-39B5-4407-8D07-1787127E54BB}" presName="sibTrans" presStyleCnt="0"/>
      <dgm:spPr/>
    </dgm:pt>
    <dgm:pt modelId="{3ACAC063-9797-4CA0-B439-3C911B557541}" type="pres">
      <dgm:prSet presAssocID="{F54C27E4-18C7-41FF-AFF4-1AA9DE29AC62}" presName="compNode" presStyleCnt="0"/>
      <dgm:spPr/>
    </dgm:pt>
    <dgm:pt modelId="{FFC59725-3D11-4701-9E6F-E91B5B9F22DD}" type="pres">
      <dgm:prSet presAssocID="{F54C27E4-18C7-41FF-AFF4-1AA9DE29AC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Yuan"/>
        </a:ext>
      </dgm:extLst>
    </dgm:pt>
    <dgm:pt modelId="{7E3BBADB-3C4F-4C8F-9DBA-3A0181938C7B}" type="pres">
      <dgm:prSet presAssocID="{F54C27E4-18C7-41FF-AFF4-1AA9DE29AC62}" presName="iconSpace" presStyleCnt="0"/>
      <dgm:spPr/>
    </dgm:pt>
    <dgm:pt modelId="{855245F7-188D-4E8E-88AD-847EE37CF78B}" type="pres">
      <dgm:prSet presAssocID="{F54C27E4-18C7-41FF-AFF4-1AA9DE29AC62}" presName="parTx" presStyleLbl="revTx" presStyleIdx="2" presStyleCnt="8">
        <dgm:presLayoutVars>
          <dgm:chMax val="0"/>
          <dgm:chPref val="0"/>
        </dgm:presLayoutVars>
      </dgm:prSet>
      <dgm:spPr/>
    </dgm:pt>
    <dgm:pt modelId="{6DFED1A1-955C-4150-BD88-BE6998FE9B1D}" type="pres">
      <dgm:prSet presAssocID="{F54C27E4-18C7-41FF-AFF4-1AA9DE29AC62}" presName="txSpace" presStyleCnt="0"/>
      <dgm:spPr/>
    </dgm:pt>
    <dgm:pt modelId="{38611230-1B2A-4A34-BA8C-6BC6CBC32E5C}" type="pres">
      <dgm:prSet presAssocID="{F54C27E4-18C7-41FF-AFF4-1AA9DE29AC62}" presName="desTx" presStyleLbl="revTx" presStyleIdx="3" presStyleCnt="8">
        <dgm:presLayoutVars/>
      </dgm:prSet>
      <dgm:spPr/>
    </dgm:pt>
    <dgm:pt modelId="{66F0F78B-F57B-456B-A05F-74142B052F88}" type="pres">
      <dgm:prSet presAssocID="{7F6FC5A2-DC58-4924-938A-196E0735C5B7}" presName="sibTrans" presStyleCnt="0"/>
      <dgm:spPr/>
    </dgm:pt>
    <dgm:pt modelId="{E3A8CE4A-A33E-4D00-8153-1AEA8EADAF0D}" type="pres">
      <dgm:prSet presAssocID="{1192408F-07C8-496A-A689-4856FB5CC988}" presName="compNode" presStyleCnt="0"/>
      <dgm:spPr/>
    </dgm:pt>
    <dgm:pt modelId="{97A5CB2C-F953-4FCD-A138-2477B5FF1ACF}" type="pres">
      <dgm:prSet presAssocID="{1192408F-07C8-496A-A689-4856FB5CC9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670ACAE3-6183-4C10-A68C-206D367CB7FA}" type="pres">
      <dgm:prSet presAssocID="{1192408F-07C8-496A-A689-4856FB5CC988}" presName="iconSpace" presStyleCnt="0"/>
      <dgm:spPr/>
    </dgm:pt>
    <dgm:pt modelId="{0BE02B94-0820-4F0A-87EB-47217AEC2297}" type="pres">
      <dgm:prSet presAssocID="{1192408F-07C8-496A-A689-4856FB5CC988}" presName="parTx" presStyleLbl="revTx" presStyleIdx="4" presStyleCnt="8">
        <dgm:presLayoutVars>
          <dgm:chMax val="0"/>
          <dgm:chPref val="0"/>
        </dgm:presLayoutVars>
      </dgm:prSet>
      <dgm:spPr/>
    </dgm:pt>
    <dgm:pt modelId="{99B8E967-A3BE-4DAE-B0DE-87F4C63CE306}" type="pres">
      <dgm:prSet presAssocID="{1192408F-07C8-496A-A689-4856FB5CC988}" presName="txSpace" presStyleCnt="0"/>
      <dgm:spPr/>
    </dgm:pt>
    <dgm:pt modelId="{24B560D0-B287-4203-A564-D4AC8C115E9B}" type="pres">
      <dgm:prSet presAssocID="{1192408F-07C8-496A-A689-4856FB5CC988}" presName="desTx" presStyleLbl="revTx" presStyleIdx="5" presStyleCnt="8">
        <dgm:presLayoutVars/>
      </dgm:prSet>
      <dgm:spPr/>
    </dgm:pt>
    <dgm:pt modelId="{0F4B20B6-FEA6-4E18-9FD4-F1E865BBCDA6}" type="pres">
      <dgm:prSet presAssocID="{94F8AF2A-E975-4DC2-A6CB-F2EEF37D59AC}" presName="sibTrans" presStyleCnt="0"/>
      <dgm:spPr/>
    </dgm:pt>
    <dgm:pt modelId="{87F05D42-4FE2-4223-AA9E-2AD8A7E477C7}" type="pres">
      <dgm:prSet presAssocID="{844B7831-182C-48CA-9B45-46FC6F2495E2}" presName="compNode" presStyleCnt="0"/>
      <dgm:spPr/>
    </dgm:pt>
    <dgm:pt modelId="{4BA6D1BB-7092-478D-ADFA-FC6757F9A4F9}" type="pres">
      <dgm:prSet presAssocID="{844B7831-182C-48CA-9B45-46FC6F2495E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A9EB999A-F7D6-48E2-9BE9-FA6948402507}" type="pres">
      <dgm:prSet presAssocID="{844B7831-182C-48CA-9B45-46FC6F2495E2}" presName="iconSpace" presStyleCnt="0"/>
      <dgm:spPr/>
    </dgm:pt>
    <dgm:pt modelId="{4CC3C77D-67AC-4603-8763-CA68A5FD5D2D}" type="pres">
      <dgm:prSet presAssocID="{844B7831-182C-48CA-9B45-46FC6F2495E2}" presName="parTx" presStyleLbl="revTx" presStyleIdx="6" presStyleCnt="8">
        <dgm:presLayoutVars>
          <dgm:chMax val="0"/>
          <dgm:chPref val="0"/>
        </dgm:presLayoutVars>
      </dgm:prSet>
      <dgm:spPr/>
    </dgm:pt>
    <dgm:pt modelId="{2EAD58F9-601B-49AA-8208-586049907E70}" type="pres">
      <dgm:prSet presAssocID="{844B7831-182C-48CA-9B45-46FC6F2495E2}" presName="txSpace" presStyleCnt="0"/>
      <dgm:spPr/>
    </dgm:pt>
    <dgm:pt modelId="{C6DA91D9-9ABF-4A4E-BCD3-2566A0718FF3}" type="pres">
      <dgm:prSet presAssocID="{844B7831-182C-48CA-9B45-46FC6F2495E2}" presName="desTx" presStyleLbl="revTx" presStyleIdx="7" presStyleCnt="8">
        <dgm:presLayoutVars/>
      </dgm:prSet>
      <dgm:spPr/>
    </dgm:pt>
  </dgm:ptLst>
  <dgm:cxnLst>
    <dgm:cxn modelId="{2AC4C800-84D8-414A-AD65-648F50F59C9E}" type="presOf" srcId="{B5C01F31-8AB7-4E41-A2DE-322B5798A1E1}" destId="{24B560D0-B287-4203-A564-D4AC8C115E9B}" srcOrd="0" destOrd="0" presId="urn:microsoft.com/office/officeart/2018/5/layout/CenteredIconLabelDescriptionList"/>
    <dgm:cxn modelId="{F82B3307-4131-4612-8820-EB089C213173}" srcId="{E4765BE3-329F-4155-8849-5BEDE5346541}" destId="{9C7CC0F6-6872-4CAA-810B-8FE6084579D3}" srcOrd="0" destOrd="0" parTransId="{C386F3DD-42A9-49A4-92FB-643621ACAEE9}" sibTransId="{F2093CEA-D19F-4038-B05D-FC33CFEB1B5C}"/>
    <dgm:cxn modelId="{CBCC195B-0971-4A3E-90D2-F9CA28570FD8}" srcId="{844B7831-182C-48CA-9B45-46FC6F2495E2}" destId="{885E8193-A0BE-47F0-AD82-EA4A91FFA6CA}" srcOrd="0" destOrd="0" parTransId="{6FAACDE0-96A7-4BA7-B2E5-489A83946BD4}" sibTransId="{3A0046DE-8242-4652-BDCA-911075A64050}"/>
    <dgm:cxn modelId="{B905634B-6A04-45EE-94C5-06CFC6A122D5}" srcId="{A983278F-BBF7-432A-A2EC-7E1DCD82CB7D}" destId="{E4765BE3-329F-4155-8849-5BEDE5346541}" srcOrd="0" destOrd="0" parTransId="{77E2002A-42C8-47BD-B948-0C862CE50393}" sibTransId="{6C43693C-39B5-4407-8D07-1787127E54BB}"/>
    <dgm:cxn modelId="{9986934C-19CE-4207-924E-F55CAC6FC966}" srcId="{A983278F-BBF7-432A-A2EC-7E1DCD82CB7D}" destId="{1192408F-07C8-496A-A689-4856FB5CC988}" srcOrd="2" destOrd="0" parTransId="{7230EC88-10D6-4344-A501-E78DFEB58A72}" sibTransId="{94F8AF2A-E975-4DC2-A6CB-F2EEF37D59AC}"/>
    <dgm:cxn modelId="{251B106D-DA54-492A-88D6-4E605388F662}" type="presOf" srcId="{885E8193-A0BE-47F0-AD82-EA4A91FFA6CA}" destId="{C6DA91D9-9ABF-4A4E-BCD3-2566A0718FF3}" srcOrd="0" destOrd="0" presId="urn:microsoft.com/office/officeart/2018/5/layout/CenteredIconLabelDescriptionList"/>
    <dgm:cxn modelId="{E437F74F-D481-4573-8CF9-F8037BC4C415}" type="presOf" srcId="{A983278F-BBF7-432A-A2EC-7E1DCD82CB7D}" destId="{9E356D58-8493-4CFF-8A06-A2B39A8F4212}" srcOrd="0" destOrd="0" presId="urn:microsoft.com/office/officeart/2018/5/layout/CenteredIconLabelDescriptionList"/>
    <dgm:cxn modelId="{7A671150-B700-498E-9CC2-7A5FE42F3882}" type="presOf" srcId="{844B7831-182C-48CA-9B45-46FC6F2495E2}" destId="{4CC3C77D-67AC-4603-8763-CA68A5FD5D2D}" srcOrd="0" destOrd="0" presId="urn:microsoft.com/office/officeart/2018/5/layout/CenteredIconLabelDescriptionList"/>
    <dgm:cxn modelId="{509ABA72-A03F-4615-8684-80C4EC00B31B}" type="presOf" srcId="{4CF1BD08-37DA-44B2-9A7A-63A66EF554F3}" destId="{38611230-1B2A-4A34-BA8C-6BC6CBC32E5C}" srcOrd="0" destOrd="0" presId="urn:microsoft.com/office/officeart/2018/5/layout/CenteredIconLabelDescriptionList"/>
    <dgm:cxn modelId="{80FDFA8D-612A-4D46-8FFD-9C30DD0FBDD7}" type="presOf" srcId="{E4765BE3-329F-4155-8849-5BEDE5346541}" destId="{9CF85114-AD63-4183-BB0E-BA517E03BF8A}" srcOrd="0" destOrd="0" presId="urn:microsoft.com/office/officeart/2018/5/layout/CenteredIconLabelDescriptionList"/>
    <dgm:cxn modelId="{FABCBB9B-9446-42A3-916B-4FA9615DFDAD}" srcId="{A983278F-BBF7-432A-A2EC-7E1DCD82CB7D}" destId="{844B7831-182C-48CA-9B45-46FC6F2495E2}" srcOrd="3" destOrd="0" parTransId="{A69604CA-D2D5-4EF6-87A6-6B70BB5A9E88}" sibTransId="{859D7892-1524-4221-B573-063D247CA345}"/>
    <dgm:cxn modelId="{8CCBB5B9-3790-4A58-83FB-2B4680B7B8C8}" srcId="{F54C27E4-18C7-41FF-AFF4-1AA9DE29AC62}" destId="{4CF1BD08-37DA-44B2-9A7A-63A66EF554F3}" srcOrd="0" destOrd="0" parTransId="{CB0C7E5A-93F7-42C5-B309-A0318628578E}" sibTransId="{A92BABD2-C526-4680-AEF2-F4EC36B1CAD7}"/>
    <dgm:cxn modelId="{90A8A0CC-C5F5-4EC8-97B2-2C4A0064A3B4}" srcId="{A983278F-BBF7-432A-A2EC-7E1DCD82CB7D}" destId="{F54C27E4-18C7-41FF-AFF4-1AA9DE29AC62}" srcOrd="1" destOrd="0" parTransId="{A7F044A8-7384-450A-BB2F-2F343B30E857}" sibTransId="{7F6FC5A2-DC58-4924-938A-196E0735C5B7}"/>
    <dgm:cxn modelId="{B766A8CF-DB92-49F0-8DA2-26F0B13CEA43}" srcId="{1192408F-07C8-496A-A689-4856FB5CC988}" destId="{B5C01F31-8AB7-4E41-A2DE-322B5798A1E1}" srcOrd="0" destOrd="0" parTransId="{1C356D50-44FC-4731-BFC4-08E92A050BD4}" sibTransId="{B837479C-0B0E-4BCB-A97D-773C7FD71C1C}"/>
    <dgm:cxn modelId="{70E4CAD6-A8E2-4D77-9CF2-47E435852E84}" type="presOf" srcId="{1192408F-07C8-496A-A689-4856FB5CC988}" destId="{0BE02B94-0820-4F0A-87EB-47217AEC2297}" srcOrd="0" destOrd="0" presId="urn:microsoft.com/office/officeart/2018/5/layout/CenteredIconLabelDescriptionList"/>
    <dgm:cxn modelId="{6847A8E9-5274-4DBD-AEDE-1AF57EE37239}" type="presOf" srcId="{9C7CC0F6-6872-4CAA-810B-8FE6084579D3}" destId="{0CEC4181-CB5E-42B5-8F8C-B535904CA77E}" srcOrd="0" destOrd="0" presId="urn:microsoft.com/office/officeart/2018/5/layout/CenteredIconLabelDescriptionList"/>
    <dgm:cxn modelId="{D7A126F5-C40A-4A5E-AFA7-76E744F912C3}" type="presOf" srcId="{F54C27E4-18C7-41FF-AFF4-1AA9DE29AC62}" destId="{855245F7-188D-4E8E-88AD-847EE37CF78B}" srcOrd="0" destOrd="0" presId="urn:microsoft.com/office/officeart/2018/5/layout/CenteredIconLabelDescriptionList"/>
    <dgm:cxn modelId="{E089DE3B-07CC-4905-B384-8D151DF0E2B5}" type="presParOf" srcId="{9E356D58-8493-4CFF-8A06-A2B39A8F4212}" destId="{D9A8D9D8-044B-4409-964D-2DD70B44E9DE}" srcOrd="0" destOrd="0" presId="urn:microsoft.com/office/officeart/2018/5/layout/CenteredIconLabelDescriptionList"/>
    <dgm:cxn modelId="{499769A2-A514-48EB-A41F-11FBBA48533E}" type="presParOf" srcId="{D9A8D9D8-044B-4409-964D-2DD70B44E9DE}" destId="{91AC0F6A-08D0-4A69-81AF-DCF42CAE1917}" srcOrd="0" destOrd="0" presId="urn:microsoft.com/office/officeart/2018/5/layout/CenteredIconLabelDescriptionList"/>
    <dgm:cxn modelId="{D8ED4D35-A77F-4356-84D0-77D01B63DFD0}" type="presParOf" srcId="{D9A8D9D8-044B-4409-964D-2DD70B44E9DE}" destId="{A06B56C6-FF90-4087-83E5-7494D509255B}" srcOrd="1" destOrd="0" presId="urn:microsoft.com/office/officeart/2018/5/layout/CenteredIconLabelDescriptionList"/>
    <dgm:cxn modelId="{DA553AF9-4EC8-44C3-9729-D9A5075CC3BC}" type="presParOf" srcId="{D9A8D9D8-044B-4409-964D-2DD70B44E9DE}" destId="{9CF85114-AD63-4183-BB0E-BA517E03BF8A}" srcOrd="2" destOrd="0" presId="urn:microsoft.com/office/officeart/2018/5/layout/CenteredIconLabelDescriptionList"/>
    <dgm:cxn modelId="{A08F9A0D-7DB5-4ECE-86D1-0CC2EC36447D}" type="presParOf" srcId="{D9A8D9D8-044B-4409-964D-2DD70B44E9DE}" destId="{6813A2AC-3062-4EB4-953B-752A831FF8D6}" srcOrd="3" destOrd="0" presId="urn:microsoft.com/office/officeart/2018/5/layout/CenteredIconLabelDescriptionList"/>
    <dgm:cxn modelId="{FD7A92F7-7FEE-421D-8822-4E27C8D3A031}" type="presParOf" srcId="{D9A8D9D8-044B-4409-964D-2DD70B44E9DE}" destId="{0CEC4181-CB5E-42B5-8F8C-B535904CA77E}" srcOrd="4" destOrd="0" presId="urn:microsoft.com/office/officeart/2018/5/layout/CenteredIconLabelDescriptionList"/>
    <dgm:cxn modelId="{3B84CB67-BD94-400D-8E6E-5AA75F300632}" type="presParOf" srcId="{9E356D58-8493-4CFF-8A06-A2B39A8F4212}" destId="{1ED4EB74-2676-4FB5-92BA-01F479311A5C}" srcOrd="1" destOrd="0" presId="urn:microsoft.com/office/officeart/2018/5/layout/CenteredIconLabelDescriptionList"/>
    <dgm:cxn modelId="{3D5D5EB7-D798-43E5-A973-70EA7DF5F3C3}" type="presParOf" srcId="{9E356D58-8493-4CFF-8A06-A2B39A8F4212}" destId="{3ACAC063-9797-4CA0-B439-3C911B557541}" srcOrd="2" destOrd="0" presId="urn:microsoft.com/office/officeart/2018/5/layout/CenteredIconLabelDescriptionList"/>
    <dgm:cxn modelId="{C0E8E6E5-BB3D-4FD5-BC9E-4CC29495EEBD}" type="presParOf" srcId="{3ACAC063-9797-4CA0-B439-3C911B557541}" destId="{FFC59725-3D11-4701-9E6F-E91B5B9F22DD}" srcOrd="0" destOrd="0" presId="urn:microsoft.com/office/officeart/2018/5/layout/CenteredIconLabelDescriptionList"/>
    <dgm:cxn modelId="{40B48104-8AFE-492E-B1DA-953CFD49B393}" type="presParOf" srcId="{3ACAC063-9797-4CA0-B439-3C911B557541}" destId="{7E3BBADB-3C4F-4C8F-9DBA-3A0181938C7B}" srcOrd="1" destOrd="0" presId="urn:microsoft.com/office/officeart/2018/5/layout/CenteredIconLabelDescriptionList"/>
    <dgm:cxn modelId="{90C61EF7-0494-4668-89B8-C7652F4CD76E}" type="presParOf" srcId="{3ACAC063-9797-4CA0-B439-3C911B557541}" destId="{855245F7-188D-4E8E-88AD-847EE37CF78B}" srcOrd="2" destOrd="0" presId="urn:microsoft.com/office/officeart/2018/5/layout/CenteredIconLabelDescriptionList"/>
    <dgm:cxn modelId="{5629062C-A084-447A-9A79-564071FE7D43}" type="presParOf" srcId="{3ACAC063-9797-4CA0-B439-3C911B557541}" destId="{6DFED1A1-955C-4150-BD88-BE6998FE9B1D}" srcOrd="3" destOrd="0" presId="urn:microsoft.com/office/officeart/2018/5/layout/CenteredIconLabelDescriptionList"/>
    <dgm:cxn modelId="{F478A322-1538-411A-A9C2-C4052D7FDD9F}" type="presParOf" srcId="{3ACAC063-9797-4CA0-B439-3C911B557541}" destId="{38611230-1B2A-4A34-BA8C-6BC6CBC32E5C}" srcOrd="4" destOrd="0" presId="urn:microsoft.com/office/officeart/2018/5/layout/CenteredIconLabelDescriptionList"/>
    <dgm:cxn modelId="{236E3E6B-37AC-47EA-85F7-CE13B5EC2EEE}" type="presParOf" srcId="{9E356D58-8493-4CFF-8A06-A2B39A8F4212}" destId="{66F0F78B-F57B-456B-A05F-74142B052F88}" srcOrd="3" destOrd="0" presId="urn:microsoft.com/office/officeart/2018/5/layout/CenteredIconLabelDescriptionList"/>
    <dgm:cxn modelId="{F48E6194-42FF-43D6-9DE9-6365DA4AD135}" type="presParOf" srcId="{9E356D58-8493-4CFF-8A06-A2B39A8F4212}" destId="{E3A8CE4A-A33E-4D00-8153-1AEA8EADAF0D}" srcOrd="4" destOrd="0" presId="urn:microsoft.com/office/officeart/2018/5/layout/CenteredIconLabelDescriptionList"/>
    <dgm:cxn modelId="{C77DB83F-E3AE-4351-B2FA-D2131F719B5B}" type="presParOf" srcId="{E3A8CE4A-A33E-4D00-8153-1AEA8EADAF0D}" destId="{97A5CB2C-F953-4FCD-A138-2477B5FF1ACF}" srcOrd="0" destOrd="0" presId="urn:microsoft.com/office/officeart/2018/5/layout/CenteredIconLabelDescriptionList"/>
    <dgm:cxn modelId="{93D6696D-14DF-43CD-9BF9-96E2B1B0DFF0}" type="presParOf" srcId="{E3A8CE4A-A33E-4D00-8153-1AEA8EADAF0D}" destId="{670ACAE3-6183-4C10-A68C-206D367CB7FA}" srcOrd="1" destOrd="0" presId="urn:microsoft.com/office/officeart/2018/5/layout/CenteredIconLabelDescriptionList"/>
    <dgm:cxn modelId="{F6B9FA7E-6DAC-4133-9439-065FFCC57B1F}" type="presParOf" srcId="{E3A8CE4A-A33E-4D00-8153-1AEA8EADAF0D}" destId="{0BE02B94-0820-4F0A-87EB-47217AEC2297}" srcOrd="2" destOrd="0" presId="urn:microsoft.com/office/officeart/2018/5/layout/CenteredIconLabelDescriptionList"/>
    <dgm:cxn modelId="{B16EBE9A-1EFC-4539-996C-46E938A4A166}" type="presParOf" srcId="{E3A8CE4A-A33E-4D00-8153-1AEA8EADAF0D}" destId="{99B8E967-A3BE-4DAE-B0DE-87F4C63CE306}" srcOrd="3" destOrd="0" presId="urn:microsoft.com/office/officeart/2018/5/layout/CenteredIconLabelDescriptionList"/>
    <dgm:cxn modelId="{2F48EDC9-1240-4895-9043-A6B3DED48302}" type="presParOf" srcId="{E3A8CE4A-A33E-4D00-8153-1AEA8EADAF0D}" destId="{24B560D0-B287-4203-A564-D4AC8C115E9B}" srcOrd="4" destOrd="0" presId="urn:microsoft.com/office/officeart/2018/5/layout/CenteredIconLabelDescriptionList"/>
    <dgm:cxn modelId="{87685845-3C28-48EB-8F93-4A3D7ACC5779}" type="presParOf" srcId="{9E356D58-8493-4CFF-8A06-A2B39A8F4212}" destId="{0F4B20B6-FEA6-4E18-9FD4-F1E865BBCDA6}" srcOrd="5" destOrd="0" presId="urn:microsoft.com/office/officeart/2018/5/layout/CenteredIconLabelDescriptionList"/>
    <dgm:cxn modelId="{87F4445C-E1FB-4CC6-8D0C-0346444CD473}" type="presParOf" srcId="{9E356D58-8493-4CFF-8A06-A2B39A8F4212}" destId="{87F05D42-4FE2-4223-AA9E-2AD8A7E477C7}" srcOrd="6" destOrd="0" presId="urn:microsoft.com/office/officeart/2018/5/layout/CenteredIconLabelDescriptionList"/>
    <dgm:cxn modelId="{A28A0D39-CCC6-4992-B5E7-DAC3CEF42BEB}" type="presParOf" srcId="{87F05D42-4FE2-4223-AA9E-2AD8A7E477C7}" destId="{4BA6D1BB-7092-478D-ADFA-FC6757F9A4F9}" srcOrd="0" destOrd="0" presId="urn:microsoft.com/office/officeart/2018/5/layout/CenteredIconLabelDescriptionList"/>
    <dgm:cxn modelId="{ED0B5CE8-E9A2-475E-8B62-CD1042C6D435}" type="presParOf" srcId="{87F05D42-4FE2-4223-AA9E-2AD8A7E477C7}" destId="{A9EB999A-F7D6-48E2-9BE9-FA6948402507}" srcOrd="1" destOrd="0" presId="urn:microsoft.com/office/officeart/2018/5/layout/CenteredIconLabelDescriptionList"/>
    <dgm:cxn modelId="{9F22B8F8-5CC8-4E52-B53F-7D44641652EE}" type="presParOf" srcId="{87F05D42-4FE2-4223-AA9E-2AD8A7E477C7}" destId="{4CC3C77D-67AC-4603-8763-CA68A5FD5D2D}" srcOrd="2" destOrd="0" presId="urn:microsoft.com/office/officeart/2018/5/layout/CenteredIconLabelDescriptionList"/>
    <dgm:cxn modelId="{7608E20E-0C31-4B9E-9B32-E49C49237806}" type="presParOf" srcId="{87F05D42-4FE2-4223-AA9E-2AD8A7E477C7}" destId="{2EAD58F9-601B-49AA-8208-586049907E70}" srcOrd="3" destOrd="0" presId="urn:microsoft.com/office/officeart/2018/5/layout/CenteredIconLabelDescriptionList"/>
    <dgm:cxn modelId="{29A96F6A-BA53-47BB-89E9-C1DB1FC3B4E0}" type="presParOf" srcId="{87F05D42-4FE2-4223-AA9E-2AD8A7E477C7}" destId="{C6DA91D9-9ABF-4A4E-BCD3-2566A0718FF3}"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FDA2E2-8855-478A-A10F-7B5A064BDEF3}"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4D6A121A-CCDC-4F4E-AD41-C4831A174E48}">
      <dgm:prSet custT="1"/>
      <dgm:spPr/>
      <dgm:t>
        <a:bodyPr/>
        <a:lstStyle/>
        <a:p>
          <a:r>
            <a:rPr lang="en-US" sz="3200" dirty="0"/>
            <a:t>Do you know what they are?</a:t>
          </a:r>
        </a:p>
      </dgm:t>
    </dgm:pt>
    <dgm:pt modelId="{F95D1809-D825-41AF-A90C-F761525F996D}" type="parTrans" cxnId="{C94B8E50-1212-40F5-8C9F-80E2DD886040}">
      <dgm:prSet/>
      <dgm:spPr/>
      <dgm:t>
        <a:bodyPr/>
        <a:lstStyle/>
        <a:p>
          <a:endParaRPr lang="en-US"/>
        </a:p>
      </dgm:t>
    </dgm:pt>
    <dgm:pt modelId="{5FFB34FF-3E8B-4839-8ED6-61444F195D57}" type="sibTrans" cxnId="{C94B8E50-1212-40F5-8C9F-80E2DD886040}">
      <dgm:prSet/>
      <dgm:spPr/>
      <dgm:t>
        <a:bodyPr/>
        <a:lstStyle/>
        <a:p>
          <a:endParaRPr lang="en-US"/>
        </a:p>
      </dgm:t>
    </dgm:pt>
    <dgm:pt modelId="{DE77CCEF-77AE-40AF-84CF-ABAEC28D477F}">
      <dgm:prSet custT="1"/>
      <dgm:spPr/>
      <dgm:t>
        <a:bodyPr/>
        <a:lstStyle/>
        <a:p>
          <a:r>
            <a:rPr lang="en-US" sz="3200" dirty="0"/>
            <a:t>Do you use them for decision making?</a:t>
          </a:r>
        </a:p>
      </dgm:t>
    </dgm:pt>
    <dgm:pt modelId="{842D96CD-ABE3-4A08-A439-DAC921870B44}" type="parTrans" cxnId="{885C7ECA-31F6-483D-B7ED-95CCF879E228}">
      <dgm:prSet/>
      <dgm:spPr/>
      <dgm:t>
        <a:bodyPr/>
        <a:lstStyle/>
        <a:p>
          <a:endParaRPr lang="en-US"/>
        </a:p>
      </dgm:t>
    </dgm:pt>
    <dgm:pt modelId="{308D2D7E-8EBE-44D1-BDB8-45C7B20DC2AB}" type="sibTrans" cxnId="{885C7ECA-31F6-483D-B7ED-95CCF879E228}">
      <dgm:prSet/>
      <dgm:spPr/>
      <dgm:t>
        <a:bodyPr/>
        <a:lstStyle/>
        <a:p>
          <a:endParaRPr lang="en-US"/>
        </a:p>
      </dgm:t>
    </dgm:pt>
    <dgm:pt modelId="{4F1FD87F-9A57-47DC-AB87-FD6B2B625696}">
      <dgm:prSet custT="1"/>
      <dgm:spPr/>
      <dgm:t>
        <a:bodyPr/>
        <a:lstStyle/>
        <a:p>
          <a:r>
            <a:rPr lang="en-US" sz="3200" dirty="0"/>
            <a:t>Do your employees know what they are?</a:t>
          </a:r>
        </a:p>
      </dgm:t>
    </dgm:pt>
    <dgm:pt modelId="{4B4F54B1-7164-48CF-955F-DFBF378400BB}" type="parTrans" cxnId="{3563B9CF-FD08-445F-8266-D3AA38C6B347}">
      <dgm:prSet/>
      <dgm:spPr/>
      <dgm:t>
        <a:bodyPr/>
        <a:lstStyle/>
        <a:p>
          <a:endParaRPr lang="en-US"/>
        </a:p>
      </dgm:t>
    </dgm:pt>
    <dgm:pt modelId="{AB5918D3-E70C-47BF-AEF6-43CA84382746}" type="sibTrans" cxnId="{3563B9CF-FD08-445F-8266-D3AA38C6B347}">
      <dgm:prSet/>
      <dgm:spPr/>
      <dgm:t>
        <a:bodyPr/>
        <a:lstStyle/>
        <a:p>
          <a:endParaRPr lang="en-US"/>
        </a:p>
      </dgm:t>
    </dgm:pt>
    <dgm:pt modelId="{68849633-1814-4535-AEED-45A32B4252F1}">
      <dgm:prSet custT="1"/>
      <dgm:spPr/>
      <dgm:t>
        <a:bodyPr/>
        <a:lstStyle/>
        <a:p>
          <a:r>
            <a:rPr lang="en-US" sz="3200" dirty="0"/>
            <a:t>Do your employees use them for decision making?</a:t>
          </a:r>
        </a:p>
      </dgm:t>
    </dgm:pt>
    <dgm:pt modelId="{AC7F83B2-B3ED-4399-BF2E-DCEA6D09B189}" type="parTrans" cxnId="{0F86E6EE-5DE9-43B3-9B07-A3F6FCECC44A}">
      <dgm:prSet/>
      <dgm:spPr/>
      <dgm:t>
        <a:bodyPr/>
        <a:lstStyle/>
        <a:p>
          <a:endParaRPr lang="en-US"/>
        </a:p>
      </dgm:t>
    </dgm:pt>
    <dgm:pt modelId="{254E5B67-C103-4A2F-9FF8-69B6A3C9A952}" type="sibTrans" cxnId="{0F86E6EE-5DE9-43B3-9B07-A3F6FCECC44A}">
      <dgm:prSet/>
      <dgm:spPr/>
      <dgm:t>
        <a:bodyPr/>
        <a:lstStyle/>
        <a:p>
          <a:endParaRPr lang="en-US"/>
        </a:p>
      </dgm:t>
    </dgm:pt>
    <dgm:pt modelId="{1B32A256-89CE-438A-9D6D-0F827610502A}" type="pres">
      <dgm:prSet presAssocID="{D4FDA2E2-8855-478A-A10F-7B5A064BDEF3}" presName="vert0" presStyleCnt="0">
        <dgm:presLayoutVars>
          <dgm:dir/>
          <dgm:animOne val="branch"/>
          <dgm:animLvl val="lvl"/>
        </dgm:presLayoutVars>
      </dgm:prSet>
      <dgm:spPr/>
    </dgm:pt>
    <dgm:pt modelId="{A50C5822-FFB9-4087-B447-AFE8732871F9}" type="pres">
      <dgm:prSet presAssocID="{4D6A121A-CCDC-4F4E-AD41-C4831A174E48}" presName="thickLine" presStyleLbl="alignNode1" presStyleIdx="0" presStyleCnt="4"/>
      <dgm:spPr/>
    </dgm:pt>
    <dgm:pt modelId="{066C6FB3-3A34-40A0-8E4F-7DB638B0C01B}" type="pres">
      <dgm:prSet presAssocID="{4D6A121A-CCDC-4F4E-AD41-C4831A174E48}" presName="horz1" presStyleCnt="0"/>
      <dgm:spPr/>
    </dgm:pt>
    <dgm:pt modelId="{3D6C94F8-5D1C-4856-98C5-BA549DC21578}" type="pres">
      <dgm:prSet presAssocID="{4D6A121A-CCDC-4F4E-AD41-C4831A174E48}" presName="tx1" presStyleLbl="revTx" presStyleIdx="0" presStyleCnt="4"/>
      <dgm:spPr/>
    </dgm:pt>
    <dgm:pt modelId="{4BB3F1A4-1C2E-449F-9DF8-467540DAC38E}" type="pres">
      <dgm:prSet presAssocID="{4D6A121A-CCDC-4F4E-AD41-C4831A174E48}" presName="vert1" presStyleCnt="0"/>
      <dgm:spPr/>
    </dgm:pt>
    <dgm:pt modelId="{E6FB7209-3D91-462F-A103-CD79888E3206}" type="pres">
      <dgm:prSet presAssocID="{DE77CCEF-77AE-40AF-84CF-ABAEC28D477F}" presName="thickLine" presStyleLbl="alignNode1" presStyleIdx="1" presStyleCnt="4"/>
      <dgm:spPr/>
    </dgm:pt>
    <dgm:pt modelId="{A7EB5840-C192-44D3-982C-BA1D1161C267}" type="pres">
      <dgm:prSet presAssocID="{DE77CCEF-77AE-40AF-84CF-ABAEC28D477F}" presName="horz1" presStyleCnt="0"/>
      <dgm:spPr/>
    </dgm:pt>
    <dgm:pt modelId="{7D728037-941C-4FCE-85B2-DBF3A8BEF51E}" type="pres">
      <dgm:prSet presAssocID="{DE77CCEF-77AE-40AF-84CF-ABAEC28D477F}" presName="tx1" presStyleLbl="revTx" presStyleIdx="1" presStyleCnt="4"/>
      <dgm:spPr/>
    </dgm:pt>
    <dgm:pt modelId="{916E5A24-D8B3-4B8B-88C0-56801E933D13}" type="pres">
      <dgm:prSet presAssocID="{DE77CCEF-77AE-40AF-84CF-ABAEC28D477F}" presName="vert1" presStyleCnt="0"/>
      <dgm:spPr/>
    </dgm:pt>
    <dgm:pt modelId="{0CADE1BF-4793-4B63-B201-165EFB33C9F8}" type="pres">
      <dgm:prSet presAssocID="{4F1FD87F-9A57-47DC-AB87-FD6B2B625696}" presName="thickLine" presStyleLbl="alignNode1" presStyleIdx="2" presStyleCnt="4"/>
      <dgm:spPr/>
    </dgm:pt>
    <dgm:pt modelId="{4B720C92-C5CD-4555-9044-64CF7B261A22}" type="pres">
      <dgm:prSet presAssocID="{4F1FD87F-9A57-47DC-AB87-FD6B2B625696}" presName="horz1" presStyleCnt="0"/>
      <dgm:spPr/>
    </dgm:pt>
    <dgm:pt modelId="{DCDFC510-BEED-4EBF-939C-C1BDEAD0DB5B}" type="pres">
      <dgm:prSet presAssocID="{4F1FD87F-9A57-47DC-AB87-FD6B2B625696}" presName="tx1" presStyleLbl="revTx" presStyleIdx="2" presStyleCnt="4"/>
      <dgm:spPr/>
    </dgm:pt>
    <dgm:pt modelId="{CF893370-17CF-4E44-9236-EF8F4B0CD9E8}" type="pres">
      <dgm:prSet presAssocID="{4F1FD87F-9A57-47DC-AB87-FD6B2B625696}" presName="vert1" presStyleCnt="0"/>
      <dgm:spPr/>
    </dgm:pt>
    <dgm:pt modelId="{74AE374A-41AD-4046-BCFC-D76CF1AE3C36}" type="pres">
      <dgm:prSet presAssocID="{68849633-1814-4535-AEED-45A32B4252F1}" presName="thickLine" presStyleLbl="alignNode1" presStyleIdx="3" presStyleCnt="4"/>
      <dgm:spPr/>
    </dgm:pt>
    <dgm:pt modelId="{26AEBD20-74ED-4A81-BA55-9D76A9A42827}" type="pres">
      <dgm:prSet presAssocID="{68849633-1814-4535-AEED-45A32B4252F1}" presName="horz1" presStyleCnt="0"/>
      <dgm:spPr/>
    </dgm:pt>
    <dgm:pt modelId="{870ABF74-2107-47C1-80D5-2FC76CEAA129}" type="pres">
      <dgm:prSet presAssocID="{68849633-1814-4535-AEED-45A32B4252F1}" presName="tx1" presStyleLbl="revTx" presStyleIdx="3" presStyleCnt="4"/>
      <dgm:spPr/>
    </dgm:pt>
    <dgm:pt modelId="{90FD2ED6-F3F2-4809-9952-5D763434376A}" type="pres">
      <dgm:prSet presAssocID="{68849633-1814-4535-AEED-45A32B4252F1}" presName="vert1" presStyleCnt="0"/>
      <dgm:spPr/>
    </dgm:pt>
  </dgm:ptLst>
  <dgm:cxnLst>
    <dgm:cxn modelId="{91852233-C5F0-441B-85B3-14CBD1481B24}" type="presOf" srcId="{68849633-1814-4535-AEED-45A32B4252F1}" destId="{870ABF74-2107-47C1-80D5-2FC76CEAA129}" srcOrd="0" destOrd="0" presId="urn:microsoft.com/office/officeart/2008/layout/LinedList"/>
    <dgm:cxn modelId="{C94B8E50-1212-40F5-8C9F-80E2DD886040}" srcId="{D4FDA2E2-8855-478A-A10F-7B5A064BDEF3}" destId="{4D6A121A-CCDC-4F4E-AD41-C4831A174E48}" srcOrd="0" destOrd="0" parTransId="{F95D1809-D825-41AF-A90C-F761525F996D}" sibTransId="{5FFB34FF-3E8B-4839-8ED6-61444F195D57}"/>
    <dgm:cxn modelId="{57D3EA89-6826-42C8-96FF-38DEB5094A14}" type="presOf" srcId="{D4FDA2E2-8855-478A-A10F-7B5A064BDEF3}" destId="{1B32A256-89CE-438A-9D6D-0F827610502A}" srcOrd="0" destOrd="0" presId="urn:microsoft.com/office/officeart/2008/layout/LinedList"/>
    <dgm:cxn modelId="{7CAA5990-973F-4EA8-99A7-1744461A8B4F}" type="presOf" srcId="{4D6A121A-CCDC-4F4E-AD41-C4831A174E48}" destId="{3D6C94F8-5D1C-4856-98C5-BA549DC21578}" srcOrd="0" destOrd="0" presId="urn:microsoft.com/office/officeart/2008/layout/LinedList"/>
    <dgm:cxn modelId="{F6E6E1AE-66B1-4ABB-B7F1-2F3E0FE173B6}" type="presOf" srcId="{DE77CCEF-77AE-40AF-84CF-ABAEC28D477F}" destId="{7D728037-941C-4FCE-85B2-DBF3A8BEF51E}" srcOrd="0" destOrd="0" presId="urn:microsoft.com/office/officeart/2008/layout/LinedList"/>
    <dgm:cxn modelId="{4112E7C4-D333-4B92-9AE7-E250AF9B578A}" type="presOf" srcId="{4F1FD87F-9A57-47DC-AB87-FD6B2B625696}" destId="{DCDFC510-BEED-4EBF-939C-C1BDEAD0DB5B}" srcOrd="0" destOrd="0" presId="urn:microsoft.com/office/officeart/2008/layout/LinedList"/>
    <dgm:cxn modelId="{885C7ECA-31F6-483D-B7ED-95CCF879E228}" srcId="{D4FDA2E2-8855-478A-A10F-7B5A064BDEF3}" destId="{DE77CCEF-77AE-40AF-84CF-ABAEC28D477F}" srcOrd="1" destOrd="0" parTransId="{842D96CD-ABE3-4A08-A439-DAC921870B44}" sibTransId="{308D2D7E-8EBE-44D1-BDB8-45C7B20DC2AB}"/>
    <dgm:cxn modelId="{3563B9CF-FD08-445F-8266-D3AA38C6B347}" srcId="{D4FDA2E2-8855-478A-A10F-7B5A064BDEF3}" destId="{4F1FD87F-9A57-47DC-AB87-FD6B2B625696}" srcOrd="2" destOrd="0" parTransId="{4B4F54B1-7164-48CF-955F-DFBF378400BB}" sibTransId="{AB5918D3-E70C-47BF-AEF6-43CA84382746}"/>
    <dgm:cxn modelId="{0F86E6EE-5DE9-43B3-9B07-A3F6FCECC44A}" srcId="{D4FDA2E2-8855-478A-A10F-7B5A064BDEF3}" destId="{68849633-1814-4535-AEED-45A32B4252F1}" srcOrd="3" destOrd="0" parTransId="{AC7F83B2-B3ED-4399-BF2E-DCEA6D09B189}" sibTransId="{254E5B67-C103-4A2F-9FF8-69B6A3C9A952}"/>
    <dgm:cxn modelId="{3DF150CF-86F7-49DB-B96E-77D108256BB6}" type="presParOf" srcId="{1B32A256-89CE-438A-9D6D-0F827610502A}" destId="{A50C5822-FFB9-4087-B447-AFE8732871F9}" srcOrd="0" destOrd="0" presId="urn:microsoft.com/office/officeart/2008/layout/LinedList"/>
    <dgm:cxn modelId="{9737C9F7-B2BA-4B48-9A2D-B8E8FAC784F5}" type="presParOf" srcId="{1B32A256-89CE-438A-9D6D-0F827610502A}" destId="{066C6FB3-3A34-40A0-8E4F-7DB638B0C01B}" srcOrd="1" destOrd="0" presId="urn:microsoft.com/office/officeart/2008/layout/LinedList"/>
    <dgm:cxn modelId="{4EF4A39E-EB75-4868-8BA3-4DAF96E5EEB0}" type="presParOf" srcId="{066C6FB3-3A34-40A0-8E4F-7DB638B0C01B}" destId="{3D6C94F8-5D1C-4856-98C5-BA549DC21578}" srcOrd="0" destOrd="0" presId="urn:microsoft.com/office/officeart/2008/layout/LinedList"/>
    <dgm:cxn modelId="{2CAEEA95-9614-4C48-AA34-111926D54694}" type="presParOf" srcId="{066C6FB3-3A34-40A0-8E4F-7DB638B0C01B}" destId="{4BB3F1A4-1C2E-449F-9DF8-467540DAC38E}" srcOrd="1" destOrd="0" presId="urn:microsoft.com/office/officeart/2008/layout/LinedList"/>
    <dgm:cxn modelId="{F1D6DBCF-633A-4355-B2FD-C95B5359AF11}" type="presParOf" srcId="{1B32A256-89CE-438A-9D6D-0F827610502A}" destId="{E6FB7209-3D91-462F-A103-CD79888E3206}" srcOrd="2" destOrd="0" presId="urn:microsoft.com/office/officeart/2008/layout/LinedList"/>
    <dgm:cxn modelId="{066D44D7-94A8-4445-8BE4-9D16B9218F83}" type="presParOf" srcId="{1B32A256-89CE-438A-9D6D-0F827610502A}" destId="{A7EB5840-C192-44D3-982C-BA1D1161C267}" srcOrd="3" destOrd="0" presId="urn:microsoft.com/office/officeart/2008/layout/LinedList"/>
    <dgm:cxn modelId="{D31C91D9-EC3F-411E-B4EB-260AD73B0617}" type="presParOf" srcId="{A7EB5840-C192-44D3-982C-BA1D1161C267}" destId="{7D728037-941C-4FCE-85B2-DBF3A8BEF51E}" srcOrd="0" destOrd="0" presId="urn:microsoft.com/office/officeart/2008/layout/LinedList"/>
    <dgm:cxn modelId="{D29C8876-D28A-4B89-BEA1-983E87102A12}" type="presParOf" srcId="{A7EB5840-C192-44D3-982C-BA1D1161C267}" destId="{916E5A24-D8B3-4B8B-88C0-56801E933D13}" srcOrd="1" destOrd="0" presId="urn:microsoft.com/office/officeart/2008/layout/LinedList"/>
    <dgm:cxn modelId="{4BE0774A-E77C-4D54-9D69-10E9CB8076F6}" type="presParOf" srcId="{1B32A256-89CE-438A-9D6D-0F827610502A}" destId="{0CADE1BF-4793-4B63-B201-165EFB33C9F8}" srcOrd="4" destOrd="0" presId="urn:microsoft.com/office/officeart/2008/layout/LinedList"/>
    <dgm:cxn modelId="{057E4571-78E9-4217-A43B-9C4FB8495205}" type="presParOf" srcId="{1B32A256-89CE-438A-9D6D-0F827610502A}" destId="{4B720C92-C5CD-4555-9044-64CF7B261A22}" srcOrd="5" destOrd="0" presId="urn:microsoft.com/office/officeart/2008/layout/LinedList"/>
    <dgm:cxn modelId="{FDDA89EB-B48C-4996-B160-6813328A381F}" type="presParOf" srcId="{4B720C92-C5CD-4555-9044-64CF7B261A22}" destId="{DCDFC510-BEED-4EBF-939C-C1BDEAD0DB5B}" srcOrd="0" destOrd="0" presId="urn:microsoft.com/office/officeart/2008/layout/LinedList"/>
    <dgm:cxn modelId="{8A884229-AC29-4AC3-A3F2-A35D3A71BD32}" type="presParOf" srcId="{4B720C92-C5CD-4555-9044-64CF7B261A22}" destId="{CF893370-17CF-4E44-9236-EF8F4B0CD9E8}" srcOrd="1" destOrd="0" presId="urn:microsoft.com/office/officeart/2008/layout/LinedList"/>
    <dgm:cxn modelId="{BF53C8B3-E17B-4F50-85E6-6162A2BC499F}" type="presParOf" srcId="{1B32A256-89CE-438A-9D6D-0F827610502A}" destId="{74AE374A-41AD-4046-BCFC-D76CF1AE3C36}" srcOrd="6" destOrd="0" presId="urn:microsoft.com/office/officeart/2008/layout/LinedList"/>
    <dgm:cxn modelId="{2EFBBD5A-0F4A-4C18-AC5A-FAE9CB4A0929}" type="presParOf" srcId="{1B32A256-89CE-438A-9D6D-0F827610502A}" destId="{26AEBD20-74ED-4A81-BA55-9D76A9A42827}" srcOrd="7" destOrd="0" presId="urn:microsoft.com/office/officeart/2008/layout/LinedList"/>
    <dgm:cxn modelId="{79AEC889-F783-495E-ADA4-5A82C71BE303}" type="presParOf" srcId="{26AEBD20-74ED-4A81-BA55-9D76A9A42827}" destId="{870ABF74-2107-47C1-80D5-2FC76CEAA129}" srcOrd="0" destOrd="0" presId="urn:microsoft.com/office/officeart/2008/layout/LinedList"/>
    <dgm:cxn modelId="{1869AEA4-5F46-44F3-9A7A-5BB8C9031F03}" type="presParOf" srcId="{26AEBD20-74ED-4A81-BA55-9D76A9A42827}" destId="{90FD2ED6-F3F2-4809-9952-5D763434376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672E1-939A-4A18-91E9-E85058E6ED88}"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D144037A-FAF3-4FC5-B9FB-BF1EF4E60AD9}">
      <dgm:prSet/>
      <dgm:spPr>
        <a:solidFill>
          <a:srgbClr val="495436"/>
        </a:solidFill>
      </dgm:spPr>
      <dgm:t>
        <a:bodyPr/>
        <a:lstStyle/>
        <a:p>
          <a:r>
            <a:rPr lang="en-US"/>
            <a:t>Align</a:t>
          </a:r>
        </a:p>
      </dgm:t>
    </dgm:pt>
    <dgm:pt modelId="{F8001B83-0797-4AC6-877E-E0E365E90F31}" type="parTrans" cxnId="{268FF785-C573-4835-A5AD-0B01613C0D06}">
      <dgm:prSet/>
      <dgm:spPr/>
      <dgm:t>
        <a:bodyPr/>
        <a:lstStyle/>
        <a:p>
          <a:endParaRPr lang="en-US"/>
        </a:p>
      </dgm:t>
    </dgm:pt>
    <dgm:pt modelId="{76D5DCF4-01F3-4021-B026-8B6C48426618}" type="sibTrans" cxnId="{268FF785-C573-4835-A5AD-0B01613C0D06}">
      <dgm:prSet/>
      <dgm:spPr/>
      <dgm:t>
        <a:bodyPr/>
        <a:lstStyle/>
        <a:p>
          <a:endParaRPr lang="en-US"/>
        </a:p>
      </dgm:t>
    </dgm:pt>
    <dgm:pt modelId="{32690E8E-16FB-4CE4-A2DE-E8B6B8F32F1C}">
      <dgm:prSet/>
      <dgm:spPr/>
      <dgm:t>
        <a:bodyPr/>
        <a:lstStyle/>
        <a:p>
          <a:r>
            <a:rPr lang="en-US"/>
            <a:t>Align employees with Mission &amp; Vision</a:t>
          </a:r>
        </a:p>
      </dgm:t>
    </dgm:pt>
    <dgm:pt modelId="{768531F0-63DB-459B-89BB-E254657650EE}" type="parTrans" cxnId="{046131E2-9A31-4293-B3DD-2AE955431662}">
      <dgm:prSet/>
      <dgm:spPr/>
      <dgm:t>
        <a:bodyPr/>
        <a:lstStyle/>
        <a:p>
          <a:endParaRPr lang="en-US"/>
        </a:p>
      </dgm:t>
    </dgm:pt>
    <dgm:pt modelId="{EFD4E991-E7CD-401E-9994-9D5784D307FB}" type="sibTrans" cxnId="{046131E2-9A31-4293-B3DD-2AE955431662}">
      <dgm:prSet/>
      <dgm:spPr/>
      <dgm:t>
        <a:bodyPr/>
        <a:lstStyle/>
        <a:p>
          <a:endParaRPr lang="en-US"/>
        </a:p>
      </dgm:t>
    </dgm:pt>
    <dgm:pt modelId="{100ABD66-B394-48EB-B1F9-69ABFD68D18C}">
      <dgm:prSet/>
      <dgm:spPr>
        <a:solidFill>
          <a:srgbClr val="495436"/>
        </a:solidFill>
      </dgm:spPr>
      <dgm:t>
        <a:bodyPr/>
        <a:lstStyle/>
        <a:p>
          <a:r>
            <a:rPr lang="en-US"/>
            <a:t>Document</a:t>
          </a:r>
        </a:p>
      </dgm:t>
    </dgm:pt>
    <dgm:pt modelId="{47E50BD0-75D6-498A-957D-83F6060CA0F9}" type="parTrans" cxnId="{1100DE99-8FA0-491F-A741-7449153E59A9}">
      <dgm:prSet/>
      <dgm:spPr/>
      <dgm:t>
        <a:bodyPr/>
        <a:lstStyle/>
        <a:p>
          <a:endParaRPr lang="en-US"/>
        </a:p>
      </dgm:t>
    </dgm:pt>
    <dgm:pt modelId="{780FFFCC-7FAC-480D-99EE-AFFFFAB26AAF}" type="sibTrans" cxnId="{1100DE99-8FA0-491F-A741-7449153E59A9}">
      <dgm:prSet/>
      <dgm:spPr/>
      <dgm:t>
        <a:bodyPr/>
        <a:lstStyle/>
        <a:p>
          <a:endParaRPr lang="en-US"/>
        </a:p>
      </dgm:t>
    </dgm:pt>
    <dgm:pt modelId="{DF51B815-1AC2-416E-803F-8CACA9FA1B38}">
      <dgm:prSet/>
      <dgm:spPr/>
      <dgm:t>
        <a:bodyPr/>
        <a:lstStyle/>
        <a:p>
          <a:r>
            <a:rPr lang="en-US"/>
            <a:t>Document Processes to track</a:t>
          </a:r>
        </a:p>
      </dgm:t>
    </dgm:pt>
    <dgm:pt modelId="{F863AF36-8B7A-4B86-A8EE-99ACA823757D}" type="parTrans" cxnId="{1DAAEDE6-111E-4393-BBB3-2B35A965A672}">
      <dgm:prSet/>
      <dgm:spPr/>
      <dgm:t>
        <a:bodyPr/>
        <a:lstStyle/>
        <a:p>
          <a:endParaRPr lang="en-US"/>
        </a:p>
      </dgm:t>
    </dgm:pt>
    <dgm:pt modelId="{74F09455-4F0F-472D-902C-04BD4284ECF8}" type="sibTrans" cxnId="{1DAAEDE6-111E-4393-BBB3-2B35A965A672}">
      <dgm:prSet/>
      <dgm:spPr/>
      <dgm:t>
        <a:bodyPr/>
        <a:lstStyle/>
        <a:p>
          <a:endParaRPr lang="en-US"/>
        </a:p>
      </dgm:t>
    </dgm:pt>
    <dgm:pt modelId="{C630E092-4623-417C-A562-497A881169DF}">
      <dgm:prSet/>
      <dgm:spPr>
        <a:solidFill>
          <a:srgbClr val="495436"/>
        </a:solidFill>
      </dgm:spPr>
      <dgm:t>
        <a:bodyPr/>
        <a:lstStyle/>
        <a:p>
          <a:r>
            <a:rPr lang="en-US"/>
            <a:t>Produce</a:t>
          </a:r>
        </a:p>
      </dgm:t>
    </dgm:pt>
    <dgm:pt modelId="{E7F50093-6F4B-4434-8DEE-FC87775FC8F5}" type="parTrans" cxnId="{4FAEC0A3-8F26-4514-B0B4-B033F5BD1CFB}">
      <dgm:prSet/>
      <dgm:spPr/>
      <dgm:t>
        <a:bodyPr/>
        <a:lstStyle/>
        <a:p>
          <a:endParaRPr lang="en-US"/>
        </a:p>
      </dgm:t>
    </dgm:pt>
    <dgm:pt modelId="{3B23E235-1657-44F1-BA97-F02B84A00235}" type="sibTrans" cxnId="{4FAEC0A3-8F26-4514-B0B4-B033F5BD1CFB}">
      <dgm:prSet/>
      <dgm:spPr/>
      <dgm:t>
        <a:bodyPr/>
        <a:lstStyle/>
        <a:p>
          <a:endParaRPr lang="en-US"/>
        </a:p>
      </dgm:t>
    </dgm:pt>
    <dgm:pt modelId="{61E083BC-1672-410D-95CF-5F1D72352E5C}">
      <dgm:prSet/>
      <dgm:spPr/>
      <dgm:t>
        <a:bodyPr/>
        <a:lstStyle/>
        <a:p>
          <a:r>
            <a:rPr lang="en-US"/>
            <a:t>Produce Playbooks</a:t>
          </a:r>
        </a:p>
      </dgm:t>
    </dgm:pt>
    <dgm:pt modelId="{0F88F2F3-830F-4197-B87B-76D9CCCA1FBA}" type="parTrans" cxnId="{4E0C5D0F-F64D-4D06-A8C6-AE8274C201AC}">
      <dgm:prSet/>
      <dgm:spPr/>
      <dgm:t>
        <a:bodyPr/>
        <a:lstStyle/>
        <a:p>
          <a:endParaRPr lang="en-US"/>
        </a:p>
      </dgm:t>
    </dgm:pt>
    <dgm:pt modelId="{951F018F-55AE-4ADC-B7FF-F9C331BD10BD}" type="sibTrans" cxnId="{4E0C5D0F-F64D-4D06-A8C6-AE8274C201AC}">
      <dgm:prSet/>
      <dgm:spPr/>
      <dgm:t>
        <a:bodyPr/>
        <a:lstStyle/>
        <a:p>
          <a:endParaRPr lang="en-US"/>
        </a:p>
      </dgm:t>
    </dgm:pt>
    <dgm:pt modelId="{63499D50-839B-43DF-986E-6F11B5A0B5A6}">
      <dgm:prSet/>
      <dgm:spPr>
        <a:solidFill>
          <a:srgbClr val="495436"/>
        </a:solidFill>
      </dgm:spPr>
      <dgm:t>
        <a:bodyPr/>
        <a:lstStyle/>
        <a:p>
          <a:r>
            <a:rPr lang="en-US"/>
            <a:t>Institute</a:t>
          </a:r>
        </a:p>
      </dgm:t>
    </dgm:pt>
    <dgm:pt modelId="{7368AA07-FB07-4372-91D5-A5C39338DB10}" type="parTrans" cxnId="{58989D36-2A88-40AE-A885-2E4B93DAEDE2}">
      <dgm:prSet/>
      <dgm:spPr/>
      <dgm:t>
        <a:bodyPr/>
        <a:lstStyle/>
        <a:p>
          <a:endParaRPr lang="en-US"/>
        </a:p>
      </dgm:t>
    </dgm:pt>
    <dgm:pt modelId="{584C2768-1DF9-4195-8476-10E475FB9854}" type="sibTrans" cxnId="{58989D36-2A88-40AE-A885-2E4B93DAEDE2}">
      <dgm:prSet/>
      <dgm:spPr/>
      <dgm:t>
        <a:bodyPr/>
        <a:lstStyle/>
        <a:p>
          <a:endParaRPr lang="en-US"/>
        </a:p>
      </dgm:t>
    </dgm:pt>
    <dgm:pt modelId="{F390F849-45A0-4A72-BEF3-099BF9BA9177}">
      <dgm:prSet/>
      <dgm:spPr/>
      <dgm:t>
        <a:bodyPr/>
        <a:lstStyle/>
        <a:p>
          <a:r>
            <a:rPr lang="en-US"/>
            <a:t>Institute conversations to continuously improve</a:t>
          </a:r>
        </a:p>
      </dgm:t>
    </dgm:pt>
    <dgm:pt modelId="{B4C71F6E-671A-44C7-834E-9C5B3548D865}" type="parTrans" cxnId="{EA3BA246-219C-4CDA-B218-10E51CBE11C3}">
      <dgm:prSet/>
      <dgm:spPr/>
      <dgm:t>
        <a:bodyPr/>
        <a:lstStyle/>
        <a:p>
          <a:endParaRPr lang="en-US"/>
        </a:p>
      </dgm:t>
    </dgm:pt>
    <dgm:pt modelId="{2B6F468E-C35C-448F-9AF4-0DB1A29F9590}" type="sibTrans" cxnId="{EA3BA246-219C-4CDA-B218-10E51CBE11C3}">
      <dgm:prSet/>
      <dgm:spPr/>
      <dgm:t>
        <a:bodyPr/>
        <a:lstStyle/>
        <a:p>
          <a:endParaRPr lang="en-US"/>
        </a:p>
      </dgm:t>
    </dgm:pt>
    <dgm:pt modelId="{378F825C-F6B9-4064-A3CE-5B641E8E7C97}" type="pres">
      <dgm:prSet presAssocID="{35F672E1-939A-4A18-91E9-E85058E6ED88}" presName="Name0" presStyleCnt="0">
        <dgm:presLayoutVars>
          <dgm:dir/>
          <dgm:animLvl val="lvl"/>
          <dgm:resizeHandles val="exact"/>
        </dgm:presLayoutVars>
      </dgm:prSet>
      <dgm:spPr/>
    </dgm:pt>
    <dgm:pt modelId="{D46E2F46-47D3-4715-A470-E52A61127969}" type="pres">
      <dgm:prSet presAssocID="{D144037A-FAF3-4FC5-B9FB-BF1EF4E60AD9}" presName="composite" presStyleCnt="0"/>
      <dgm:spPr/>
    </dgm:pt>
    <dgm:pt modelId="{3AC29CDF-FF39-41D3-83EB-A94462A2B636}" type="pres">
      <dgm:prSet presAssocID="{D144037A-FAF3-4FC5-B9FB-BF1EF4E60AD9}" presName="parTx" presStyleLbl="alignNode1" presStyleIdx="0" presStyleCnt="4">
        <dgm:presLayoutVars>
          <dgm:chMax val="0"/>
          <dgm:chPref val="0"/>
        </dgm:presLayoutVars>
      </dgm:prSet>
      <dgm:spPr/>
    </dgm:pt>
    <dgm:pt modelId="{85C498DF-CB2F-4350-A015-8BE759FC0F9D}" type="pres">
      <dgm:prSet presAssocID="{D144037A-FAF3-4FC5-B9FB-BF1EF4E60AD9}" presName="desTx" presStyleLbl="alignAccFollowNode1" presStyleIdx="0" presStyleCnt="4">
        <dgm:presLayoutVars/>
      </dgm:prSet>
      <dgm:spPr/>
    </dgm:pt>
    <dgm:pt modelId="{7E77D934-FE6C-4194-A6C1-CEF910E25595}" type="pres">
      <dgm:prSet presAssocID="{76D5DCF4-01F3-4021-B026-8B6C48426618}" presName="space" presStyleCnt="0"/>
      <dgm:spPr/>
    </dgm:pt>
    <dgm:pt modelId="{8AB4CE89-A8A5-40B0-BAF1-9966B9E69421}" type="pres">
      <dgm:prSet presAssocID="{100ABD66-B394-48EB-B1F9-69ABFD68D18C}" presName="composite" presStyleCnt="0"/>
      <dgm:spPr/>
    </dgm:pt>
    <dgm:pt modelId="{443A640C-7E1C-49B5-A50E-7B99F17DBF00}" type="pres">
      <dgm:prSet presAssocID="{100ABD66-B394-48EB-B1F9-69ABFD68D18C}" presName="parTx" presStyleLbl="alignNode1" presStyleIdx="1" presStyleCnt="4">
        <dgm:presLayoutVars>
          <dgm:chMax val="0"/>
          <dgm:chPref val="0"/>
        </dgm:presLayoutVars>
      </dgm:prSet>
      <dgm:spPr/>
    </dgm:pt>
    <dgm:pt modelId="{F5FB8BCA-226C-4D66-B110-56F229F50770}" type="pres">
      <dgm:prSet presAssocID="{100ABD66-B394-48EB-B1F9-69ABFD68D18C}" presName="desTx" presStyleLbl="alignAccFollowNode1" presStyleIdx="1" presStyleCnt="4">
        <dgm:presLayoutVars/>
      </dgm:prSet>
      <dgm:spPr/>
    </dgm:pt>
    <dgm:pt modelId="{DF21252B-ACDD-4FD4-9EC1-937F5462A5F1}" type="pres">
      <dgm:prSet presAssocID="{780FFFCC-7FAC-480D-99EE-AFFFFAB26AAF}" presName="space" presStyleCnt="0"/>
      <dgm:spPr/>
    </dgm:pt>
    <dgm:pt modelId="{D5AE3B48-DFC4-4BE2-BA09-FE9AC609DC41}" type="pres">
      <dgm:prSet presAssocID="{C630E092-4623-417C-A562-497A881169DF}" presName="composite" presStyleCnt="0"/>
      <dgm:spPr/>
    </dgm:pt>
    <dgm:pt modelId="{C9616169-13B9-4F35-AAC0-40C2B0988D49}" type="pres">
      <dgm:prSet presAssocID="{C630E092-4623-417C-A562-497A881169DF}" presName="parTx" presStyleLbl="alignNode1" presStyleIdx="2" presStyleCnt="4">
        <dgm:presLayoutVars>
          <dgm:chMax val="0"/>
          <dgm:chPref val="0"/>
        </dgm:presLayoutVars>
      </dgm:prSet>
      <dgm:spPr/>
    </dgm:pt>
    <dgm:pt modelId="{FB922AAF-4B90-4A23-B078-884A9686CA81}" type="pres">
      <dgm:prSet presAssocID="{C630E092-4623-417C-A562-497A881169DF}" presName="desTx" presStyleLbl="alignAccFollowNode1" presStyleIdx="2" presStyleCnt="4">
        <dgm:presLayoutVars/>
      </dgm:prSet>
      <dgm:spPr/>
    </dgm:pt>
    <dgm:pt modelId="{3BA89DFB-BB89-421F-9955-C3B061BAAC04}" type="pres">
      <dgm:prSet presAssocID="{3B23E235-1657-44F1-BA97-F02B84A00235}" presName="space" presStyleCnt="0"/>
      <dgm:spPr/>
    </dgm:pt>
    <dgm:pt modelId="{C6B9FB58-14C7-4F7F-9292-028487954A4F}" type="pres">
      <dgm:prSet presAssocID="{63499D50-839B-43DF-986E-6F11B5A0B5A6}" presName="composite" presStyleCnt="0"/>
      <dgm:spPr/>
    </dgm:pt>
    <dgm:pt modelId="{382E2646-BD83-4A91-A018-C4DDCBC90B96}" type="pres">
      <dgm:prSet presAssocID="{63499D50-839B-43DF-986E-6F11B5A0B5A6}" presName="parTx" presStyleLbl="alignNode1" presStyleIdx="3" presStyleCnt="4">
        <dgm:presLayoutVars>
          <dgm:chMax val="0"/>
          <dgm:chPref val="0"/>
        </dgm:presLayoutVars>
      </dgm:prSet>
      <dgm:spPr/>
    </dgm:pt>
    <dgm:pt modelId="{DE7E11FF-A28E-492E-944A-3B7282F83ABC}" type="pres">
      <dgm:prSet presAssocID="{63499D50-839B-43DF-986E-6F11B5A0B5A6}" presName="desTx" presStyleLbl="alignAccFollowNode1" presStyleIdx="3" presStyleCnt="4">
        <dgm:presLayoutVars/>
      </dgm:prSet>
      <dgm:spPr/>
    </dgm:pt>
  </dgm:ptLst>
  <dgm:cxnLst>
    <dgm:cxn modelId="{4E0C5D0F-F64D-4D06-A8C6-AE8274C201AC}" srcId="{C630E092-4623-417C-A562-497A881169DF}" destId="{61E083BC-1672-410D-95CF-5F1D72352E5C}" srcOrd="0" destOrd="0" parTransId="{0F88F2F3-830F-4197-B87B-76D9CCCA1FBA}" sibTransId="{951F018F-55AE-4ADC-B7FF-F9C331BD10BD}"/>
    <dgm:cxn modelId="{998B5E16-B0BB-4297-A409-99EF9553754E}" type="presOf" srcId="{F390F849-45A0-4A72-BEF3-099BF9BA9177}" destId="{DE7E11FF-A28E-492E-944A-3B7282F83ABC}" srcOrd="0" destOrd="0" presId="urn:microsoft.com/office/officeart/2016/7/layout/HorizontalActionList"/>
    <dgm:cxn modelId="{A1B86A18-6BEB-4D04-8A72-D337336F6D9B}" type="presOf" srcId="{D144037A-FAF3-4FC5-B9FB-BF1EF4E60AD9}" destId="{3AC29CDF-FF39-41D3-83EB-A94462A2B636}" srcOrd="0" destOrd="0" presId="urn:microsoft.com/office/officeart/2016/7/layout/HorizontalActionList"/>
    <dgm:cxn modelId="{58989D36-2A88-40AE-A885-2E4B93DAEDE2}" srcId="{35F672E1-939A-4A18-91E9-E85058E6ED88}" destId="{63499D50-839B-43DF-986E-6F11B5A0B5A6}" srcOrd="3" destOrd="0" parTransId="{7368AA07-FB07-4372-91D5-A5C39338DB10}" sibTransId="{584C2768-1DF9-4195-8476-10E475FB9854}"/>
    <dgm:cxn modelId="{3B450361-16AC-40F3-A9CA-F9DD93F4CDDC}" type="presOf" srcId="{DF51B815-1AC2-416E-803F-8CACA9FA1B38}" destId="{F5FB8BCA-226C-4D66-B110-56F229F50770}" srcOrd="0" destOrd="0" presId="urn:microsoft.com/office/officeart/2016/7/layout/HorizontalActionList"/>
    <dgm:cxn modelId="{65D3B164-F487-46F4-9167-100BFE5DF0D8}" type="presOf" srcId="{C630E092-4623-417C-A562-497A881169DF}" destId="{C9616169-13B9-4F35-AAC0-40C2B0988D49}" srcOrd="0" destOrd="0" presId="urn:microsoft.com/office/officeart/2016/7/layout/HorizontalActionList"/>
    <dgm:cxn modelId="{EA3BA246-219C-4CDA-B218-10E51CBE11C3}" srcId="{63499D50-839B-43DF-986E-6F11B5A0B5A6}" destId="{F390F849-45A0-4A72-BEF3-099BF9BA9177}" srcOrd="0" destOrd="0" parTransId="{B4C71F6E-671A-44C7-834E-9C5B3548D865}" sibTransId="{2B6F468E-C35C-448F-9AF4-0DB1A29F9590}"/>
    <dgm:cxn modelId="{5EB2A44E-E9CE-4988-BA7F-241150C9F414}" type="presOf" srcId="{100ABD66-B394-48EB-B1F9-69ABFD68D18C}" destId="{443A640C-7E1C-49B5-A50E-7B99F17DBF00}" srcOrd="0" destOrd="0" presId="urn:microsoft.com/office/officeart/2016/7/layout/HorizontalActionList"/>
    <dgm:cxn modelId="{3593257E-BD1A-4E8F-9E38-EA1FF735E031}" type="presOf" srcId="{61E083BC-1672-410D-95CF-5F1D72352E5C}" destId="{FB922AAF-4B90-4A23-B078-884A9686CA81}" srcOrd="0" destOrd="0" presId="urn:microsoft.com/office/officeart/2016/7/layout/HorizontalActionList"/>
    <dgm:cxn modelId="{268FF785-C573-4835-A5AD-0B01613C0D06}" srcId="{35F672E1-939A-4A18-91E9-E85058E6ED88}" destId="{D144037A-FAF3-4FC5-B9FB-BF1EF4E60AD9}" srcOrd="0" destOrd="0" parTransId="{F8001B83-0797-4AC6-877E-E0E365E90F31}" sibTransId="{76D5DCF4-01F3-4021-B026-8B6C48426618}"/>
    <dgm:cxn modelId="{1100DE99-8FA0-491F-A741-7449153E59A9}" srcId="{35F672E1-939A-4A18-91E9-E85058E6ED88}" destId="{100ABD66-B394-48EB-B1F9-69ABFD68D18C}" srcOrd="1" destOrd="0" parTransId="{47E50BD0-75D6-498A-957D-83F6060CA0F9}" sibTransId="{780FFFCC-7FAC-480D-99EE-AFFFFAB26AAF}"/>
    <dgm:cxn modelId="{4FAEC0A3-8F26-4514-B0B4-B033F5BD1CFB}" srcId="{35F672E1-939A-4A18-91E9-E85058E6ED88}" destId="{C630E092-4623-417C-A562-497A881169DF}" srcOrd="2" destOrd="0" parTransId="{E7F50093-6F4B-4434-8DEE-FC87775FC8F5}" sibTransId="{3B23E235-1657-44F1-BA97-F02B84A00235}"/>
    <dgm:cxn modelId="{C38F14C2-B62E-4537-8B79-A1C35BBAC15F}" type="presOf" srcId="{35F672E1-939A-4A18-91E9-E85058E6ED88}" destId="{378F825C-F6B9-4064-A3CE-5B641E8E7C97}" srcOrd="0" destOrd="0" presId="urn:microsoft.com/office/officeart/2016/7/layout/HorizontalActionList"/>
    <dgm:cxn modelId="{C7A2CAD0-07C6-4128-B089-A908D3BA6055}" type="presOf" srcId="{32690E8E-16FB-4CE4-A2DE-E8B6B8F32F1C}" destId="{85C498DF-CB2F-4350-A015-8BE759FC0F9D}" srcOrd="0" destOrd="0" presId="urn:microsoft.com/office/officeart/2016/7/layout/HorizontalActionList"/>
    <dgm:cxn modelId="{5CD18AD4-CA15-4DE2-A9C1-812BEC9E1FC4}" type="presOf" srcId="{63499D50-839B-43DF-986E-6F11B5A0B5A6}" destId="{382E2646-BD83-4A91-A018-C4DDCBC90B96}" srcOrd="0" destOrd="0" presId="urn:microsoft.com/office/officeart/2016/7/layout/HorizontalActionList"/>
    <dgm:cxn modelId="{046131E2-9A31-4293-B3DD-2AE955431662}" srcId="{D144037A-FAF3-4FC5-B9FB-BF1EF4E60AD9}" destId="{32690E8E-16FB-4CE4-A2DE-E8B6B8F32F1C}" srcOrd="0" destOrd="0" parTransId="{768531F0-63DB-459B-89BB-E254657650EE}" sibTransId="{EFD4E991-E7CD-401E-9994-9D5784D307FB}"/>
    <dgm:cxn modelId="{1DAAEDE6-111E-4393-BBB3-2B35A965A672}" srcId="{100ABD66-B394-48EB-B1F9-69ABFD68D18C}" destId="{DF51B815-1AC2-416E-803F-8CACA9FA1B38}" srcOrd="0" destOrd="0" parTransId="{F863AF36-8B7A-4B86-A8EE-99ACA823757D}" sibTransId="{74F09455-4F0F-472D-902C-04BD4284ECF8}"/>
    <dgm:cxn modelId="{5DE819BD-91AF-481E-85A3-A5C4F213B59E}" type="presParOf" srcId="{378F825C-F6B9-4064-A3CE-5B641E8E7C97}" destId="{D46E2F46-47D3-4715-A470-E52A61127969}" srcOrd="0" destOrd="0" presId="urn:microsoft.com/office/officeart/2016/7/layout/HorizontalActionList"/>
    <dgm:cxn modelId="{91222813-74CB-42CD-8991-6C8D7B6D838B}" type="presParOf" srcId="{D46E2F46-47D3-4715-A470-E52A61127969}" destId="{3AC29CDF-FF39-41D3-83EB-A94462A2B636}" srcOrd="0" destOrd="0" presId="urn:microsoft.com/office/officeart/2016/7/layout/HorizontalActionList"/>
    <dgm:cxn modelId="{A84E0865-4EE3-4A69-98DB-5555DB49F0FC}" type="presParOf" srcId="{D46E2F46-47D3-4715-A470-E52A61127969}" destId="{85C498DF-CB2F-4350-A015-8BE759FC0F9D}" srcOrd="1" destOrd="0" presId="urn:microsoft.com/office/officeart/2016/7/layout/HorizontalActionList"/>
    <dgm:cxn modelId="{5312F081-512A-4A74-8815-311790E0535D}" type="presParOf" srcId="{378F825C-F6B9-4064-A3CE-5B641E8E7C97}" destId="{7E77D934-FE6C-4194-A6C1-CEF910E25595}" srcOrd="1" destOrd="0" presId="urn:microsoft.com/office/officeart/2016/7/layout/HorizontalActionList"/>
    <dgm:cxn modelId="{77348B88-C53C-48B0-9201-8B612C04F516}" type="presParOf" srcId="{378F825C-F6B9-4064-A3CE-5B641E8E7C97}" destId="{8AB4CE89-A8A5-40B0-BAF1-9966B9E69421}" srcOrd="2" destOrd="0" presId="urn:microsoft.com/office/officeart/2016/7/layout/HorizontalActionList"/>
    <dgm:cxn modelId="{C2C7D380-E0FA-4401-9946-FA3A3A77F6A9}" type="presParOf" srcId="{8AB4CE89-A8A5-40B0-BAF1-9966B9E69421}" destId="{443A640C-7E1C-49B5-A50E-7B99F17DBF00}" srcOrd="0" destOrd="0" presId="urn:microsoft.com/office/officeart/2016/7/layout/HorizontalActionList"/>
    <dgm:cxn modelId="{EFAC4C8B-A82C-4124-8AEC-4C8EBF7E30F6}" type="presParOf" srcId="{8AB4CE89-A8A5-40B0-BAF1-9966B9E69421}" destId="{F5FB8BCA-226C-4D66-B110-56F229F50770}" srcOrd="1" destOrd="0" presId="urn:microsoft.com/office/officeart/2016/7/layout/HorizontalActionList"/>
    <dgm:cxn modelId="{0CC6D5D7-6C37-48DF-8334-B4FAA0A4BFE1}" type="presParOf" srcId="{378F825C-F6B9-4064-A3CE-5B641E8E7C97}" destId="{DF21252B-ACDD-4FD4-9EC1-937F5462A5F1}" srcOrd="3" destOrd="0" presId="urn:microsoft.com/office/officeart/2016/7/layout/HorizontalActionList"/>
    <dgm:cxn modelId="{D8A3D287-DB43-4E82-A0C6-AEAAD21A700E}" type="presParOf" srcId="{378F825C-F6B9-4064-A3CE-5B641E8E7C97}" destId="{D5AE3B48-DFC4-4BE2-BA09-FE9AC609DC41}" srcOrd="4" destOrd="0" presId="urn:microsoft.com/office/officeart/2016/7/layout/HorizontalActionList"/>
    <dgm:cxn modelId="{CC5419FE-E0D0-43BB-BA27-AAD3083AD231}" type="presParOf" srcId="{D5AE3B48-DFC4-4BE2-BA09-FE9AC609DC41}" destId="{C9616169-13B9-4F35-AAC0-40C2B0988D49}" srcOrd="0" destOrd="0" presId="urn:microsoft.com/office/officeart/2016/7/layout/HorizontalActionList"/>
    <dgm:cxn modelId="{01D14062-C204-4EB7-800E-74143F22AF25}" type="presParOf" srcId="{D5AE3B48-DFC4-4BE2-BA09-FE9AC609DC41}" destId="{FB922AAF-4B90-4A23-B078-884A9686CA81}" srcOrd="1" destOrd="0" presId="urn:microsoft.com/office/officeart/2016/7/layout/HorizontalActionList"/>
    <dgm:cxn modelId="{3D39451C-FE3C-4A9D-989D-D22C5BCCD33A}" type="presParOf" srcId="{378F825C-F6B9-4064-A3CE-5B641E8E7C97}" destId="{3BA89DFB-BB89-421F-9955-C3B061BAAC04}" srcOrd="5" destOrd="0" presId="urn:microsoft.com/office/officeart/2016/7/layout/HorizontalActionList"/>
    <dgm:cxn modelId="{DA2DEF96-BF97-4FB5-809A-C031EF837EA9}" type="presParOf" srcId="{378F825C-F6B9-4064-A3CE-5B641E8E7C97}" destId="{C6B9FB58-14C7-4F7F-9292-028487954A4F}" srcOrd="6" destOrd="0" presId="urn:microsoft.com/office/officeart/2016/7/layout/HorizontalActionList"/>
    <dgm:cxn modelId="{97F49F3C-850C-4E85-B3BB-59C1D9F20E21}" type="presParOf" srcId="{C6B9FB58-14C7-4F7F-9292-028487954A4F}" destId="{382E2646-BD83-4A91-A018-C4DDCBC90B96}" srcOrd="0" destOrd="0" presId="urn:microsoft.com/office/officeart/2016/7/layout/HorizontalActionList"/>
    <dgm:cxn modelId="{C8B29F8D-90AD-4879-B6B9-B77F8BE46A44}" type="presParOf" srcId="{C6B9FB58-14C7-4F7F-9292-028487954A4F}" destId="{DE7E11FF-A28E-492E-944A-3B7282F83ABC}"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7CAF4-323C-4E29-BC29-8ECE08E4DC9F}">
      <dsp:nvSpPr>
        <dsp:cNvPr id="0" name=""/>
        <dsp:cNvSpPr/>
      </dsp:nvSpPr>
      <dsp:spPr>
        <a:xfrm>
          <a:off x="0" y="1083660"/>
          <a:ext cx="2957512" cy="1878020"/>
        </a:xfrm>
        <a:prstGeom prst="roundRect">
          <a:avLst>
            <a:gd name="adj" fmla="val 10000"/>
          </a:avLst>
        </a:prstGeom>
        <a:solidFill>
          <a:srgbClr val="495436"/>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AF9F-4588-4331-B288-1B7BD05D3EF7}">
      <dsp:nvSpPr>
        <dsp:cNvPr id="0" name=""/>
        <dsp:cNvSpPr/>
      </dsp:nvSpPr>
      <dsp:spPr>
        <a:xfrm>
          <a:off x="328612" y="1395842"/>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t>understand the importance of their work</a:t>
          </a:r>
          <a:r>
            <a:rPr lang="en-US" sz="2900" b="0" i="0" kern="1200" dirty="0"/>
            <a:t> </a:t>
          </a:r>
          <a:endParaRPr lang="en-US" sz="2900" kern="1200" dirty="0"/>
        </a:p>
      </dsp:txBody>
      <dsp:txXfrm>
        <a:off x="383617" y="1450847"/>
        <a:ext cx="2847502" cy="1768010"/>
      </dsp:txXfrm>
    </dsp:sp>
    <dsp:sp modelId="{AF805C44-20F6-4A59-8872-EB66403EB1B2}">
      <dsp:nvSpPr>
        <dsp:cNvPr id="0" name=""/>
        <dsp:cNvSpPr/>
      </dsp:nvSpPr>
      <dsp:spPr>
        <a:xfrm>
          <a:off x="3614737" y="1083660"/>
          <a:ext cx="2957512" cy="1878020"/>
        </a:xfrm>
        <a:prstGeom prst="roundRect">
          <a:avLst>
            <a:gd name="adj" fmla="val 10000"/>
          </a:avLst>
        </a:prstGeom>
        <a:solidFill>
          <a:srgbClr val="495436"/>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138417-3EEC-47EB-B77C-9C43BC53A66D}">
      <dsp:nvSpPr>
        <dsp:cNvPr id="0" name=""/>
        <dsp:cNvSpPr/>
      </dsp:nvSpPr>
      <dsp:spPr>
        <a:xfrm>
          <a:off x="3943350" y="1395842"/>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t>agree with the organization’s mission</a:t>
          </a:r>
          <a:endParaRPr lang="en-US" sz="2900" kern="1200" dirty="0"/>
        </a:p>
      </dsp:txBody>
      <dsp:txXfrm>
        <a:off x="3998355" y="1450847"/>
        <a:ext cx="2847502" cy="1768010"/>
      </dsp:txXfrm>
    </dsp:sp>
    <dsp:sp modelId="{DA686797-57C1-4067-8DE0-3D25811040CD}">
      <dsp:nvSpPr>
        <dsp:cNvPr id="0" name=""/>
        <dsp:cNvSpPr/>
      </dsp:nvSpPr>
      <dsp:spPr>
        <a:xfrm>
          <a:off x="7229475" y="1083660"/>
          <a:ext cx="2957512" cy="1878020"/>
        </a:xfrm>
        <a:prstGeom prst="roundRect">
          <a:avLst>
            <a:gd name="adj" fmla="val 10000"/>
          </a:avLst>
        </a:prstGeom>
        <a:solidFill>
          <a:srgbClr val="495436"/>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120511-F1DB-4320-AE9F-B47BF319A2A6}">
      <dsp:nvSpPr>
        <dsp:cNvPr id="0" name=""/>
        <dsp:cNvSpPr/>
      </dsp:nvSpPr>
      <dsp:spPr>
        <a:xfrm>
          <a:off x="7558087" y="1395842"/>
          <a:ext cx="2957512" cy="187802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i="0" kern="1200" dirty="0"/>
            <a:t>willing to go above and beyond</a:t>
          </a:r>
          <a:endParaRPr lang="en-US" sz="2900" kern="1200" dirty="0"/>
        </a:p>
      </dsp:txBody>
      <dsp:txXfrm>
        <a:off x="7613092" y="1450847"/>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C0F6A-08D0-4A69-81AF-DCF42CAE1917}">
      <dsp:nvSpPr>
        <dsp:cNvPr id="0" name=""/>
        <dsp:cNvSpPr/>
      </dsp:nvSpPr>
      <dsp:spPr>
        <a:xfrm>
          <a:off x="762194" y="1128734"/>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F85114-AD63-4183-BB0E-BA517E03BF8A}">
      <dsp:nvSpPr>
        <dsp:cNvPr id="0" name=""/>
        <dsp:cNvSpPr/>
      </dsp:nvSpPr>
      <dsp:spPr>
        <a:xfrm>
          <a:off x="8092" y="2030880"/>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87%</a:t>
          </a:r>
        </a:p>
      </dsp:txBody>
      <dsp:txXfrm>
        <a:off x="8092" y="2030880"/>
        <a:ext cx="2320312" cy="348046"/>
      </dsp:txXfrm>
    </dsp:sp>
    <dsp:sp modelId="{0CEC4181-CB5E-42B5-8F8C-B535904CA77E}">
      <dsp:nvSpPr>
        <dsp:cNvPr id="0" name=""/>
        <dsp:cNvSpPr/>
      </dsp:nvSpPr>
      <dsp:spPr>
        <a:xfrm>
          <a:off x="8092" y="2420804"/>
          <a:ext cx="2320312" cy="80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effectLst/>
              <a:latin typeface="Google Sans"/>
            </a:rPr>
            <a:t>less likely to leave their organizations</a:t>
          </a:r>
          <a:endParaRPr lang="en-US" sz="1700" kern="1200"/>
        </a:p>
      </dsp:txBody>
      <dsp:txXfrm>
        <a:off x="8092" y="2420804"/>
        <a:ext cx="2320312" cy="801798"/>
      </dsp:txXfrm>
    </dsp:sp>
    <dsp:sp modelId="{FFC59725-3D11-4701-9E6F-E91B5B9F22DD}">
      <dsp:nvSpPr>
        <dsp:cNvPr id="0" name=""/>
        <dsp:cNvSpPr/>
      </dsp:nvSpPr>
      <dsp:spPr>
        <a:xfrm>
          <a:off x="3488561" y="1128734"/>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5245F7-188D-4E8E-88AD-847EE37CF78B}">
      <dsp:nvSpPr>
        <dsp:cNvPr id="0" name=""/>
        <dsp:cNvSpPr/>
      </dsp:nvSpPr>
      <dsp:spPr>
        <a:xfrm>
          <a:off x="2734460" y="2030880"/>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a:t>15%</a:t>
          </a:r>
        </a:p>
      </dsp:txBody>
      <dsp:txXfrm>
        <a:off x="2734460" y="2030880"/>
        <a:ext cx="2320312" cy="348046"/>
      </dsp:txXfrm>
    </dsp:sp>
    <dsp:sp modelId="{38611230-1B2A-4A34-BA8C-6BC6CBC32E5C}">
      <dsp:nvSpPr>
        <dsp:cNvPr id="0" name=""/>
        <dsp:cNvSpPr/>
      </dsp:nvSpPr>
      <dsp:spPr>
        <a:xfrm>
          <a:off x="2734460" y="2420804"/>
          <a:ext cx="2320312" cy="80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0" i="0" kern="1200">
              <a:effectLst/>
              <a:latin typeface="Google Sans"/>
            </a:rPr>
            <a:t>Actively engaged</a:t>
          </a:r>
          <a:endParaRPr lang="en-US" sz="1700" kern="1200"/>
        </a:p>
      </dsp:txBody>
      <dsp:txXfrm>
        <a:off x="2734460" y="2420804"/>
        <a:ext cx="2320312" cy="801798"/>
      </dsp:txXfrm>
    </dsp:sp>
    <dsp:sp modelId="{97A5CB2C-F953-4FCD-A138-2477B5FF1ACF}">
      <dsp:nvSpPr>
        <dsp:cNvPr id="0" name=""/>
        <dsp:cNvSpPr/>
      </dsp:nvSpPr>
      <dsp:spPr>
        <a:xfrm>
          <a:off x="6214928" y="1128734"/>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E02B94-0820-4F0A-87EB-47217AEC2297}">
      <dsp:nvSpPr>
        <dsp:cNvPr id="0" name=""/>
        <dsp:cNvSpPr/>
      </dsp:nvSpPr>
      <dsp:spPr>
        <a:xfrm>
          <a:off x="5460827" y="2030880"/>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29%</a:t>
          </a:r>
        </a:p>
      </dsp:txBody>
      <dsp:txXfrm>
        <a:off x="5460827" y="2030880"/>
        <a:ext cx="2320312" cy="348046"/>
      </dsp:txXfrm>
    </dsp:sp>
    <dsp:sp modelId="{24B560D0-B287-4203-A564-D4AC8C115E9B}">
      <dsp:nvSpPr>
        <dsp:cNvPr id="0" name=""/>
        <dsp:cNvSpPr/>
      </dsp:nvSpPr>
      <dsp:spPr>
        <a:xfrm>
          <a:off x="5460827" y="2420804"/>
          <a:ext cx="2320312" cy="80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Are satisfied with advancement opportunities</a:t>
          </a:r>
        </a:p>
      </dsp:txBody>
      <dsp:txXfrm>
        <a:off x="5460827" y="2420804"/>
        <a:ext cx="2320312" cy="801798"/>
      </dsp:txXfrm>
    </dsp:sp>
    <dsp:sp modelId="{4BA6D1BB-7092-478D-ADFA-FC6757F9A4F9}">
      <dsp:nvSpPr>
        <dsp:cNvPr id="0" name=""/>
        <dsp:cNvSpPr/>
      </dsp:nvSpPr>
      <dsp:spPr>
        <a:xfrm>
          <a:off x="8941296" y="1128734"/>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3C77D-67AC-4603-8763-CA68A5FD5D2D}">
      <dsp:nvSpPr>
        <dsp:cNvPr id="0" name=""/>
        <dsp:cNvSpPr/>
      </dsp:nvSpPr>
      <dsp:spPr>
        <a:xfrm>
          <a:off x="8187194" y="2030880"/>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18%</a:t>
          </a:r>
        </a:p>
      </dsp:txBody>
      <dsp:txXfrm>
        <a:off x="8187194" y="2030880"/>
        <a:ext cx="2320312" cy="348046"/>
      </dsp:txXfrm>
    </dsp:sp>
    <dsp:sp modelId="{C6DA91D9-9ABF-4A4E-BCD3-2566A0718FF3}">
      <dsp:nvSpPr>
        <dsp:cNvPr id="0" name=""/>
        <dsp:cNvSpPr/>
      </dsp:nvSpPr>
      <dsp:spPr>
        <a:xfrm>
          <a:off x="8187194" y="2420804"/>
          <a:ext cx="2320312" cy="801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Decrease turnover</a:t>
          </a:r>
        </a:p>
      </dsp:txBody>
      <dsp:txXfrm>
        <a:off x="8187194" y="2420804"/>
        <a:ext cx="2320312" cy="801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5822-FFB9-4087-B447-AFE8732871F9}">
      <dsp:nvSpPr>
        <dsp:cNvPr id="0" name=""/>
        <dsp:cNvSpPr/>
      </dsp:nvSpPr>
      <dsp:spPr>
        <a:xfrm>
          <a:off x="0" y="0"/>
          <a:ext cx="4124758"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C94F8-5D1C-4856-98C5-BA549DC21578}">
      <dsp:nvSpPr>
        <dsp:cNvPr id="0" name=""/>
        <dsp:cNvSpPr/>
      </dsp:nvSpPr>
      <dsp:spPr>
        <a:xfrm>
          <a:off x="0" y="0"/>
          <a:ext cx="4124758" cy="13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Do you know what they are?</a:t>
          </a:r>
        </a:p>
      </dsp:txBody>
      <dsp:txXfrm>
        <a:off x="0" y="0"/>
        <a:ext cx="4124758" cy="1325366"/>
      </dsp:txXfrm>
    </dsp:sp>
    <dsp:sp modelId="{E6FB7209-3D91-462F-A103-CD79888E3206}">
      <dsp:nvSpPr>
        <dsp:cNvPr id="0" name=""/>
        <dsp:cNvSpPr/>
      </dsp:nvSpPr>
      <dsp:spPr>
        <a:xfrm>
          <a:off x="0" y="1325366"/>
          <a:ext cx="4124758"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28037-941C-4FCE-85B2-DBF3A8BEF51E}">
      <dsp:nvSpPr>
        <dsp:cNvPr id="0" name=""/>
        <dsp:cNvSpPr/>
      </dsp:nvSpPr>
      <dsp:spPr>
        <a:xfrm>
          <a:off x="0" y="1325366"/>
          <a:ext cx="4124758" cy="13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Do you use them for decision making?</a:t>
          </a:r>
        </a:p>
      </dsp:txBody>
      <dsp:txXfrm>
        <a:off x="0" y="1325366"/>
        <a:ext cx="4124758" cy="1325366"/>
      </dsp:txXfrm>
    </dsp:sp>
    <dsp:sp modelId="{0CADE1BF-4793-4B63-B201-165EFB33C9F8}">
      <dsp:nvSpPr>
        <dsp:cNvPr id="0" name=""/>
        <dsp:cNvSpPr/>
      </dsp:nvSpPr>
      <dsp:spPr>
        <a:xfrm>
          <a:off x="0" y="2650733"/>
          <a:ext cx="4124758"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DFC510-BEED-4EBF-939C-C1BDEAD0DB5B}">
      <dsp:nvSpPr>
        <dsp:cNvPr id="0" name=""/>
        <dsp:cNvSpPr/>
      </dsp:nvSpPr>
      <dsp:spPr>
        <a:xfrm>
          <a:off x="0" y="2650733"/>
          <a:ext cx="4124758" cy="13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Do your employees know what they are?</a:t>
          </a:r>
        </a:p>
      </dsp:txBody>
      <dsp:txXfrm>
        <a:off x="0" y="2650733"/>
        <a:ext cx="4124758" cy="1325366"/>
      </dsp:txXfrm>
    </dsp:sp>
    <dsp:sp modelId="{74AE374A-41AD-4046-BCFC-D76CF1AE3C36}">
      <dsp:nvSpPr>
        <dsp:cNvPr id="0" name=""/>
        <dsp:cNvSpPr/>
      </dsp:nvSpPr>
      <dsp:spPr>
        <a:xfrm>
          <a:off x="0" y="3976100"/>
          <a:ext cx="4124758"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0ABF74-2107-47C1-80D5-2FC76CEAA129}">
      <dsp:nvSpPr>
        <dsp:cNvPr id="0" name=""/>
        <dsp:cNvSpPr/>
      </dsp:nvSpPr>
      <dsp:spPr>
        <a:xfrm>
          <a:off x="0" y="3976100"/>
          <a:ext cx="4124758" cy="13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Do your employees use them for decision making?</a:t>
          </a:r>
        </a:p>
      </dsp:txBody>
      <dsp:txXfrm>
        <a:off x="0" y="3976100"/>
        <a:ext cx="4124758" cy="1325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29CDF-FF39-41D3-83EB-A94462A2B636}">
      <dsp:nvSpPr>
        <dsp:cNvPr id="0" name=""/>
        <dsp:cNvSpPr/>
      </dsp:nvSpPr>
      <dsp:spPr>
        <a:xfrm>
          <a:off x="7438" y="870267"/>
          <a:ext cx="2544259" cy="763277"/>
        </a:xfrm>
        <a:prstGeom prst="rect">
          <a:avLst/>
        </a:prstGeom>
        <a:solidFill>
          <a:srgbClr val="49543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Align</a:t>
          </a:r>
        </a:p>
      </dsp:txBody>
      <dsp:txXfrm>
        <a:off x="7438" y="870267"/>
        <a:ext cx="2544259" cy="763277"/>
      </dsp:txXfrm>
    </dsp:sp>
    <dsp:sp modelId="{85C498DF-CB2F-4350-A015-8BE759FC0F9D}">
      <dsp:nvSpPr>
        <dsp:cNvPr id="0" name=""/>
        <dsp:cNvSpPr/>
      </dsp:nvSpPr>
      <dsp:spPr>
        <a:xfrm>
          <a:off x="7438" y="1633545"/>
          <a:ext cx="2544259" cy="18475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Align employees with Mission &amp; Vision</a:t>
          </a:r>
        </a:p>
      </dsp:txBody>
      <dsp:txXfrm>
        <a:off x="7438" y="1633545"/>
        <a:ext cx="2544259" cy="1847524"/>
      </dsp:txXfrm>
    </dsp:sp>
    <dsp:sp modelId="{443A640C-7E1C-49B5-A50E-7B99F17DBF00}">
      <dsp:nvSpPr>
        <dsp:cNvPr id="0" name=""/>
        <dsp:cNvSpPr/>
      </dsp:nvSpPr>
      <dsp:spPr>
        <a:xfrm>
          <a:off x="2659592" y="870267"/>
          <a:ext cx="2544259" cy="763277"/>
        </a:xfrm>
        <a:prstGeom prst="rect">
          <a:avLst/>
        </a:prstGeom>
        <a:solidFill>
          <a:srgbClr val="49543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Document</a:t>
          </a:r>
        </a:p>
      </dsp:txBody>
      <dsp:txXfrm>
        <a:off x="2659592" y="870267"/>
        <a:ext cx="2544259" cy="763277"/>
      </dsp:txXfrm>
    </dsp:sp>
    <dsp:sp modelId="{F5FB8BCA-226C-4D66-B110-56F229F50770}">
      <dsp:nvSpPr>
        <dsp:cNvPr id="0" name=""/>
        <dsp:cNvSpPr/>
      </dsp:nvSpPr>
      <dsp:spPr>
        <a:xfrm>
          <a:off x="2659592" y="1633545"/>
          <a:ext cx="2544259" cy="18475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Document Processes to track</a:t>
          </a:r>
        </a:p>
      </dsp:txBody>
      <dsp:txXfrm>
        <a:off x="2659592" y="1633545"/>
        <a:ext cx="2544259" cy="1847524"/>
      </dsp:txXfrm>
    </dsp:sp>
    <dsp:sp modelId="{C9616169-13B9-4F35-AAC0-40C2B0988D49}">
      <dsp:nvSpPr>
        <dsp:cNvPr id="0" name=""/>
        <dsp:cNvSpPr/>
      </dsp:nvSpPr>
      <dsp:spPr>
        <a:xfrm>
          <a:off x="5311747" y="870267"/>
          <a:ext cx="2544259" cy="763277"/>
        </a:xfrm>
        <a:prstGeom prst="rect">
          <a:avLst/>
        </a:prstGeom>
        <a:solidFill>
          <a:srgbClr val="49543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Produce</a:t>
          </a:r>
        </a:p>
      </dsp:txBody>
      <dsp:txXfrm>
        <a:off x="5311747" y="870267"/>
        <a:ext cx="2544259" cy="763277"/>
      </dsp:txXfrm>
    </dsp:sp>
    <dsp:sp modelId="{FB922AAF-4B90-4A23-B078-884A9686CA81}">
      <dsp:nvSpPr>
        <dsp:cNvPr id="0" name=""/>
        <dsp:cNvSpPr/>
      </dsp:nvSpPr>
      <dsp:spPr>
        <a:xfrm>
          <a:off x="5311747" y="1633545"/>
          <a:ext cx="2544259" cy="18475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Produce Playbooks</a:t>
          </a:r>
        </a:p>
      </dsp:txBody>
      <dsp:txXfrm>
        <a:off x="5311747" y="1633545"/>
        <a:ext cx="2544259" cy="1847524"/>
      </dsp:txXfrm>
    </dsp:sp>
    <dsp:sp modelId="{382E2646-BD83-4A91-A018-C4DDCBC90B96}">
      <dsp:nvSpPr>
        <dsp:cNvPr id="0" name=""/>
        <dsp:cNvSpPr/>
      </dsp:nvSpPr>
      <dsp:spPr>
        <a:xfrm>
          <a:off x="7963901" y="870267"/>
          <a:ext cx="2544259" cy="763277"/>
        </a:xfrm>
        <a:prstGeom prst="rect">
          <a:avLst/>
        </a:prstGeom>
        <a:solidFill>
          <a:srgbClr val="495436"/>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111250">
            <a:lnSpc>
              <a:spcPct val="90000"/>
            </a:lnSpc>
            <a:spcBef>
              <a:spcPct val="0"/>
            </a:spcBef>
            <a:spcAft>
              <a:spcPct val="35000"/>
            </a:spcAft>
            <a:buNone/>
          </a:pPr>
          <a:r>
            <a:rPr lang="en-US" sz="2500" kern="1200"/>
            <a:t>Institute</a:t>
          </a:r>
        </a:p>
      </dsp:txBody>
      <dsp:txXfrm>
        <a:off x="7963901" y="870267"/>
        <a:ext cx="2544259" cy="763277"/>
      </dsp:txXfrm>
    </dsp:sp>
    <dsp:sp modelId="{DE7E11FF-A28E-492E-944A-3B7282F83ABC}">
      <dsp:nvSpPr>
        <dsp:cNvPr id="0" name=""/>
        <dsp:cNvSpPr/>
      </dsp:nvSpPr>
      <dsp:spPr>
        <a:xfrm>
          <a:off x="7963901" y="1633545"/>
          <a:ext cx="2544259" cy="184752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44550">
            <a:lnSpc>
              <a:spcPct val="90000"/>
            </a:lnSpc>
            <a:spcBef>
              <a:spcPct val="0"/>
            </a:spcBef>
            <a:spcAft>
              <a:spcPct val="35000"/>
            </a:spcAft>
            <a:buNone/>
          </a:pPr>
          <a:r>
            <a:rPr lang="en-US" sz="1900" kern="1200"/>
            <a:t>Institute conversations to continuously improve</a:t>
          </a:r>
        </a:p>
      </dsp:txBody>
      <dsp:txXfrm>
        <a:off x="7963901" y="1633545"/>
        <a:ext cx="2544259" cy="18475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B28C7-8A63-431F-85FB-D19508117377}"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DD9F8-CE70-4042-8557-5DEA52983927}" type="slidenum">
              <a:rPr lang="en-US" smtClean="0"/>
              <a:t>‹#›</a:t>
            </a:fld>
            <a:endParaRPr lang="en-US"/>
          </a:p>
        </p:txBody>
      </p:sp>
    </p:spTree>
    <p:extLst>
      <p:ext uri="{BB962C8B-B14F-4D97-AF65-F5344CB8AC3E}">
        <p14:creationId xmlns:p14="http://schemas.microsoft.com/office/powerpoint/2010/main" val="382635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get to talk about something near &amp; dear to me.  Too often, performance management is when someone is struggling, or it is time to determine raises.  Today, I’m going to talk about what it looks like when it becomes an integral part of managing your business.  </a:t>
            </a:r>
          </a:p>
        </p:txBody>
      </p:sp>
      <p:sp>
        <p:nvSpPr>
          <p:cNvPr id="4" name="Slide Number Placeholder 3"/>
          <p:cNvSpPr>
            <a:spLocks noGrp="1"/>
          </p:cNvSpPr>
          <p:nvPr>
            <p:ph type="sldNum" sz="quarter" idx="5"/>
          </p:nvPr>
        </p:nvSpPr>
        <p:spPr/>
        <p:txBody>
          <a:bodyPr/>
          <a:lstStyle/>
          <a:p>
            <a:fld id="{5B6DD9F8-CE70-4042-8557-5DEA52983927}" type="slidenum">
              <a:rPr lang="en-US" smtClean="0"/>
              <a:t>1</a:t>
            </a:fld>
            <a:endParaRPr lang="en-US"/>
          </a:p>
        </p:txBody>
      </p:sp>
    </p:spTree>
    <p:extLst>
      <p:ext uri="{BB962C8B-B14F-4D97-AF65-F5344CB8AC3E}">
        <p14:creationId xmlns:p14="http://schemas.microsoft.com/office/powerpoint/2010/main" val="177916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I had to look up TMHRA, and they seem to be doing a great job with applying their mission.  </a:t>
            </a:r>
          </a:p>
        </p:txBody>
      </p:sp>
      <p:sp>
        <p:nvSpPr>
          <p:cNvPr id="4" name="Slide Number Placeholder 3"/>
          <p:cNvSpPr>
            <a:spLocks noGrp="1"/>
          </p:cNvSpPr>
          <p:nvPr>
            <p:ph type="sldNum" sz="quarter" idx="5"/>
          </p:nvPr>
        </p:nvSpPr>
        <p:spPr/>
        <p:txBody>
          <a:bodyPr/>
          <a:lstStyle/>
          <a:p>
            <a:fld id="{5B6DD9F8-CE70-4042-8557-5DEA52983927}" type="slidenum">
              <a:rPr lang="en-US" smtClean="0"/>
              <a:t>10</a:t>
            </a:fld>
            <a:endParaRPr lang="en-US"/>
          </a:p>
        </p:txBody>
      </p:sp>
    </p:spTree>
    <p:extLst>
      <p:ext uri="{BB962C8B-B14F-4D97-AF65-F5344CB8AC3E}">
        <p14:creationId xmlns:p14="http://schemas.microsoft.com/office/powerpoint/2010/main" val="2838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also wanted to look at a city.  Since I’m in the great city of Lewisville, I had to choose it.  Anyone here from Lewisville?</a:t>
            </a:r>
          </a:p>
        </p:txBody>
      </p:sp>
      <p:sp>
        <p:nvSpPr>
          <p:cNvPr id="4" name="Slide Number Placeholder 3"/>
          <p:cNvSpPr>
            <a:spLocks noGrp="1"/>
          </p:cNvSpPr>
          <p:nvPr>
            <p:ph type="sldNum" sz="quarter" idx="5"/>
          </p:nvPr>
        </p:nvSpPr>
        <p:spPr/>
        <p:txBody>
          <a:bodyPr/>
          <a:lstStyle/>
          <a:p>
            <a:fld id="{5B6DD9F8-CE70-4042-8557-5DEA52983927}" type="slidenum">
              <a:rPr lang="en-US" smtClean="0"/>
              <a:t>11</a:t>
            </a:fld>
            <a:endParaRPr lang="en-US"/>
          </a:p>
        </p:txBody>
      </p:sp>
    </p:spTree>
    <p:extLst>
      <p:ext uri="{BB962C8B-B14F-4D97-AF65-F5344CB8AC3E}">
        <p14:creationId xmlns:p14="http://schemas.microsoft.com/office/powerpoint/2010/main" val="222053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putting emphasis on culture critical abilities?  Do your job postings define your mission?  Are you talking about them during interviews and does leadership exemplify your mission, vision and values?  Again, are we making decisions with them at the forefront?</a:t>
            </a:r>
          </a:p>
        </p:txBody>
      </p:sp>
      <p:sp>
        <p:nvSpPr>
          <p:cNvPr id="4" name="Slide Number Placeholder 3"/>
          <p:cNvSpPr>
            <a:spLocks noGrp="1"/>
          </p:cNvSpPr>
          <p:nvPr>
            <p:ph type="sldNum" sz="quarter" idx="5"/>
          </p:nvPr>
        </p:nvSpPr>
        <p:spPr/>
        <p:txBody>
          <a:bodyPr/>
          <a:lstStyle/>
          <a:p>
            <a:fld id="{5B6DD9F8-CE70-4042-8557-5DEA52983927}" type="slidenum">
              <a:rPr lang="en-US" smtClean="0"/>
              <a:t>12</a:t>
            </a:fld>
            <a:endParaRPr lang="en-US"/>
          </a:p>
        </p:txBody>
      </p:sp>
    </p:spTree>
    <p:extLst>
      <p:ext uri="{BB962C8B-B14F-4D97-AF65-F5344CB8AC3E}">
        <p14:creationId xmlns:p14="http://schemas.microsoft.com/office/powerpoint/2010/main" val="486108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 </a:t>
            </a:r>
            <a:r>
              <a:rPr lang="en-US" b="1" dirty="0"/>
              <a:t>What is your differentiator as an employer?  </a:t>
            </a:r>
            <a:r>
              <a:rPr lang="en-US" dirty="0"/>
              <a:t>Focus on this.  It isn’t just about the money.  As a matter of fact, this environment is NOT about the money.  More money helps short term but it won’t fix your overall issues.</a:t>
            </a:r>
          </a:p>
          <a:p>
            <a:endParaRPr lang="en-US" dirty="0"/>
          </a:p>
        </p:txBody>
      </p:sp>
      <p:sp>
        <p:nvSpPr>
          <p:cNvPr id="4" name="Slide Number Placeholder 3"/>
          <p:cNvSpPr>
            <a:spLocks noGrp="1"/>
          </p:cNvSpPr>
          <p:nvPr>
            <p:ph type="sldNum" sz="quarter" idx="5"/>
          </p:nvPr>
        </p:nvSpPr>
        <p:spPr/>
        <p:txBody>
          <a:bodyPr/>
          <a:lstStyle/>
          <a:p>
            <a:fld id="{771CF9F9-4E86-4102-A2A1-0386449CD75A}" type="slidenum">
              <a:rPr lang="en-US" smtClean="0"/>
              <a:t>13</a:t>
            </a:fld>
            <a:endParaRPr lang="en-US"/>
          </a:p>
        </p:txBody>
      </p:sp>
    </p:spTree>
    <p:extLst>
      <p:ext uri="{BB962C8B-B14F-4D97-AF65-F5344CB8AC3E}">
        <p14:creationId xmlns:p14="http://schemas.microsoft.com/office/powerpoint/2010/main" val="583247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clear – and real – about your culture.  </a:t>
            </a:r>
          </a:p>
          <a:p>
            <a:endParaRPr lang="en-US" dirty="0"/>
          </a:p>
          <a:p>
            <a:r>
              <a:rPr lang="en-US" dirty="0"/>
              <a:t>You determined your differentiator when you were in the recruiting phase, now it is time to walk the walk.  Be prepared to talk about the culture</a:t>
            </a:r>
          </a:p>
          <a:p>
            <a:endParaRPr lang="en-US" dirty="0"/>
          </a:p>
          <a:p>
            <a:r>
              <a:rPr lang="en-US" dirty="0"/>
              <a:t>Be realistic.  We all have “warts” in our organization.  Own them.  Improve them where you can, but bring them out in the open.  Hiding challenges creates more problems than it solves.  </a:t>
            </a:r>
          </a:p>
          <a:p>
            <a:endParaRPr lang="en-US" dirty="0"/>
          </a:p>
          <a:p>
            <a:r>
              <a:rPr lang="en-US" dirty="0"/>
              <a:t>Focus on what matters to you and your employees.  What are your non negotiables.  Get clear about ensuring every employee meets those.  When hiring candidates, ask them what their non negotiables are.  Be upfront in how you can meet them.  </a:t>
            </a:r>
          </a:p>
        </p:txBody>
      </p:sp>
      <p:sp>
        <p:nvSpPr>
          <p:cNvPr id="4" name="Slide Number Placeholder 3"/>
          <p:cNvSpPr>
            <a:spLocks noGrp="1"/>
          </p:cNvSpPr>
          <p:nvPr>
            <p:ph type="sldNum" sz="quarter" idx="5"/>
          </p:nvPr>
        </p:nvSpPr>
        <p:spPr/>
        <p:txBody>
          <a:bodyPr/>
          <a:lstStyle/>
          <a:p>
            <a:fld id="{771CF9F9-4E86-4102-A2A1-0386449CD75A}" type="slidenum">
              <a:rPr lang="en-US" smtClean="0"/>
              <a:t>14</a:t>
            </a:fld>
            <a:endParaRPr lang="en-US"/>
          </a:p>
        </p:txBody>
      </p:sp>
    </p:spTree>
    <p:extLst>
      <p:ext uri="{BB962C8B-B14F-4D97-AF65-F5344CB8AC3E}">
        <p14:creationId xmlns:p14="http://schemas.microsoft.com/office/powerpoint/2010/main" val="194637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job descriptions that focus on the right things</a:t>
            </a:r>
          </a:p>
          <a:p>
            <a:endParaRPr lang="en-US" dirty="0"/>
          </a:p>
          <a:p>
            <a:r>
              <a:rPr lang="en-US" dirty="0"/>
              <a:t>Think about the industries that have been most impacted like hospitality.  What does the existing job seeker look like?  How can YOU use those talents?  We’ve gotten lazy as hiring managers because our candidate pool has become so large.  We are looking for our purple squirrel.  Instead, try to focus on soft skills and be willing to train the right personality when possible.  Giving someone a chance can create a great employee.  </a:t>
            </a:r>
          </a:p>
          <a:p>
            <a:endParaRPr lang="en-US" dirty="0"/>
          </a:p>
          <a:p>
            <a:r>
              <a:rPr lang="en-US" dirty="0"/>
              <a:t>Once you have figured out why someone would want to work for you, it is time to figure out who you truly need.  </a:t>
            </a:r>
          </a:p>
          <a:p>
            <a:endParaRPr lang="en-US" dirty="0"/>
          </a:p>
          <a:p>
            <a:endParaRPr lang="en-US" dirty="0"/>
          </a:p>
          <a:p>
            <a:r>
              <a:rPr lang="en-US" dirty="0"/>
              <a:t>https://www.linkedin.com/pulse/stop-making-tactical-excuses-strategic-hiring-problem-lou-adler/</a:t>
            </a:r>
          </a:p>
          <a:p>
            <a:endParaRPr lang="en-US" dirty="0"/>
          </a:p>
          <a:p>
            <a:r>
              <a:rPr lang="en-US" b="0" i="0" dirty="0">
                <a:effectLst/>
                <a:latin typeface="Source Serif Pro" panose="020B0604020202020204" pitchFamily="18" charset="0"/>
              </a:rPr>
              <a:t>For example, too many HR and talent leaders believe that job descriptions must include laundry lists of skills, experiences, and generic competencies in order to be considered objective in the eyes of the law. </a:t>
            </a:r>
          </a:p>
          <a:p>
            <a:endParaRPr lang="en-US" b="0" i="0" dirty="0">
              <a:effectLst/>
              <a:latin typeface="Source Serif Pro" panose="020B0604020202020204" pitchFamily="18" charset="0"/>
            </a:endParaRPr>
          </a:p>
          <a:p>
            <a:endParaRPr lang="en-US" b="0" i="0" dirty="0">
              <a:effectLst/>
              <a:latin typeface="Source Serif Pro" panose="020B0604020202020204" pitchFamily="18" charset="0"/>
            </a:endParaRPr>
          </a:p>
          <a:p>
            <a:r>
              <a:rPr lang="en-US" b="0" i="0" dirty="0">
                <a:effectLst/>
                <a:latin typeface="Source Serif Pro" panose="020B0604020202020204" pitchFamily="18" charset="0"/>
              </a:rPr>
              <a:t>Do they really need 5 years experience in your industry?  Are your educational requirements legitimate?  </a:t>
            </a:r>
            <a:r>
              <a:rPr lang="en-US" b="0" i="0" dirty="0" err="1">
                <a:effectLst/>
                <a:latin typeface="Source Serif Pro" panose="020B0604020202020204" pitchFamily="18" charset="0"/>
              </a:rPr>
              <a:t>Etc</a:t>
            </a:r>
            <a:endParaRPr lang="en-US" b="0" i="0" dirty="0">
              <a:effectLst/>
              <a:latin typeface="Source Serif Pro" panose="020B0604020202020204" pitchFamily="18" charset="0"/>
            </a:endParaRPr>
          </a:p>
          <a:p>
            <a:endParaRPr lang="en-US" b="0" i="0" dirty="0">
              <a:effectLst/>
              <a:latin typeface="Source Serif Pro" panose="020B0604020202020204" pitchFamily="18" charset="0"/>
            </a:endParaRPr>
          </a:p>
          <a:p>
            <a:r>
              <a:rPr lang="en-US" b="0" i="0" dirty="0">
                <a:effectLst/>
                <a:latin typeface="Source Serif Pro" panose="020B0604020202020204" pitchFamily="18" charset="0"/>
              </a:rPr>
              <a:t>Go through existing job descriptions.  Is it accurate?  </a:t>
            </a:r>
            <a:endParaRPr lang="en-US" dirty="0"/>
          </a:p>
        </p:txBody>
      </p:sp>
      <p:sp>
        <p:nvSpPr>
          <p:cNvPr id="4" name="Slide Number Placeholder 3"/>
          <p:cNvSpPr>
            <a:spLocks noGrp="1"/>
          </p:cNvSpPr>
          <p:nvPr>
            <p:ph type="sldNum" sz="quarter" idx="5"/>
          </p:nvPr>
        </p:nvSpPr>
        <p:spPr/>
        <p:txBody>
          <a:bodyPr/>
          <a:lstStyle/>
          <a:p>
            <a:fld id="{771CF9F9-4E86-4102-A2A1-0386449CD75A}" type="slidenum">
              <a:rPr lang="en-US" smtClean="0"/>
              <a:t>15</a:t>
            </a:fld>
            <a:endParaRPr lang="en-US"/>
          </a:p>
        </p:txBody>
      </p:sp>
    </p:spTree>
    <p:extLst>
      <p:ext uri="{BB962C8B-B14F-4D97-AF65-F5344CB8AC3E}">
        <p14:creationId xmlns:p14="http://schemas.microsoft.com/office/powerpoint/2010/main" val="24250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the right people in the right seat, it is time to put measures in place to protect them.  </a:t>
            </a:r>
          </a:p>
        </p:txBody>
      </p:sp>
      <p:sp>
        <p:nvSpPr>
          <p:cNvPr id="4" name="Slide Number Placeholder 3"/>
          <p:cNvSpPr>
            <a:spLocks noGrp="1"/>
          </p:cNvSpPr>
          <p:nvPr>
            <p:ph type="sldNum" sz="quarter" idx="5"/>
          </p:nvPr>
        </p:nvSpPr>
        <p:spPr/>
        <p:txBody>
          <a:bodyPr/>
          <a:lstStyle/>
          <a:p>
            <a:fld id="{5B6DD9F8-CE70-4042-8557-5DEA52983927}" type="slidenum">
              <a:rPr lang="en-US" smtClean="0"/>
              <a:t>17</a:t>
            </a:fld>
            <a:endParaRPr lang="en-US"/>
          </a:p>
        </p:txBody>
      </p:sp>
    </p:spTree>
    <p:extLst>
      <p:ext uri="{BB962C8B-B14F-4D97-AF65-F5344CB8AC3E}">
        <p14:creationId xmlns:p14="http://schemas.microsoft.com/office/powerpoint/2010/main" val="239732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piece of advice here is to be prepared on their first day.  Make sure they have everything they need the second they walk through the door.</a:t>
            </a:r>
          </a:p>
          <a:p>
            <a:endParaRPr lang="en-US" dirty="0"/>
          </a:p>
          <a:p>
            <a:r>
              <a:rPr lang="en-US" dirty="0"/>
              <a:t>Have their hiring paperwork ready</a:t>
            </a:r>
          </a:p>
          <a:p>
            <a:r>
              <a:rPr lang="en-US" dirty="0"/>
              <a:t>Have a mentor or a buddy ready to take them through the first day</a:t>
            </a:r>
          </a:p>
          <a:p>
            <a:endParaRPr lang="en-US" dirty="0"/>
          </a:p>
          <a:p>
            <a:r>
              <a:rPr lang="en-US" dirty="0"/>
              <a:t>Too many new employees are thrown in the deep end, left to figure it out for themselves.  Don’t be that employer.  Training doesn’t have to be overly formal, but it is necessary for every. Single, new. Hire.</a:t>
            </a:r>
          </a:p>
          <a:p>
            <a:endParaRPr lang="en-US" dirty="0"/>
          </a:p>
          <a:p>
            <a:r>
              <a:rPr lang="en-US" dirty="0"/>
              <a:t>How are things done?  How does the company software work?  Where’s the bathroom?  Who do they need to know?  What’s the chain of command for questions?</a:t>
            </a:r>
          </a:p>
          <a:p>
            <a:endParaRPr lang="en-US" dirty="0"/>
          </a:p>
          <a:p>
            <a:r>
              <a:rPr lang="en-US" dirty="0"/>
              <a:t>HOW YOU START IS HOW YOU CONTINUE.  If you don’t feel valued on day 1, how long does it take to become disengaged?</a:t>
            </a:r>
          </a:p>
          <a:p>
            <a:endParaRPr lang="en-US" dirty="0"/>
          </a:p>
        </p:txBody>
      </p:sp>
      <p:sp>
        <p:nvSpPr>
          <p:cNvPr id="4" name="Slide Number Placeholder 3"/>
          <p:cNvSpPr>
            <a:spLocks noGrp="1"/>
          </p:cNvSpPr>
          <p:nvPr>
            <p:ph type="sldNum" sz="quarter" idx="5"/>
          </p:nvPr>
        </p:nvSpPr>
        <p:spPr/>
        <p:txBody>
          <a:bodyPr/>
          <a:lstStyle/>
          <a:p>
            <a:fld id="{771CF9F9-4E86-4102-A2A1-0386449CD75A}" type="slidenum">
              <a:rPr lang="en-US" smtClean="0"/>
              <a:t>18</a:t>
            </a:fld>
            <a:endParaRPr lang="en-US"/>
          </a:p>
        </p:txBody>
      </p:sp>
    </p:spTree>
    <p:extLst>
      <p:ext uri="{BB962C8B-B14F-4D97-AF65-F5344CB8AC3E}">
        <p14:creationId xmlns:p14="http://schemas.microsoft.com/office/powerpoint/2010/main" val="20960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12358-EB6F-FE3D-1467-0E3974EDE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CE8C0-5D85-2DCB-4D4C-B16029A88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2F5AD-C79A-B5B7-0739-2261A3812F12}"/>
              </a:ext>
            </a:extLst>
          </p:cNvPr>
          <p:cNvSpPr>
            <a:spLocks noGrp="1"/>
          </p:cNvSpPr>
          <p:nvPr>
            <p:ph type="body" idx="1"/>
          </p:nvPr>
        </p:nvSpPr>
        <p:spPr/>
        <p:txBody>
          <a:bodyPr/>
          <a:lstStyle/>
          <a:p>
            <a:r>
              <a:rPr lang="en-US" dirty="0"/>
              <a:t>There is a concept called Kaizen.  It is a brilliant concept and one we should always be employing.  And that is the idea of continuous improvement.</a:t>
            </a:r>
          </a:p>
          <a:p>
            <a:endParaRPr lang="en-US" dirty="0"/>
          </a:p>
          <a:p>
            <a:r>
              <a:rPr lang="en-US" dirty="0"/>
              <a:t>Your goals, as HR professionals should be to hire employees who align with the city’s mission and vision, help leaders document processes and track results, use that information to create playbooks, then institute regular, ongoing conversations to help each department continuously improve.</a:t>
            </a:r>
          </a:p>
          <a:p>
            <a:endParaRPr lang="en-US" dirty="0"/>
          </a:p>
          <a:p>
            <a:r>
              <a:rPr lang="en-US" dirty="0"/>
              <a:t>If you don’t know where to start, start with your department.  Other leaders will see it and become interested.  To date, that hasn’t not happened, but if they aren’t organically stepping up, there is always a department that knows it needs change.  Start there.  </a:t>
            </a:r>
          </a:p>
        </p:txBody>
      </p:sp>
      <p:sp>
        <p:nvSpPr>
          <p:cNvPr id="4" name="Slide Number Placeholder 3">
            <a:extLst>
              <a:ext uri="{FF2B5EF4-FFF2-40B4-BE49-F238E27FC236}">
                <a16:creationId xmlns:a16="http://schemas.microsoft.com/office/drawing/2014/main" id="{B68D60C1-9360-F517-19B5-9B07EA3200E8}"/>
              </a:ext>
            </a:extLst>
          </p:cNvPr>
          <p:cNvSpPr>
            <a:spLocks noGrp="1"/>
          </p:cNvSpPr>
          <p:nvPr>
            <p:ph type="sldNum" sz="quarter" idx="5"/>
          </p:nvPr>
        </p:nvSpPr>
        <p:spPr/>
        <p:txBody>
          <a:bodyPr/>
          <a:lstStyle/>
          <a:p>
            <a:fld id="{28EAF19B-C353-E345-A7B5-6629BA8ACB8A}" type="slidenum">
              <a:rPr lang="en-US" smtClean="0"/>
              <a:t>19</a:t>
            </a:fld>
            <a:endParaRPr lang="en-US"/>
          </a:p>
        </p:txBody>
      </p:sp>
    </p:spTree>
    <p:extLst>
      <p:ext uri="{BB962C8B-B14F-4D97-AF65-F5344CB8AC3E}">
        <p14:creationId xmlns:p14="http://schemas.microsoft.com/office/powerpoint/2010/main" val="192584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that communication is key – at the individual level, but also at the organizational level.   How do we ensure everyone understands their purpose and what is expected of them?  I love to c</a:t>
            </a:r>
          </a:p>
          <a:p>
            <a:endParaRPr lang="en-US" dirty="0"/>
          </a:p>
          <a:p>
            <a:r>
              <a:rPr lang="en-US" dirty="0"/>
              <a:t>It starts with your department, then you push this out throughout your organization.  This is a process, it happens one leader and one department at a time</a:t>
            </a:r>
          </a:p>
          <a:p>
            <a:endParaRPr lang="en-US" dirty="0"/>
          </a:p>
          <a:p>
            <a:r>
              <a:rPr lang="en-US" dirty="0"/>
              <a:t>I don’t care what you call this, if you don’t have this information readily available and at the fingertips of all employees, it is time to put it in place.  </a:t>
            </a:r>
          </a:p>
        </p:txBody>
      </p:sp>
      <p:sp>
        <p:nvSpPr>
          <p:cNvPr id="4" name="Slide Number Placeholder 3"/>
          <p:cNvSpPr>
            <a:spLocks noGrp="1"/>
          </p:cNvSpPr>
          <p:nvPr>
            <p:ph type="sldNum" sz="quarter" idx="5"/>
          </p:nvPr>
        </p:nvSpPr>
        <p:spPr/>
        <p:txBody>
          <a:bodyPr/>
          <a:lstStyle/>
          <a:p>
            <a:fld id="{5B6DD9F8-CE70-4042-8557-5DEA52983927}" type="slidenum">
              <a:rPr lang="en-US" smtClean="0"/>
              <a:t>20</a:t>
            </a:fld>
            <a:endParaRPr lang="en-US"/>
          </a:p>
        </p:txBody>
      </p:sp>
    </p:spTree>
    <p:extLst>
      <p:ext uri="{BB962C8B-B14F-4D97-AF65-F5344CB8AC3E}">
        <p14:creationId xmlns:p14="http://schemas.microsoft.com/office/powerpoint/2010/main" val="336777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you to walk out of here today with an understanding of what performance management is, how to get the right people in the right seats, and how to keep them engaged</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2</a:t>
            </a:fld>
            <a:endParaRPr lang="en-US"/>
          </a:p>
        </p:txBody>
      </p:sp>
    </p:spTree>
    <p:extLst>
      <p:ext uri="{BB962C8B-B14F-4D97-AF65-F5344CB8AC3E}">
        <p14:creationId xmlns:p14="http://schemas.microsoft.com/office/powerpoint/2010/main" val="4257075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small.  Start by tracking how long tasks should take.  Is the accounting department getting the books closed by the 10</a:t>
            </a:r>
            <a:r>
              <a:rPr lang="en-US" baseline="30000" dirty="0"/>
              <a:t>th</a:t>
            </a:r>
            <a:r>
              <a:rPr lang="en-US" dirty="0"/>
              <a:t> of every month?  That is a metric.  Are your life guards and swim instructors showing up and ready to work at their scheduled time?  All </a:t>
            </a:r>
            <a:r>
              <a:rPr lang="en-US" dirty="0" err="1"/>
              <a:t>all</a:t>
            </a:r>
            <a:r>
              <a:rPr lang="en-US" dirty="0"/>
              <a:t> certifications current?  All of these are easy metrics.  If you don’t have them in a department, start by tracking what is already there.  Deeper metrics come with time, and of course, there are consultants like me that can help you determine what they are.  Oh…  and they should align with your mission!</a:t>
            </a:r>
          </a:p>
        </p:txBody>
      </p:sp>
      <p:sp>
        <p:nvSpPr>
          <p:cNvPr id="4" name="Slide Number Placeholder 3"/>
          <p:cNvSpPr>
            <a:spLocks noGrp="1"/>
          </p:cNvSpPr>
          <p:nvPr>
            <p:ph type="sldNum" sz="quarter" idx="5"/>
          </p:nvPr>
        </p:nvSpPr>
        <p:spPr/>
        <p:txBody>
          <a:bodyPr/>
          <a:lstStyle/>
          <a:p>
            <a:fld id="{5B6DD9F8-CE70-4042-8557-5DEA52983927}" type="slidenum">
              <a:rPr lang="en-US" smtClean="0"/>
              <a:t>21</a:t>
            </a:fld>
            <a:endParaRPr lang="en-US"/>
          </a:p>
        </p:txBody>
      </p:sp>
    </p:spTree>
    <p:extLst>
      <p:ext uri="{BB962C8B-B14F-4D97-AF65-F5344CB8AC3E}">
        <p14:creationId xmlns:p14="http://schemas.microsoft.com/office/powerpoint/2010/main" val="422714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working with a client who just took over an HR department of 1.  20% of her salary depends on a bonus – but that bonus isn’t clearly defined.  While I know her employer means well and wants her to succeed, how do we know when she met them?</a:t>
            </a:r>
          </a:p>
          <a:p>
            <a:endParaRPr lang="en-US" dirty="0"/>
          </a:p>
          <a:p>
            <a:r>
              <a:rPr lang="en-US" dirty="0"/>
              <a:t>Setting goals also helps us to determine what our department metrics should be.  </a:t>
            </a:r>
          </a:p>
          <a:p>
            <a:endParaRPr lang="en-US" dirty="0"/>
          </a:p>
          <a:p>
            <a:r>
              <a:rPr lang="en-US" dirty="0"/>
              <a:t>I know most of us have heard of these – but are we using them?  It truly can be this simple if we choose to use it.  But…  how do we set these goals in a fair manner, that benefits the organization?</a:t>
            </a:r>
          </a:p>
        </p:txBody>
      </p:sp>
      <p:sp>
        <p:nvSpPr>
          <p:cNvPr id="4" name="Slide Number Placeholder 3"/>
          <p:cNvSpPr>
            <a:spLocks noGrp="1"/>
          </p:cNvSpPr>
          <p:nvPr>
            <p:ph type="sldNum" sz="quarter" idx="5"/>
          </p:nvPr>
        </p:nvSpPr>
        <p:spPr/>
        <p:txBody>
          <a:bodyPr/>
          <a:lstStyle/>
          <a:p>
            <a:fld id="{5B6DD9F8-CE70-4042-8557-5DEA52983927}" type="slidenum">
              <a:rPr lang="en-US" smtClean="0"/>
              <a:t>22</a:t>
            </a:fld>
            <a:endParaRPr lang="en-US"/>
          </a:p>
        </p:txBody>
      </p:sp>
    </p:spTree>
    <p:extLst>
      <p:ext uri="{BB962C8B-B14F-4D97-AF65-F5344CB8AC3E}">
        <p14:creationId xmlns:p14="http://schemas.microsoft.com/office/powerpoint/2010/main" val="2904949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accomplishment, success, clear vision and direction</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23</a:t>
            </a:fld>
            <a:endParaRPr lang="en-US"/>
          </a:p>
        </p:txBody>
      </p:sp>
    </p:spTree>
    <p:extLst>
      <p:ext uri="{BB962C8B-B14F-4D97-AF65-F5344CB8AC3E}">
        <p14:creationId xmlns:p14="http://schemas.microsoft.com/office/powerpoint/2010/main" val="374510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 often expect our employees to read our minds.  What comes naturally to us though isn’t always natural to others.  </a:t>
            </a:r>
          </a:p>
          <a:p>
            <a:endParaRPr lang="en-US" dirty="0"/>
          </a:p>
          <a:p>
            <a:r>
              <a:rPr lang="en-US" dirty="0"/>
              <a:t>How many people here have kids?  Do your kids sometimes misinterpret things you say in the craziest of ways?  It is because they don’t know.  They haven’t been exposed to this thing yet.  Sometimes our employees are the same way.</a:t>
            </a:r>
          </a:p>
          <a:p>
            <a:endParaRPr lang="en-US" dirty="0"/>
          </a:p>
          <a:p>
            <a:r>
              <a:rPr lang="en-US" dirty="0"/>
              <a:t>I see that a lot with acronyms on resumes from people who have been in an organization for a long time.  They put these indecipherable acronyms and expect everyone must know what they mean because they are so clear to them.  But they aren’t always, are they?</a:t>
            </a:r>
          </a:p>
          <a:p>
            <a:endParaRPr lang="en-US" dirty="0"/>
          </a:p>
          <a:p>
            <a:r>
              <a:rPr lang="en-US" dirty="0"/>
              <a:t>We have to spell out our expectations.  </a:t>
            </a:r>
          </a:p>
        </p:txBody>
      </p:sp>
      <p:sp>
        <p:nvSpPr>
          <p:cNvPr id="4" name="Slide Number Placeholder 3"/>
          <p:cNvSpPr>
            <a:spLocks noGrp="1"/>
          </p:cNvSpPr>
          <p:nvPr>
            <p:ph type="sldNum" sz="quarter" idx="5"/>
          </p:nvPr>
        </p:nvSpPr>
        <p:spPr/>
        <p:txBody>
          <a:bodyPr/>
          <a:lstStyle/>
          <a:p>
            <a:fld id="{5B6DD9F8-CE70-4042-8557-5DEA52983927}" type="slidenum">
              <a:rPr lang="en-US" smtClean="0"/>
              <a:t>24</a:t>
            </a:fld>
            <a:endParaRPr lang="en-US"/>
          </a:p>
        </p:txBody>
      </p:sp>
    </p:spTree>
    <p:extLst>
      <p:ext uri="{BB962C8B-B14F-4D97-AF65-F5344CB8AC3E}">
        <p14:creationId xmlns:p14="http://schemas.microsoft.com/office/powerpoint/2010/main" val="1566965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 look, here are those smart goals again.  I know they can feel cliché, but leading – and following – is so much easier when expectations are clear!</a:t>
            </a:r>
          </a:p>
        </p:txBody>
      </p:sp>
      <p:sp>
        <p:nvSpPr>
          <p:cNvPr id="4" name="Slide Number Placeholder 3"/>
          <p:cNvSpPr>
            <a:spLocks noGrp="1"/>
          </p:cNvSpPr>
          <p:nvPr>
            <p:ph type="sldNum" sz="quarter" idx="5"/>
          </p:nvPr>
        </p:nvSpPr>
        <p:spPr/>
        <p:txBody>
          <a:bodyPr/>
          <a:lstStyle/>
          <a:p>
            <a:fld id="{771CF9F9-4E86-4102-A2A1-0386449CD75A}" type="slidenum">
              <a:rPr lang="en-US" smtClean="0"/>
              <a:t>25</a:t>
            </a:fld>
            <a:endParaRPr lang="en-US"/>
          </a:p>
        </p:txBody>
      </p:sp>
    </p:spTree>
    <p:extLst>
      <p:ext uri="{BB962C8B-B14F-4D97-AF65-F5344CB8AC3E}">
        <p14:creationId xmlns:p14="http://schemas.microsoft.com/office/powerpoint/2010/main" val="2119990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When rolling this process out, I like to start with existing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Have employees provide an overview of how they spend their time (a loose job description).  Everyone should do this – we are looking for discrepancies.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saves the leader time but also makes misunderstandings very obvious.  </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26</a:t>
            </a:fld>
            <a:endParaRPr lang="en-US"/>
          </a:p>
        </p:txBody>
      </p:sp>
    </p:spTree>
    <p:extLst>
      <p:ext uri="{BB962C8B-B14F-4D97-AF65-F5344CB8AC3E}">
        <p14:creationId xmlns:p14="http://schemas.microsoft.com/office/powerpoint/2010/main" val="3502899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12358-EB6F-FE3D-1467-0E3974EDE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7CE8C0-5D85-2DCB-4D4C-B16029A88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2F5AD-C79A-B5B7-0739-2261A3812F12}"/>
              </a:ext>
            </a:extLst>
          </p:cNvPr>
          <p:cNvSpPr>
            <a:spLocks noGrp="1"/>
          </p:cNvSpPr>
          <p:nvPr>
            <p:ph type="body" idx="1"/>
          </p:nvPr>
        </p:nvSpPr>
        <p:spPr/>
        <p:txBody>
          <a:bodyPr/>
          <a:lstStyle/>
          <a:p>
            <a:r>
              <a:rPr lang="en-US" dirty="0"/>
              <a:t>Now I know we aren’t revenue generating entities here, but what would you do with a budget even twice the size of your existing one?</a:t>
            </a:r>
          </a:p>
          <a:p>
            <a:endParaRPr lang="en-US" dirty="0"/>
          </a:p>
          <a:p>
            <a:r>
              <a:rPr lang="en-US" dirty="0"/>
              <a:t>And how much easier would our jobs be if we could find and train the right people with less effort?</a:t>
            </a:r>
          </a:p>
          <a:p>
            <a:endParaRPr lang="en-US" dirty="0"/>
          </a:p>
          <a:p>
            <a:r>
              <a:rPr lang="en-US" dirty="0"/>
              <a:t>When we know exactly what is expected of each role, </a:t>
            </a:r>
          </a:p>
          <a:p>
            <a:endParaRPr lang="en-US" dirty="0"/>
          </a:p>
          <a:p>
            <a:endParaRPr lang="en-US" dirty="0"/>
          </a:p>
        </p:txBody>
      </p:sp>
      <p:sp>
        <p:nvSpPr>
          <p:cNvPr id="4" name="Slide Number Placeholder 3">
            <a:extLst>
              <a:ext uri="{FF2B5EF4-FFF2-40B4-BE49-F238E27FC236}">
                <a16:creationId xmlns:a16="http://schemas.microsoft.com/office/drawing/2014/main" id="{B68D60C1-9360-F517-19B5-9B07EA3200E8}"/>
              </a:ext>
            </a:extLst>
          </p:cNvPr>
          <p:cNvSpPr>
            <a:spLocks noGrp="1"/>
          </p:cNvSpPr>
          <p:nvPr>
            <p:ph type="sldNum" sz="quarter" idx="5"/>
          </p:nvPr>
        </p:nvSpPr>
        <p:spPr/>
        <p:txBody>
          <a:bodyPr/>
          <a:lstStyle/>
          <a:p>
            <a:fld id="{28EAF19B-C353-E345-A7B5-6629BA8ACB8A}" type="slidenum">
              <a:rPr lang="en-US" smtClean="0"/>
              <a:t>27</a:t>
            </a:fld>
            <a:endParaRPr lang="en-US"/>
          </a:p>
        </p:txBody>
      </p:sp>
    </p:spTree>
    <p:extLst>
      <p:ext uri="{BB962C8B-B14F-4D97-AF65-F5344CB8AC3E}">
        <p14:creationId xmlns:p14="http://schemas.microsoft.com/office/powerpoint/2010/main" val="2762893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8341-0A37-3E34-D63E-18BC13072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679D6-F9DE-3F2A-2E4F-78BA34EFA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25985-58EA-8AA5-6898-486DE88120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i="1" dirty="0">
                <a:latin typeface="Arial" panose="020B0604020202020204" pitchFamily="34" charset="0"/>
                <a:cs typeface="Arial" panose="020B0604020202020204" pitchFamily="34" charset="0"/>
              </a:rPr>
              <a:t>The hard part is getting started.  I always recommend getting started in HR.  Then use the results to influence other departments to get started.  Always start with the “low hanging fruit”.  There are departments actively looking for help to improve and become more efficient.  If you start with those leaders, others will fall in line when they start to see results – whether willingly or not!</a:t>
            </a:r>
          </a:p>
        </p:txBody>
      </p:sp>
      <p:sp>
        <p:nvSpPr>
          <p:cNvPr id="4" name="Slide Number Placeholder 3">
            <a:extLst>
              <a:ext uri="{FF2B5EF4-FFF2-40B4-BE49-F238E27FC236}">
                <a16:creationId xmlns:a16="http://schemas.microsoft.com/office/drawing/2014/main" id="{4E4F1463-0903-C00C-4405-A7B3F6E136EB}"/>
              </a:ext>
            </a:extLst>
          </p:cNvPr>
          <p:cNvSpPr>
            <a:spLocks noGrp="1"/>
          </p:cNvSpPr>
          <p:nvPr>
            <p:ph type="sldNum" sz="quarter" idx="5"/>
          </p:nvPr>
        </p:nvSpPr>
        <p:spPr/>
        <p:txBody>
          <a:bodyPr/>
          <a:lstStyle/>
          <a:p>
            <a:fld id="{105C64B5-4590-FA4E-BBFE-53F937897BC5}" type="slidenum">
              <a:rPr lang="en-US" smtClean="0"/>
              <a:t>28</a:t>
            </a:fld>
            <a:endParaRPr lang="en-US"/>
          </a:p>
        </p:txBody>
      </p:sp>
    </p:spTree>
    <p:extLst>
      <p:ext uri="{BB962C8B-B14F-4D97-AF65-F5344CB8AC3E}">
        <p14:creationId xmlns:p14="http://schemas.microsoft.com/office/powerpoint/2010/main" val="2470390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90000"/>
              </a:lnSpc>
              <a:spcBef>
                <a:spcPts val="0"/>
              </a:spcBef>
              <a:spcAft>
                <a:spcPts val="800"/>
              </a:spcAft>
              <a:buFont typeface="Arial" panose="020B0604020202020204" pitchFamily="34" charset="0"/>
              <a:buChar char="•"/>
            </a:pPr>
            <a:r>
              <a:rPr lang="en-US" sz="1200" dirty="0">
                <a:effectLst/>
              </a:rPr>
              <a:t>Teaching EE to manage their careers</a:t>
            </a:r>
          </a:p>
          <a:p>
            <a:pPr marL="0" marR="0" indent="-228600">
              <a:lnSpc>
                <a:spcPct val="90000"/>
              </a:lnSpc>
              <a:spcBef>
                <a:spcPts val="0"/>
              </a:spcBef>
              <a:spcAft>
                <a:spcPts val="800"/>
              </a:spcAft>
              <a:buFont typeface="Arial" panose="020B0604020202020204" pitchFamily="34" charset="0"/>
              <a:buChar char="•"/>
            </a:pPr>
            <a:r>
              <a:rPr lang="en-US" sz="1200" dirty="0">
                <a:effectLst/>
              </a:rPr>
              <a:t>Focus on teams as well as individuals</a:t>
            </a:r>
          </a:p>
          <a:p>
            <a:pPr marL="0" marR="0" indent="-228600">
              <a:lnSpc>
                <a:spcPct val="90000"/>
              </a:lnSpc>
              <a:spcBef>
                <a:spcPts val="0"/>
              </a:spcBef>
              <a:spcAft>
                <a:spcPts val="800"/>
              </a:spcAft>
              <a:buFont typeface="Arial" panose="020B0604020202020204" pitchFamily="34" charset="0"/>
              <a:buChar char="•"/>
            </a:pPr>
            <a:r>
              <a:rPr lang="en-US" sz="1200" dirty="0">
                <a:effectLst/>
              </a:rPr>
              <a:t>Phased approach with multiple meetings and check-ins</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29</a:t>
            </a:fld>
            <a:endParaRPr lang="en-US"/>
          </a:p>
        </p:txBody>
      </p:sp>
    </p:spTree>
    <p:extLst>
      <p:ext uri="{BB962C8B-B14F-4D97-AF65-F5344CB8AC3E}">
        <p14:creationId xmlns:p14="http://schemas.microsoft.com/office/powerpoint/2010/main" val="3831001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31</a:t>
            </a:fld>
            <a:endParaRPr lang="en-US"/>
          </a:p>
        </p:txBody>
      </p:sp>
    </p:spTree>
    <p:extLst>
      <p:ext uri="{BB962C8B-B14F-4D97-AF65-F5344CB8AC3E}">
        <p14:creationId xmlns:p14="http://schemas.microsoft.com/office/powerpoint/2010/main" val="38988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that, you need to start by knowing what the right fit looks like.  Then, you have to know how to measure performance and be willing to continually refine processes.  “We’ve always done it that way” is a common message in organizations but it isn’t a good one.  Want to lose employee buy in quickly?  Give them outdated processes, or worse yet, discount their areas of expertise.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start by talking about employee buy-in</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3</a:t>
            </a:fld>
            <a:endParaRPr lang="en-US"/>
          </a:p>
        </p:txBody>
      </p:sp>
    </p:spTree>
    <p:extLst>
      <p:ext uri="{BB962C8B-B14F-4D97-AF65-F5344CB8AC3E}">
        <p14:creationId xmlns:p14="http://schemas.microsoft.com/office/powerpoint/2010/main" val="371499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buy in, employees must feel valued.  They have to believe they are making a difference.  And when they do, they are usually willing to go above and beyond to make that happen.  </a:t>
            </a:r>
          </a:p>
        </p:txBody>
      </p:sp>
      <p:sp>
        <p:nvSpPr>
          <p:cNvPr id="4" name="Slide Number Placeholder 3"/>
          <p:cNvSpPr>
            <a:spLocks noGrp="1"/>
          </p:cNvSpPr>
          <p:nvPr>
            <p:ph type="sldNum" sz="quarter" idx="5"/>
          </p:nvPr>
        </p:nvSpPr>
        <p:spPr/>
        <p:txBody>
          <a:bodyPr/>
          <a:lstStyle/>
          <a:p>
            <a:fld id="{5B6DD9F8-CE70-4042-8557-5DEA52983927}" type="slidenum">
              <a:rPr lang="en-US" smtClean="0"/>
              <a:t>4</a:t>
            </a:fld>
            <a:endParaRPr lang="en-US"/>
          </a:p>
        </p:txBody>
      </p:sp>
    </p:spTree>
    <p:extLst>
      <p:ext uri="{BB962C8B-B14F-4D97-AF65-F5344CB8AC3E}">
        <p14:creationId xmlns:p14="http://schemas.microsoft.com/office/powerpoint/2010/main" val="163173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81E00"/>
                </a:solidFill>
                <a:effectLst/>
                <a:highlight>
                  <a:srgbClr val="FFFFFF"/>
                </a:highlight>
                <a:latin typeface="Google Sans"/>
              </a:rPr>
              <a:t>Why do we care?  The CLC tells us that </a:t>
            </a:r>
            <a:r>
              <a:rPr lang="en-US" b="1" i="0" dirty="0">
                <a:solidFill>
                  <a:srgbClr val="181E00"/>
                </a:solidFill>
                <a:effectLst/>
                <a:highlight>
                  <a:srgbClr val="FFFFFF"/>
                </a:highlight>
                <a:latin typeface="Google Sans"/>
              </a:rPr>
              <a:t>highly engaged employees </a:t>
            </a:r>
          </a:p>
          <a:p>
            <a:pPr algn="l"/>
            <a:r>
              <a:rPr lang="en-US" b="0" i="0" dirty="0">
                <a:solidFill>
                  <a:srgbClr val="181E00"/>
                </a:solidFill>
                <a:effectLst/>
                <a:highlight>
                  <a:srgbClr val="FFFFFF"/>
                </a:highlight>
                <a:latin typeface="Google Sans"/>
              </a:rPr>
              <a:t>are 87% less likely to leave their organizations than disengaged employees. </a:t>
            </a:r>
          </a:p>
          <a:p>
            <a:pPr algn="l">
              <a:buFont typeface="Arial" panose="020B0604020202020204" pitchFamily="34" charset="0"/>
              <a:buChar char="•"/>
            </a:pPr>
            <a:endParaRPr lang="en-US" b="0" i="0" dirty="0">
              <a:solidFill>
                <a:srgbClr val="181E00"/>
              </a:solidFill>
              <a:effectLst/>
              <a:highlight>
                <a:srgbClr val="FFFFFF"/>
              </a:highlight>
              <a:latin typeface="Google Sans"/>
            </a:endParaRPr>
          </a:p>
          <a:p>
            <a:pPr algn="l">
              <a:buFont typeface="Arial" panose="020B0604020202020204" pitchFamily="34" charset="0"/>
              <a:buChar char="•"/>
            </a:pPr>
            <a:r>
              <a:rPr lang="en-US" b="0" i="0" dirty="0">
                <a:solidFill>
                  <a:srgbClr val="181E00"/>
                </a:solidFill>
                <a:effectLst/>
                <a:highlight>
                  <a:srgbClr val="FFFFFF"/>
                </a:highlight>
                <a:latin typeface="Google Sans"/>
              </a:rPr>
              <a:t>Yet Only 15% of employees are actively engaged at work and only 29% are satisfied with advancement opportunities</a:t>
            </a:r>
          </a:p>
          <a:p>
            <a:pPr algn="l">
              <a:buFont typeface="Arial" panose="020B0604020202020204" pitchFamily="34" charset="0"/>
              <a:buChar char="•"/>
            </a:pPr>
            <a:endParaRPr lang="en-US" b="0" i="0" dirty="0">
              <a:solidFill>
                <a:srgbClr val="181E00"/>
              </a:solidFill>
              <a:effectLst/>
              <a:highlight>
                <a:srgbClr val="FFFFFF"/>
              </a:highlight>
              <a:latin typeface="Google Sans"/>
            </a:endParaRPr>
          </a:p>
          <a:p>
            <a:pPr algn="l">
              <a:buFont typeface="Arial" panose="020B0604020202020204" pitchFamily="34" charset="0"/>
              <a:buChar char="•"/>
            </a:pPr>
            <a:r>
              <a:rPr lang="en-US" b="0" i="0" dirty="0">
                <a:solidFill>
                  <a:srgbClr val="181E00"/>
                </a:solidFill>
                <a:effectLst/>
                <a:highlight>
                  <a:srgbClr val="FFFFFF"/>
                </a:highlight>
                <a:latin typeface="Google Sans"/>
              </a:rPr>
              <a:t>Businesses that actively engage their employees can see an 18% decrease in staff turnover</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5</a:t>
            </a:fld>
            <a:endParaRPr lang="en-US"/>
          </a:p>
        </p:txBody>
      </p:sp>
    </p:spTree>
    <p:extLst>
      <p:ext uri="{BB962C8B-B14F-4D97-AF65-F5344CB8AC3E}">
        <p14:creationId xmlns:p14="http://schemas.microsoft.com/office/powerpoint/2010/main" val="840098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hear this term, we tend to think about performance improvement plans and annual reviews.  Personally, I hate both.  Anyone else?</a:t>
            </a:r>
          </a:p>
          <a:p>
            <a:endParaRPr lang="en-US" dirty="0"/>
          </a:p>
          <a:p>
            <a:r>
              <a:rPr lang="en-US" dirty="0"/>
              <a:t>I promise, I’m not here to teach you a better way to do them.  If you fix the process, annual reviews can go away…  or if you still need them for your raise and promotion process they become much easier and more transparent.  </a:t>
            </a:r>
          </a:p>
        </p:txBody>
      </p:sp>
      <p:sp>
        <p:nvSpPr>
          <p:cNvPr id="4" name="Slide Number Placeholder 3"/>
          <p:cNvSpPr>
            <a:spLocks noGrp="1"/>
          </p:cNvSpPr>
          <p:nvPr>
            <p:ph type="sldNum" sz="quarter" idx="5"/>
          </p:nvPr>
        </p:nvSpPr>
        <p:spPr/>
        <p:txBody>
          <a:bodyPr/>
          <a:lstStyle/>
          <a:p>
            <a:fld id="{5B6DD9F8-CE70-4042-8557-5DEA52983927}" type="slidenum">
              <a:rPr lang="en-US" smtClean="0"/>
              <a:t>6</a:t>
            </a:fld>
            <a:endParaRPr lang="en-US"/>
          </a:p>
        </p:txBody>
      </p:sp>
    </p:spTree>
    <p:extLst>
      <p:ext uri="{BB962C8B-B14F-4D97-AF65-F5344CB8AC3E}">
        <p14:creationId xmlns:p14="http://schemas.microsoft.com/office/powerpoint/2010/main" val="428054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7</a:t>
            </a:fld>
            <a:endParaRPr lang="en-US"/>
          </a:p>
        </p:txBody>
      </p:sp>
    </p:spTree>
    <p:extLst>
      <p:ext uri="{BB962C8B-B14F-4D97-AF65-F5344CB8AC3E}">
        <p14:creationId xmlns:p14="http://schemas.microsoft.com/office/powerpoint/2010/main" val="416031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about creating career paths for employees – even when those paths don’t end in your organization</a:t>
            </a:r>
          </a:p>
          <a:p>
            <a:endParaRPr lang="en-US" dirty="0"/>
          </a:p>
        </p:txBody>
      </p:sp>
      <p:sp>
        <p:nvSpPr>
          <p:cNvPr id="4" name="Slide Number Placeholder 3"/>
          <p:cNvSpPr>
            <a:spLocks noGrp="1"/>
          </p:cNvSpPr>
          <p:nvPr>
            <p:ph type="sldNum" sz="quarter" idx="5"/>
          </p:nvPr>
        </p:nvSpPr>
        <p:spPr/>
        <p:txBody>
          <a:bodyPr/>
          <a:lstStyle/>
          <a:p>
            <a:fld id="{5B6DD9F8-CE70-4042-8557-5DEA52983927}" type="slidenum">
              <a:rPr lang="en-US" smtClean="0"/>
              <a:t>8</a:t>
            </a:fld>
            <a:endParaRPr lang="en-US"/>
          </a:p>
        </p:txBody>
      </p:sp>
    </p:spTree>
    <p:extLst>
      <p:ext uri="{BB962C8B-B14F-4D97-AF65-F5344CB8AC3E}">
        <p14:creationId xmlns:p14="http://schemas.microsoft.com/office/powerpoint/2010/main" val="23463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in here can tell me what their city’s MVV are?</a:t>
            </a:r>
          </a:p>
          <a:p>
            <a:endParaRPr lang="en-US" dirty="0"/>
          </a:p>
          <a:p>
            <a:r>
              <a:rPr lang="en-US" dirty="0"/>
              <a:t>How do you disseminate and use this information?</a:t>
            </a:r>
          </a:p>
          <a:p>
            <a:endParaRPr lang="en-US" dirty="0"/>
          </a:p>
          <a:p>
            <a:r>
              <a:rPr lang="en-US" dirty="0"/>
              <a:t>For a government entity, this should be fairly simple.  At a high level, you are there to serve your citizens.  </a:t>
            </a:r>
          </a:p>
        </p:txBody>
      </p:sp>
      <p:sp>
        <p:nvSpPr>
          <p:cNvPr id="4" name="Slide Number Placeholder 3"/>
          <p:cNvSpPr>
            <a:spLocks noGrp="1"/>
          </p:cNvSpPr>
          <p:nvPr>
            <p:ph type="sldNum" sz="quarter" idx="5"/>
          </p:nvPr>
        </p:nvSpPr>
        <p:spPr/>
        <p:txBody>
          <a:bodyPr/>
          <a:lstStyle/>
          <a:p>
            <a:fld id="{5B6DD9F8-CE70-4042-8557-5DEA52983927}" type="slidenum">
              <a:rPr lang="en-US" smtClean="0"/>
              <a:t>9</a:t>
            </a:fld>
            <a:endParaRPr lang="en-US"/>
          </a:p>
        </p:txBody>
      </p:sp>
    </p:spTree>
    <p:extLst>
      <p:ext uri="{BB962C8B-B14F-4D97-AF65-F5344CB8AC3E}">
        <p14:creationId xmlns:p14="http://schemas.microsoft.com/office/powerpoint/2010/main" val="61838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133C-8BE7-0E19-3AC1-A1EF3D3BF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1269E-4177-6D21-EA45-23803B526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39BA3-6328-A7D4-9448-4EC1C6323163}"/>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5" name="Footer Placeholder 4">
            <a:extLst>
              <a:ext uri="{FF2B5EF4-FFF2-40B4-BE49-F238E27FC236}">
                <a16:creationId xmlns:a16="http://schemas.microsoft.com/office/drawing/2014/main" id="{B5F6AD93-EB03-09F4-5B0D-7A907ED89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33107-7805-2E2A-10A5-A4A1FB4AFFB1}"/>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89850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1166-4C92-999A-D65E-9257FB1338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C6D6DD-D8D6-1719-D69B-469036286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10B78-3000-7978-39A8-6F33801D2950}"/>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5" name="Footer Placeholder 4">
            <a:extLst>
              <a:ext uri="{FF2B5EF4-FFF2-40B4-BE49-F238E27FC236}">
                <a16:creationId xmlns:a16="http://schemas.microsoft.com/office/drawing/2014/main" id="{2F9569B2-692C-8801-F35A-EA2B0B5EA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EDE73-DEB4-AE8D-C76E-847E3FF7781C}"/>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96107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395B0-65D8-6735-D2D8-5DE4607C26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FDBD5-E1B2-796D-F5A6-4719D4FB89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9FBE3-BFDA-7454-36D0-F816C343173D}"/>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5" name="Footer Placeholder 4">
            <a:extLst>
              <a:ext uri="{FF2B5EF4-FFF2-40B4-BE49-F238E27FC236}">
                <a16:creationId xmlns:a16="http://schemas.microsoft.com/office/drawing/2014/main" id="{042E5048-66A1-850C-5590-BDFDA4EBB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02FAC-4745-D487-5B9D-6AC481794DD1}"/>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06018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ABD82-F19A-6B23-52CA-723AF398C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2DD7B-C8F0-6504-28E2-429ED03BF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F59BB-64E5-19CF-C574-6AC2EB30A21B}"/>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5" name="Footer Placeholder 4">
            <a:extLst>
              <a:ext uri="{FF2B5EF4-FFF2-40B4-BE49-F238E27FC236}">
                <a16:creationId xmlns:a16="http://schemas.microsoft.com/office/drawing/2014/main" id="{4AE8F61A-78C0-8C56-6680-2125ABF08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53050-2CF3-1B62-2D9F-CA62A647FA9A}"/>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43797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D3EE-AC9D-7BA2-DB26-9918AD43BF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2DEB83-2282-0F10-3AF4-48E8F794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623841-CFF3-0E74-D649-29657FBAE350}"/>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5" name="Footer Placeholder 4">
            <a:extLst>
              <a:ext uri="{FF2B5EF4-FFF2-40B4-BE49-F238E27FC236}">
                <a16:creationId xmlns:a16="http://schemas.microsoft.com/office/drawing/2014/main" id="{C8B72193-7934-1B16-4AEF-4EA5937F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9B2AE-A394-5EBF-1CCF-03628DC26FB9}"/>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57211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8A2D7-E2A2-435D-27FB-62C0C450DA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4B57E-1802-E16A-FE55-28B1DDE4A7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40519-61E6-A7F2-8186-BE9C897D9D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E68A63-DD88-83E7-5C2D-617558D8BF9E}"/>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6" name="Footer Placeholder 5">
            <a:extLst>
              <a:ext uri="{FF2B5EF4-FFF2-40B4-BE49-F238E27FC236}">
                <a16:creationId xmlns:a16="http://schemas.microsoft.com/office/drawing/2014/main" id="{8BF68EE5-2D1A-3586-CB3B-88F7BEA9A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92363F-126E-45B6-4F66-DC9ABCC4A7DA}"/>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284943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A5384-986C-5677-92F7-B85E8B75B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BF574B-AE63-C55C-F262-CDAA3D860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403898-513E-97A5-72CC-B24791A615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29BFFA-AD0C-5EDD-CEB8-6D8BC03A3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0DD0D0-74A9-7CBD-A27A-350CF1DECD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27B099-099C-8D88-11A0-6EDF179FB637}"/>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8" name="Footer Placeholder 7">
            <a:extLst>
              <a:ext uri="{FF2B5EF4-FFF2-40B4-BE49-F238E27FC236}">
                <a16:creationId xmlns:a16="http://schemas.microsoft.com/office/drawing/2014/main" id="{15236F92-013E-CD7D-D250-73E6A2EBA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72278E-2589-9A6C-50F7-907ABB1DC33D}"/>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09345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E028-590C-548A-6DAE-4EEA4E8EA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B6250-9B82-B8D4-9362-BB7882447BDF}"/>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4" name="Footer Placeholder 3">
            <a:extLst>
              <a:ext uri="{FF2B5EF4-FFF2-40B4-BE49-F238E27FC236}">
                <a16:creationId xmlns:a16="http://schemas.microsoft.com/office/drawing/2014/main" id="{FA57175D-9E4D-3643-7656-CEA13D3F2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F1A060-2D98-AB18-1F14-587853854ED4}"/>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97799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5D6EF-CB05-6E80-052F-DC7955A4503A}"/>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3" name="Footer Placeholder 2">
            <a:extLst>
              <a:ext uri="{FF2B5EF4-FFF2-40B4-BE49-F238E27FC236}">
                <a16:creationId xmlns:a16="http://schemas.microsoft.com/office/drawing/2014/main" id="{5BA5E2E3-3550-4F49-62AA-6E28E925D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93ECCE-8322-F798-429E-8F067B7978FE}"/>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1565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7EE1-84F9-2498-B7BF-13F149E48C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96CE8C-9707-2B44-A385-8A1BE1C83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1AA85-C819-CCF0-04D3-4AF6440CF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35F2B-668E-30E7-0263-E47095A0F494}"/>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6" name="Footer Placeholder 5">
            <a:extLst>
              <a:ext uri="{FF2B5EF4-FFF2-40B4-BE49-F238E27FC236}">
                <a16:creationId xmlns:a16="http://schemas.microsoft.com/office/drawing/2014/main" id="{E993710B-EE32-F718-0158-AFDBAA6DB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FD5B0-E2F7-5C14-6ACC-464F17C16CFA}"/>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144359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5D87-968F-DB83-9BF7-6E3F1E71C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767A4B-1608-960C-8FB7-E326D64B22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3D736F-E30A-FB8C-34CF-4294C5518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2E7FA-D176-413B-E22B-0FFAD5858E2F}"/>
              </a:ext>
            </a:extLst>
          </p:cNvPr>
          <p:cNvSpPr>
            <a:spLocks noGrp="1"/>
          </p:cNvSpPr>
          <p:nvPr>
            <p:ph type="dt" sz="half" idx="10"/>
          </p:nvPr>
        </p:nvSpPr>
        <p:spPr/>
        <p:txBody>
          <a:bodyPr/>
          <a:lstStyle/>
          <a:p>
            <a:fld id="{CDD9A0E8-CDAA-48FA-83EE-7E3B92CE35FD}" type="datetimeFigureOut">
              <a:rPr lang="en-US" smtClean="0"/>
              <a:t>4/25/2024</a:t>
            </a:fld>
            <a:endParaRPr lang="en-US"/>
          </a:p>
        </p:txBody>
      </p:sp>
      <p:sp>
        <p:nvSpPr>
          <p:cNvPr id="6" name="Footer Placeholder 5">
            <a:extLst>
              <a:ext uri="{FF2B5EF4-FFF2-40B4-BE49-F238E27FC236}">
                <a16:creationId xmlns:a16="http://schemas.microsoft.com/office/drawing/2014/main" id="{15D0A091-A87C-E073-FEF4-7A45E84E2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DD0F2-C56D-7F58-215D-A5F529E5E8E7}"/>
              </a:ext>
            </a:extLst>
          </p:cNvPr>
          <p:cNvSpPr>
            <a:spLocks noGrp="1"/>
          </p:cNvSpPr>
          <p:nvPr>
            <p:ph type="sldNum" sz="quarter" idx="12"/>
          </p:nvPr>
        </p:nvSpPr>
        <p:spPr/>
        <p:txBody>
          <a:bodyPr/>
          <a:lstStyle/>
          <a:p>
            <a:fld id="{E7B78919-A042-45DE-A9C1-3B2EA2991ECB}" type="slidenum">
              <a:rPr lang="en-US" smtClean="0"/>
              <a:t>‹#›</a:t>
            </a:fld>
            <a:endParaRPr lang="en-US"/>
          </a:p>
        </p:txBody>
      </p:sp>
    </p:spTree>
    <p:extLst>
      <p:ext uri="{BB962C8B-B14F-4D97-AF65-F5344CB8AC3E}">
        <p14:creationId xmlns:p14="http://schemas.microsoft.com/office/powerpoint/2010/main" val="250075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772E3-08EF-965B-0AB0-93DBADB98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A5D6CE-DAEE-2E70-2BD1-8514F44FB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33B87-F374-5D54-8B02-00D76C956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D9A0E8-CDAA-48FA-83EE-7E3B92CE35FD}" type="datetimeFigureOut">
              <a:rPr lang="en-US" smtClean="0"/>
              <a:t>4/25/2024</a:t>
            </a:fld>
            <a:endParaRPr lang="en-US"/>
          </a:p>
        </p:txBody>
      </p:sp>
      <p:sp>
        <p:nvSpPr>
          <p:cNvPr id="5" name="Footer Placeholder 4">
            <a:extLst>
              <a:ext uri="{FF2B5EF4-FFF2-40B4-BE49-F238E27FC236}">
                <a16:creationId xmlns:a16="http://schemas.microsoft.com/office/drawing/2014/main" id="{13C72174-005C-3C1E-2D81-1530D0C5DA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B01112-FB6A-9731-2855-C32DF1238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B78919-A042-45DE-A9C1-3B2EA2991ECB}" type="slidenum">
              <a:rPr lang="en-US" smtClean="0"/>
              <a:t>‹#›</a:t>
            </a:fld>
            <a:endParaRPr lang="en-US"/>
          </a:p>
        </p:txBody>
      </p:sp>
    </p:spTree>
    <p:extLst>
      <p:ext uri="{BB962C8B-B14F-4D97-AF65-F5344CB8AC3E}">
        <p14:creationId xmlns:p14="http://schemas.microsoft.com/office/powerpoint/2010/main" val="299643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mhra.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s://creativecommons.org/licenses/by-nc-sa/3.0/" TargetMode="External"/><Relationship Id="rId5" Type="http://schemas.openxmlformats.org/officeDocument/2006/relationships/hyperlink" Target="http://keefwiki.com/business/2015/04/12/%D9%83%D9%8A%D9%81%D9%8A%D8%A9-%D9%83%D8%AA%D8%A7%D8%A8%D8%A9-%D8%A8%D8%B7%D8%A7%D9%82%D8%A7%D8%AA-%D8%A7%D9%84%D8%AA%D9%88%D8%B5%D9%8A%D9%81-%D8%A7%D9%84%D9%88%D8%B8%D9%8A%D9%81%D9%8A/"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5.jpg"/><Relationship Id="rId7" Type="http://schemas.openxmlformats.org/officeDocument/2006/relationships/hyperlink" Target="https://creativecommons.org/licenses/by-nd/3.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peoplematters.in/article/employee-relations/3-things-you-should-know-about-a-gamified-onboarding-program-15933" TargetMode="External"/><Relationship Id="rId5" Type="http://schemas.openxmlformats.org/officeDocument/2006/relationships/image" Target="../media/image26.jpg"/><Relationship Id="rId4" Type="http://schemas.openxmlformats.org/officeDocument/2006/relationships/hyperlink" Target="https://www.higheredjobs.com/Articles/articleDisplay.cfm?ID=1022"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ecampusontario.pressbooks.pub/growthandgoalsindependent/chapter/plan-phas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pixnio.com/objects/electronics-devices/electric-lights-pictures/clear-light-bul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blog/recruitment/going-beyond-job-descriptions-14053"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ypewriter/c/career-management.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publicdomainpictures.net/view-image.php?image=93433&amp;picture=card-1&amp;large=1"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thetoolkit.me/approaches-tools/metrics-base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F245579B-125A-4FE0-7658-A2156B913CD7}"/>
              </a:ext>
            </a:extLst>
          </p:cNvPr>
          <p:cNvPicPr>
            <a:picLocks noChangeAspect="1"/>
          </p:cNvPicPr>
          <p:nvPr/>
        </p:nvPicPr>
        <p:blipFill rotWithShape="1">
          <a:blip r:embed="rId3">
            <a:alphaModFix amt="50000"/>
          </a:blip>
          <a:srcRect b="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741B6324-42DB-E5F5-C8DC-E2CFFCA1E00B}"/>
              </a:ext>
            </a:extLst>
          </p:cNvPr>
          <p:cNvSpPr>
            <a:spLocks noGrp="1"/>
          </p:cNvSpPr>
          <p:nvPr>
            <p:ph type="ctrTitle"/>
          </p:nvPr>
        </p:nvSpPr>
        <p:spPr>
          <a:xfrm>
            <a:off x="762000" y="1137434"/>
            <a:ext cx="7848600" cy="3204429"/>
          </a:xfrm>
        </p:spPr>
        <p:txBody>
          <a:bodyPr anchor="t">
            <a:normAutofit/>
          </a:bodyPr>
          <a:lstStyle/>
          <a:p>
            <a:pPr algn="l"/>
            <a:r>
              <a:rPr lang="en-US" sz="4000">
                <a:solidFill>
                  <a:srgbClr val="FFFFFF"/>
                </a:solidFill>
              </a:rPr>
              <a:t>Performance Management	Reimagined</a:t>
            </a:r>
          </a:p>
        </p:txBody>
      </p:sp>
      <p:sp>
        <p:nvSpPr>
          <p:cNvPr id="3" name="Subtitle 2">
            <a:extLst>
              <a:ext uri="{FF2B5EF4-FFF2-40B4-BE49-F238E27FC236}">
                <a16:creationId xmlns:a16="http://schemas.microsoft.com/office/drawing/2014/main" id="{B9BE82E7-8655-F132-5ECD-2C1F72E398F8}"/>
              </a:ext>
            </a:extLst>
          </p:cNvPr>
          <p:cNvSpPr>
            <a:spLocks noGrp="1"/>
          </p:cNvSpPr>
          <p:nvPr>
            <p:ph type="subTitle" idx="1"/>
          </p:nvPr>
        </p:nvSpPr>
        <p:spPr>
          <a:xfrm>
            <a:off x="762000" y="4792531"/>
            <a:ext cx="5334000" cy="1089423"/>
          </a:xfrm>
        </p:spPr>
        <p:txBody>
          <a:bodyPr anchor="b">
            <a:normAutofit/>
          </a:bodyPr>
          <a:lstStyle/>
          <a:p>
            <a:pPr algn="l"/>
            <a:r>
              <a:rPr lang="en-US" sz="1800">
                <a:solidFill>
                  <a:srgbClr val="FFFFFF"/>
                </a:solidFill>
              </a:rPr>
              <a:t>Performance Management with a Purpose</a:t>
            </a:r>
          </a:p>
        </p:txBody>
      </p:sp>
      <p:cxnSp>
        <p:nvCxnSpPr>
          <p:cNvPr id="11" name="Straight Connector 10">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0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C8E22-3C9D-299A-C951-093A0953946B}"/>
              </a:ext>
            </a:extLst>
          </p:cNvPr>
          <p:cNvSpPr txBox="1"/>
          <p:nvPr/>
        </p:nvSpPr>
        <p:spPr>
          <a:xfrm>
            <a:off x="446049" y="2709746"/>
            <a:ext cx="11013687" cy="2862322"/>
          </a:xfrm>
          <a:prstGeom prst="rect">
            <a:avLst/>
          </a:prstGeom>
          <a:noFill/>
        </p:spPr>
        <p:txBody>
          <a:bodyPr wrap="square">
            <a:spAutoFit/>
          </a:bodyPr>
          <a:lstStyle/>
          <a:p>
            <a:pPr algn="l"/>
            <a:r>
              <a:rPr lang="en-US" b="1" i="0" dirty="0">
                <a:solidFill>
                  <a:srgbClr val="80BC00"/>
                </a:solidFill>
                <a:effectLst/>
                <a:highlight>
                  <a:srgbClr val="FFFFFF"/>
                </a:highlight>
                <a:latin typeface="Source Serif Pro" panose="020F0502020204030204" pitchFamily="18" charset="0"/>
              </a:rPr>
              <a:t>Mission</a:t>
            </a:r>
          </a:p>
          <a:p>
            <a:pPr algn="l"/>
            <a:r>
              <a:rPr lang="en-US" b="0" i="0" dirty="0">
                <a:solidFill>
                  <a:srgbClr val="222222"/>
                </a:solidFill>
                <a:effectLst/>
                <a:highlight>
                  <a:srgbClr val="FFFFFF"/>
                </a:highlight>
                <a:latin typeface="-apple-system"/>
              </a:rPr>
              <a:t>The Texas Municipal Human Resources Association mission is to </a:t>
            </a:r>
            <a:r>
              <a:rPr lang="en-US" b="1" i="0" dirty="0">
                <a:solidFill>
                  <a:schemeClr val="accent6">
                    <a:lumMod val="60000"/>
                    <a:lumOff val="40000"/>
                  </a:schemeClr>
                </a:solidFill>
                <a:effectLst/>
                <a:highlight>
                  <a:srgbClr val="FFFFFF"/>
                </a:highlight>
                <a:latin typeface="-apple-system"/>
              </a:rPr>
              <a:t>grow and enhance the professional development </a:t>
            </a:r>
            <a:r>
              <a:rPr lang="en-US" b="0" i="0" dirty="0">
                <a:solidFill>
                  <a:srgbClr val="222222"/>
                </a:solidFill>
                <a:effectLst/>
                <a:highlight>
                  <a:srgbClr val="FFFFFF"/>
                </a:highlight>
                <a:latin typeface="-apple-system"/>
              </a:rPr>
              <a:t>of our dedicated and compassionate members through effective </a:t>
            </a:r>
            <a:r>
              <a:rPr lang="en-US" b="0" i="1" dirty="0">
                <a:solidFill>
                  <a:srgbClr val="222222"/>
                </a:solidFill>
                <a:effectLst/>
                <a:highlight>
                  <a:srgbClr val="FFFFFF"/>
                </a:highlight>
                <a:latin typeface="-apple-system"/>
              </a:rPr>
              <a:t>knowledge sharing </a:t>
            </a:r>
            <a:r>
              <a:rPr lang="en-US" b="0" i="0" dirty="0">
                <a:solidFill>
                  <a:srgbClr val="222222"/>
                </a:solidFill>
                <a:effectLst/>
                <a:highlight>
                  <a:srgbClr val="FFFFFF"/>
                </a:highlight>
                <a:latin typeface="-apple-system"/>
              </a:rPr>
              <a:t>and </a:t>
            </a:r>
            <a:r>
              <a:rPr lang="en-US" b="0" i="1" dirty="0">
                <a:solidFill>
                  <a:srgbClr val="222222"/>
                </a:solidFill>
                <a:effectLst/>
                <a:highlight>
                  <a:srgbClr val="FFFFFF"/>
                </a:highlight>
                <a:latin typeface="-apple-system"/>
              </a:rPr>
              <a:t>relationship building</a:t>
            </a:r>
            <a:r>
              <a:rPr lang="en-US" b="0" i="0" dirty="0">
                <a:solidFill>
                  <a:srgbClr val="222222"/>
                </a:solidFill>
                <a:effectLst/>
                <a:highlight>
                  <a:srgbClr val="FFFFFF"/>
                </a:highlight>
                <a:latin typeface="-apple-system"/>
              </a:rPr>
              <a:t>.</a:t>
            </a:r>
          </a:p>
          <a:p>
            <a:pPr algn="l"/>
            <a:r>
              <a:rPr lang="en-US" b="1" i="0" dirty="0">
                <a:solidFill>
                  <a:srgbClr val="80BC00"/>
                </a:solidFill>
                <a:effectLst/>
                <a:highlight>
                  <a:srgbClr val="FFFFFF"/>
                </a:highlight>
                <a:latin typeface="Source Serif Pro" panose="020F0502020204030204" pitchFamily="18" charset="0"/>
              </a:rPr>
              <a:t>Purpose</a:t>
            </a:r>
          </a:p>
          <a:p>
            <a:pPr algn="l"/>
            <a:r>
              <a:rPr lang="en-US" b="0" i="0" dirty="0">
                <a:solidFill>
                  <a:srgbClr val="222222"/>
                </a:solidFill>
                <a:effectLst/>
                <a:highlight>
                  <a:srgbClr val="FFFFFF"/>
                </a:highlight>
                <a:latin typeface="-apple-system"/>
              </a:rPr>
              <a:t>The purpose of this Association shall be to </a:t>
            </a:r>
            <a:r>
              <a:rPr lang="en-US" b="1" i="0" dirty="0">
                <a:solidFill>
                  <a:schemeClr val="accent6">
                    <a:lumMod val="60000"/>
                    <a:lumOff val="40000"/>
                  </a:schemeClr>
                </a:solidFill>
                <a:effectLst/>
                <a:highlight>
                  <a:srgbClr val="FFFFFF"/>
                </a:highlight>
                <a:latin typeface="-apple-system"/>
              </a:rPr>
              <a:t>promote excellence </a:t>
            </a:r>
            <a:r>
              <a:rPr lang="en-US" b="0" i="0" dirty="0">
                <a:solidFill>
                  <a:srgbClr val="222222"/>
                </a:solidFill>
                <a:effectLst/>
                <a:highlight>
                  <a:srgbClr val="FFFFFF"/>
                </a:highlight>
                <a:latin typeface="-apple-system"/>
              </a:rPr>
              <a:t>in personnel and human resource administration in Texas municipalities. Organized in 1950 to promote, encourage, and advance the professional development of public personnel practitioners throughout the state of Texas.</a:t>
            </a:r>
            <a:br>
              <a:rPr lang="en-US" b="0" i="0" dirty="0">
                <a:solidFill>
                  <a:srgbClr val="222222"/>
                </a:solidFill>
                <a:effectLst/>
                <a:highlight>
                  <a:srgbClr val="FFFFFF"/>
                </a:highlight>
                <a:latin typeface="-apple-system"/>
              </a:rPr>
            </a:br>
            <a:br>
              <a:rPr lang="en-US" b="0" i="0" dirty="0">
                <a:solidFill>
                  <a:srgbClr val="222222"/>
                </a:solidFill>
                <a:effectLst/>
                <a:highlight>
                  <a:srgbClr val="FFFFFF"/>
                </a:highlight>
                <a:latin typeface="-apple-system"/>
              </a:rPr>
            </a:br>
            <a:r>
              <a:rPr lang="en-US" b="0" i="0" dirty="0">
                <a:solidFill>
                  <a:srgbClr val="222222"/>
                </a:solidFill>
                <a:effectLst/>
                <a:highlight>
                  <a:srgbClr val="FFFFFF"/>
                </a:highlight>
                <a:latin typeface="-apple-system"/>
              </a:rPr>
              <a:t>Today TMHRA continues to offer its members a unique forum where the interests, concerns, and problems affecting civil service and personnel professionals can be shared and discussed.</a:t>
            </a:r>
          </a:p>
        </p:txBody>
      </p:sp>
      <p:pic>
        <p:nvPicPr>
          <p:cNvPr id="1026" name="Picture 2" descr="TMHRA">
            <a:hlinkClick r:id="rId3"/>
            <a:extLst>
              <a:ext uri="{FF2B5EF4-FFF2-40B4-BE49-F238E27FC236}">
                <a16:creationId xmlns:a16="http://schemas.microsoft.com/office/drawing/2014/main" id="{FD897F70-9985-5A9E-74AD-14999E93E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12" y="70048"/>
            <a:ext cx="7437863" cy="219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45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49260-B8F1-C789-5CE9-A2EC8F468155}"/>
              </a:ext>
            </a:extLst>
          </p:cNvPr>
          <p:cNvSpPr>
            <a:spLocks noGrp="1"/>
          </p:cNvSpPr>
          <p:nvPr>
            <p:ph type="title"/>
          </p:nvPr>
        </p:nvSpPr>
        <p:spPr>
          <a:xfrm>
            <a:off x="630936" y="640080"/>
            <a:ext cx="4818888" cy="1481328"/>
          </a:xfrm>
        </p:spPr>
        <p:txBody>
          <a:bodyPr anchor="b">
            <a:normAutofit/>
          </a:bodyPr>
          <a:lstStyle/>
          <a:p>
            <a:r>
              <a:rPr lang="en-US" sz="5400" b="0" i="0">
                <a:effectLst/>
                <a:highlight>
                  <a:srgbClr val="FFFFFF"/>
                </a:highlight>
                <a:latin typeface="Google Sans"/>
              </a:rPr>
              <a:t>Lewisville, Texas</a:t>
            </a:r>
            <a:endParaRPr lang="en-US" sz="5400"/>
          </a:p>
        </p:txBody>
      </p:sp>
      <p:sp>
        <p:nvSpPr>
          <p:cNvPr id="103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854942-BD59-93CF-B06B-CA29E66CCE34}"/>
              </a:ext>
            </a:extLst>
          </p:cNvPr>
          <p:cNvSpPr>
            <a:spLocks noGrp="1"/>
          </p:cNvSpPr>
          <p:nvPr>
            <p:ph idx="1"/>
          </p:nvPr>
        </p:nvSpPr>
        <p:spPr>
          <a:xfrm>
            <a:off x="630936" y="2660904"/>
            <a:ext cx="5624898" cy="3547872"/>
          </a:xfrm>
        </p:spPr>
        <p:txBody>
          <a:bodyPr anchor="t">
            <a:normAutofit lnSpcReduction="10000"/>
          </a:bodyPr>
          <a:lstStyle/>
          <a:p>
            <a:pPr marL="0" indent="0">
              <a:buNone/>
            </a:pPr>
            <a:r>
              <a:rPr lang="en-US" sz="1900" b="0" i="0" dirty="0">
                <a:effectLst/>
                <a:highlight>
                  <a:srgbClr val="FFFFFF"/>
                </a:highlight>
                <a:latin typeface="Google Sans"/>
              </a:rPr>
              <a:t>To improve the quality of life for its community and provide effective municipal services. </a:t>
            </a:r>
          </a:p>
          <a:p>
            <a:pPr marL="0" indent="0">
              <a:buNone/>
            </a:pPr>
            <a:endParaRPr lang="en-US" sz="1900" dirty="0">
              <a:highlight>
                <a:srgbClr val="FFFFFF"/>
              </a:highlight>
              <a:latin typeface="Google Sans"/>
            </a:endParaRPr>
          </a:p>
          <a:p>
            <a:pPr marL="0" indent="0">
              <a:buNone/>
            </a:pPr>
            <a:r>
              <a:rPr lang="en-US" sz="1900" b="0" i="0" dirty="0">
                <a:effectLst/>
                <a:highlight>
                  <a:srgbClr val="FFFFFF"/>
                </a:highlight>
                <a:latin typeface="Google Sans"/>
              </a:rPr>
              <a:t>The city's values are "Value People,” "Build Our Future,” and "Serve Every Day“</a:t>
            </a:r>
          </a:p>
          <a:p>
            <a:pPr marL="0" indent="0">
              <a:buNone/>
            </a:pPr>
            <a:endParaRPr lang="en-US" sz="1900" b="0" i="0" dirty="0">
              <a:effectLst/>
              <a:highlight>
                <a:srgbClr val="FFFFFF"/>
              </a:highlight>
              <a:latin typeface="Google Sans"/>
            </a:endParaRPr>
          </a:p>
          <a:p>
            <a:pPr marL="0" indent="0">
              <a:buNone/>
            </a:pPr>
            <a:r>
              <a:rPr lang="en-US" sz="1900" b="1" i="0" dirty="0">
                <a:effectLst/>
                <a:highlight>
                  <a:srgbClr val="FFFFFF"/>
                </a:highlight>
                <a:latin typeface="Google Sans"/>
              </a:rPr>
              <a:t>The city's strategic plan includes:</a:t>
            </a:r>
          </a:p>
          <a:p>
            <a:pPr>
              <a:buFont typeface="Arial" panose="020B0604020202020204" pitchFamily="34" charset="0"/>
              <a:buChar char="•"/>
            </a:pPr>
            <a:r>
              <a:rPr lang="en-US" sz="1900" b="0" i="0" dirty="0">
                <a:effectLst/>
                <a:highlight>
                  <a:srgbClr val="FFFFFF"/>
                </a:highlight>
                <a:latin typeface="Google Sans"/>
              </a:rPr>
              <a:t>Being a values-driven organization</a:t>
            </a:r>
          </a:p>
          <a:p>
            <a:pPr>
              <a:buFont typeface="Arial" panose="020B0604020202020204" pitchFamily="34" charset="0"/>
              <a:buChar char="•"/>
            </a:pPr>
            <a:r>
              <a:rPr lang="en-US" sz="1900" b="0" i="0" dirty="0">
                <a:effectLst/>
                <a:highlight>
                  <a:srgbClr val="FFFFFF"/>
                </a:highlight>
                <a:latin typeface="Google Sans"/>
              </a:rPr>
              <a:t>Maintaining a stable, high-performing workforce</a:t>
            </a:r>
          </a:p>
          <a:p>
            <a:pPr>
              <a:buFont typeface="Arial" panose="020B0604020202020204" pitchFamily="34" charset="0"/>
              <a:buChar char="•"/>
            </a:pPr>
            <a:r>
              <a:rPr lang="en-US" sz="1900" b="0" i="0" dirty="0">
                <a:effectLst/>
                <a:highlight>
                  <a:srgbClr val="FFFFFF"/>
                </a:highlight>
                <a:latin typeface="Google Sans"/>
              </a:rPr>
              <a:t>Being a data-driven city </a:t>
            </a:r>
          </a:p>
          <a:p>
            <a:pPr marL="0" indent="0">
              <a:buNone/>
            </a:pPr>
            <a:endParaRPr lang="en-US" sz="1900" b="0" i="0" dirty="0">
              <a:effectLst/>
              <a:highlight>
                <a:srgbClr val="FFFFFF"/>
              </a:highlight>
              <a:latin typeface="Google Sans"/>
            </a:endParaRPr>
          </a:p>
        </p:txBody>
      </p:sp>
      <p:pic>
        <p:nvPicPr>
          <p:cNvPr id="1028" name="Picture 4" descr="Map of Lewisville, TX, Texas">
            <a:extLst>
              <a:ext uri="{FF2B5EF4-FFF2-40B4-BE49-F238E27FC236}">
                <a16:creationId xmlns:a16="http://schemas.microsoft.com/office/drawing/2014/main" id="{CD860F27-0363-D751-2173-65C4401334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156704"/>
            <a:ext cx="5458968" cy="454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22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Working space background">
            <a:extLst>
              <a:ext uri="{FF2B5EF4-FFF2-40B4-BE49-F238E27FC236}">
                <a16:creationId xmlns:a16="http://schemas.microsoft.com/office/drawing/2014/main" id="{0558AB83-0446-94B3-3FD6-CA6F4975FDF9}"/>
              </a:ext>
            </a:extLst>
          </p:cNvPr>
          <p:cNvPicPr>
            <a:picLocks noChangeAspect="1"/>
          </p:cNvPicPr>
          <p:nvPr/>
        </p:nvPicPr>
        <p:blipFill rotWithShape="1">
          <a:blip r:embed="rId3"/>
          <a:srcRect l="47342" r="-2" b="-2"/>
          <a:stretch/>
        </p:blipFill>
        <p:spPr>
          <a:xfrm>
            <a:off x="-1" y="-2"/>
            <a:ext cx="5410198" cy="6858002"/>
          </a:xfrm>
          <a:prstGeom prst="rect">
            <a:avLst/>
          </a:prstGeom>
        </p:spPr>
      </p:pic>
      <p:sp useBgFill="1">
        <p:nvSpPr>
          <p:cNvPr id="31" name="Rectangle 3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F0C715-82FA-33CB-AA9A-90C85AE49ACA}"/>
              </a:ext>
            </a:extLst>
          </p:cNvPr>
          <p:cNvSpPr>
            <a:spLocks noGrp="1"/>
          </p:cNvSpPr>
          <p:nvPr>
            <p:ph type="title"/>
          </p:nvPr>
        </p:nvSpPr>
        <p:spPr>
          <a:xfrm>
            <a:off x="6115317" y="405685"/>
            <a:ext cx="5464968" cy="1559301"/>
          </a:xfrm>
        </p:spPr>
        <p:txBody>
          <a:bodyPr>
            <a:normAutofit/>
          </a:bodyPr>
          <a:lstStyle/>
          <a:p>
            <a:r>
              <a:rPr lang="en-US" sz="4000" dirty="0">
                <a:solidFill>
                  <a:srgbClr val="495436"/>
                </a:solidFill>
              </a:rPr>
              <a:t>Does your hiring align?	</a:t>
            </a:r>
          </a:p>
        </p:txBody>
      </p:sp>
      <p:sp>
        <p:nvSpPr>
          <p:cNvPr id="28" name="Content Placeholder 2">
            <a:extLst>
              <a:ext uri="{FF2B5EF4-FFF2-40B4-BE49-F238E27FC236}">
                <a16:creationId xmlns:a16="http://schemas.microsoft.com/office/drawing/2014/main" id="{FCBA7EAD-A5A3-50E5-BDA2-ABDF3D1E17AC}"/>
              </a:ext>
            </a:extLst>
          </p:cNvPr>
          <p:cNvSpPr>
            <a:spLocks noGrp="1"/>
          </p:cNvSpPr>
          <p:nvPr>
            <p:ph idx="1"/>
          </p:nvPr>
        </p:nvSpPr>
        <p:spPr>
          <a:xfrm>
            <a:off x="6115317" y="2743200"/>
            <a:ext cx="5247340" cy="3496878"/>
          </a:xfrm>
        </p:spPr>
        <p:txBody>
          <a:bodyPr anchor="ctr">
            <a:normAutofit/>
          </a:bodyPr>
          <a:lstStyle/>
          <a:p>
            <a:r>
              <a:rPr lang="en-US" sz="4000" dirty="0">
                <a:solidFill>
                  <a:srgbClr val="495436"/>
                </a:solidFill>
              </a:rPr>
              <a:t>Job Descriptions (formal &amp; informal)</a:t>
            </a:r>
          </a:p>
          <a:p>
            <a:r>
              <a:rPr lang="en-US" sz="4000" dirty="0">
                <a:solidFill>
                  <a:srgbClr val="495436"/>
                </a:solidFill>
              </a:rPr>
              <a:t>Interview Practices</a:t>
            </a:r>
          </a:p>
          <a:p>
            <a:r>
              <a:rPr lang="en-US" sz="4000" dirty="0">
                <a:solidFill>
                  <a:srgbClr val="495436"/>
                </a:solidFill>
              </a:rPr>
              <a:t>Onboarding</a:t>
            </a:r>
          </a:p>
          <a:p>
            <a:r>
              <a:rPr lang="en-US" sz="4000" dirty="0">
                <a:solidFill>
                  <a:srgbClr val="495436"/>
                </a:solidFill>
              </a:rPr>
              <a:t>Management</a:t>
            </a:r>
          </a:p>
        </p:txBody>
      </p:sp>
    </p:spTree>
    <p:extLst>
      <p:ext uri="{BB962C8B-B14F-4D97-AF65-F5344CB8AC3E}">
        <p14:creationId xmlns:p14="http://schemas.microsoft.com/office/powerpoint/2010/main" val="221017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ing glass on clear background">
            <a:extLst>
              <a:ext uri="{FF2B5EF4-FFF2-40B4-BE49-F238E27FC236}">
                <a16:creationId xmlns:a16="http://schemas.microsoft.com/office/drawing/2014/main" id="{7B1C5D38-9372-4324-938B-4B554A7A3D1A}"/>
              </a:ext>
            </a:extLst>
          </p:cNvPr>
          <p:cNvPicPr>
            <a:picLocks noChangeAspect="1"/>
          </p:cNvPicPr>
          <p:nvPr/>
        </p:nvPicPr>
        <p:blipFill rotWithShape="1">
          <a:blip r:embed="rId3">
            <a:alphaModFix amt="85000"/>
            <a:duotone>
              <a:prstClr val="black"/>
              <a:srgbClr val="495436">
                <a:tint val="45000"/>
                <a:satMod val="400000"/>
              </a:srgbClr>
            </a:duotone>
            <a:extLst>
              <a:ext uri="{BEBA8EAE-BF5A-486C-A8C5-ECC9F3942E4B}">
                <a14:imgProps xmlns:a14="http://schemas.microsoft.com/office/drawing/2010/main">
                  <a14:imgLayer r:embed="rId4">
                    <a14:imgEffect>
                      <a14:saturation sat="400000"/>
                    </a14:imgEffect>
                  </a14:imgLayer>
                </a14:imgProps>
              </a:ext>
            </a:extLst>
          </a:blip>
          <a:srcRect r="-1" b="15708"/>
          <a:stretch/>
        </p:blipFill>
        <p:spPr>
          <a:xfrm>
            <a:off x="3069" y="0"/>
            <a:ext cx="12188931" cy="6857990"/>
          </a:xfrm>
          <a:prstGeom prst="rect">
            <a:avLst/>
          </a:prstGeom>
          <a:noFill/>
        </p:spPr>
      </p:pic>
      <p:sp>
        <p:nvSpPr>
          <p:cNvPr id="2" name="Title 1">
            <a:extLst>
              <a:ext uri="{FF2B5EF4-FFF2-40B4-BE49-F238E27FC236}">
                <a16:creationId xmlns:a16="http://schemas.microsoft.com/office/drawing/2014/main" id="{E42A9CD8-B643-4114-8B3C-7A8635C1C9AB}"/>
              </a:ext>
            </a:extLst>
          </p:cNvPr>
          <p:cNvSpPr>
            <a:spLocks noGrp="1"/>
          </p:cNvSpPr>
          <p:nvPr>
            <p:ph type="title"/>
          </p:nvPr>
        </p:nvSpPr>
        <p:spPr>
          <a:xfrm>
            <a:off x="254840" y="-1172817"/>
            <a:ext cx="9144000" cy="2594112"/>
          </a:xfrm>
        </p:spPr>
        <p:txBody>
          <a:bodyPr vert="horz" lIns="91440" tIns="45720" rIns="91440" bIns="45720" rtlCol="0" anchor="b">
            <a:normAutofit/>
          </a:bodyPr>
          <a:lstStyle/>
          <a:p>
            <a:pPr algn="ctr"/>
            <a:r>
              <a:rPr lang="en-US" sz="6600" dirty="0">
                <a:solidFill>
                  <a:schemeClr val="tx2"/>
                </a:solidFill>
              </a:rPr>
              <a:t>Define your Differentiator</a:t>
            </a:r>
          </a:p>
        </p:txBody>
      </p:sp>
      <p:sp>
        <p:nvSpPr>
          <p:cNvPr id="4" name="Content Placeholder 2">
            <a:extLst>
              <a:ext uri="{FF2B5EF4-FFF2-40B4-BE49-F238E27FC236}">
                <a16:creationId xmlns:a16="http://schemas.microsoft.com/office/drawing/2014/main" id="{EE050EA9-46E5-AB60-5B1B-E7C5CA7734A7}"/>
              </a:ext>
            </a:extLst>
          </p:cNvPr>
          <p:cNvSpPr>
            <a:spLocks noGrp="1"/>
          </p:cNvSpPr>
          <p:nvPr>
            <p:ph idx="1"/>
          </p:nvPr>
        </p:nvSpPr>
        <p:spPr>
          <a:xfrm>
            <a:off x="4644505" y="5634606"/>
            <a:ext cx="10515600" cy="4351338"/>
          </a:xfrm>
        </p:spPr>
        <p:txBody>
          <a:bodyPr/>
          <a:lstStyle/>
          <a:p>
            <a:pPr marL="0" indent="0">
              <a:buNone/>
            </a:pPr>
            <a:r>
              <a:rPr lang="en-US" dirty="0"/>
              <a:t>What makes you an attractive employer?</a:t>
            </a:r>
          </a:p>
        </p:txBody>
      </p:sp>
    </p:spTree>
    <p:extLst>
      <p:ext uri="{BB962C8B-B14F-4D97-AF65-F5344CB8AC3E}">
        <p14:creationId xmlns:p14="http://schemas.microsoft.com/office/powerpoint/2010/main" val="820851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285B-6BD7-4507-927B-2CE05E815C2B}"/>
              </a:ext>
            </a:extLst>
          </p:cNvPr>
          <p:cNvSpPr>
            <a:spLocks noGrp="1"/>
          </p:cNvSpPr>
          <p:nvPr>
            <p:ph type="title"/>
          </p:nvPr>
        </p:nvSpPr>
        <p:spPr>
          <a:xfrm>
            <a:off x="8643193" y="489508"/>
            <a:ext cx="3091607" cy="921850"/>
          </a:xfrm>
        </p:spPr>
        <p:txBody>
          <a:bodyPr anchor="b">
            <a:normAutofit/>
          </a:bodyPr>
          <a:lstStyle/>
          <a:p>
            <a:pPr algn="ctr"/>
            <a:r>
              <a:rPr lang="en-US" sz="4000" b="1" dirty="0"/>
              <a:t>Culture</a:t>
            </a:r>
          </a:p>
        </p:txBody>
      </p:sp>
      <p:pic>
        <p:nvPicPr>
          <p:cNvPr id="5" name="Picture 4" descr="One in a crowd">
            <a:extLst>
              <a:ext uri="{FF2B5EF4-FFF2-40B4-BE49-F238E27FC236}">
                <a16:creationId xmlns:a16="http://schemas.microsoft.com/office/drawing/2014/main" id="{EDAA72A3-9B1B-4B77-FA34-69738996B0B0}"/>
              </a:ext>
            </a:extLst>
          </p:cNvPr>
          <p:cNvPicPr>
            <a:picLocks noChangeAspect="1"/>
          </p:cNvPicPr>
          <p:nvPr/>
        </p:nvPicPr>
        <p:blipFill rotWithShape="1">
          <a:blip r:embed="rId3"/>
          <a:srcRect l="5022"/>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7BC7BE8E-1195-422B-8180-B4AFEC1D0A77}"/>
              </a:ext>
            </a:extLst>
          </p:cNvPr>
          <p:cNvSpPr>
            <a:spLocks noGrp="1"/>
          </p:cNvSpPr>
          <p:nvPr>
            <p:ph idx="1"/>
          </p:nvPr>
        </p:nvSpPr>
        <p:spPr>
          <a:xfrm>
            <a:off x="8643193" y="1813963"/>
            <a:ext cx="2942813" cy="3540265"/>
          </a:xfrm>
        </p:spPr>
        <p:txBody>
          <a:bodyPr>
            <a:normAutofit/>
          </a:bodyPr>
          <a:lstStyle/>
          <a:p>
            <a:pPr marL="0" indent="0">
              <a:buNone/>
            </a:pPr>
            <a:r>
              <a:rPr lang="en-US" sz="2000" b="0" i="0" dirty="0">
                <a:effectLst/>
                <a:latin typeface="proxima-nova"/>
              </a:rPr>
              <a:t>An organization's culture defines the proper way to behave within the organization. </a:t>
            </a:r>
          </a:p>
          <a:p>
            <a:pPr marL="0" indent="0">
              <a:buNone/>
            </a:pPr>
            <a:r>
              <a:rPr lang="en-US" sz="2000" dirty="0">
                <a:latin typeface="proxima-nova"/>
              </a:rPr>
              <a:t>…</a:t>
            </a:r>
            <a:endParaRPr lang="en-US" sz="2000" b="0" i="0" dirty="0">
              <a:effectLst/>
              <a:latin typeface="proxima-nova"/>
            </a:endParaRPr>
          </a:p>
          <a:p>
            <a:pPr marL="0" indent="0">
              <a:buNone/>
            </a:pPr>
            <a:r>
              <a:rPr lang="en-US" sz="2000" b="0" i="0" dirty="0">
                <a:effectLst/>
                <a:latin typeface="proxima-nova"/>
              </a:rPr>
              <a:t>Organizational culture sets the context for everything an enterprise does.</a:t>
            </a:r>
          </a:p>
          <a:p>
            <a:pPr marL="0" indent="0">
              <a:buNone/>
            </a:pPr>
            <a:r>
              <a:rPr lang="en-US" sz="1400" dirty="0">
                <a:latin typeface="proxima-nova"/>
              </a:rPr>
              <a:t>~ Society For Human Resource Management (SHRM) ~ </a:t>
            </a:r>
            <a:endParaRPr lang="en-US" sz="1400" dirty="0"/>
          </a:p>
        </p:txBody>
      </p:sp>
    </p:spTree>
    <p:extLst>
      <p:ext uri="{BB962C8B-B14F-4D97-AF65-F5344CB8AC3E}">
        <p14:creationId xmlns:p14="http://schemas.microsoft.com/office/powerpoint/2010/main" val="574609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2BB8136B-DE6A-456B-884F-F77670AEAD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066707">
            <a:off x="447907" y="760240"/>
            <a:ext cx="5351703" cy="3290306"/>
          </a:xfrm>
          <a:prstGeom prst="rect">
            <a:avLst/>
          </a:prstGeom>
          <a:effectLst>
            <a:outerShdw blurRad="660400" dist="330200" dir="18000000" sx="114000" sy="114000" algn="ctr" rotWithShape="0">
              <a:srgbClr val="000000">
                <a:alpha val="43137"/>
              </a:srgbClr>
            </a:outerShdw>
            <a:softEdge rad="228600"/>
          </a:effectLst>
        </p:spPr>
      </p:pic>
      <p:sp>
        <p:nvSpPr>
          <p:cNvPr id="2" name="Title 1">
            <a:extLst>
              <a:ext uri="{FF2B5EF4-FFF2-40B4-BE49-F238E27FC236}">
                <a16:creationId xmlns:a16="http://schemas.microsoft.com/office/drawing/2014/main" id="{7A209B9A-C5D2-4B77-A96F-166F24690303}"/>
              </a:ext>
            </a:extLst>
          </p:cNvPr>
          <p:cNvSpPr>
            <a:spLocks noGrp="1"/>
          </p:cNvSpPr>
          <p:nvPr>
            <p:ph type="title"/>
          </p:nvPr>
        </p:nvSpPr>
        <p:spPr>
          <a:xfrm rot="20517097">
            <a:off x="7048315" y="945435"/>
            <a:ext cx="5129600" cy="3558916"/>
          </a:xfrm>
        </p:spPr>
        <p:txBody>
          <a:bodyPr anchor="ctr">
            <a:normAutofit/>
          </a:bodyPr>
          <a:lstStyle/>
          <a:p>
            <a:r>
              <a:rPr lang="en-US" sz="4800" b="1" dirty="0">
                <a:solidFill>
                  <a:srgbClr val="002060"/>
                </a:solidFill>
              </a:rPr>
              <a:t>Effective Job Descriptions</a:t>
            </a:r>
          </a:p>
        </p:txBody>
      </p:sp>
      <p:sp>
        <p:nvSpPr>
          <p:cNvPr id="5" name="TextBox 4">
            <a:extLst>
              <a:ext uri="{FF2B5EF4-FFF2-40B4-BE49-F238E27FC236}">
                <a16:creationId xmlns:a16="http://schemas.microsoft.com/office/drawing/2014/main" id="{AF0E7831-6F98-4912-9398-E79BF748B41F}"/>
              </a:ext>
            </a:extLst>
          </p:cNvPr>
          <p:cNvSpPr txBox="1"/>
          <p:nvPr/>
        </p:nvSpPr>
        <p:spPr>
          <a:xfrm>
            <a:off x="2868089" y="4606280"/>
            <a:ext cx="4210334" cy="769441"/>
          </a:xfrm>
          <a:prstGeom prst="rect">
            <a:avLst/>
          </a:prstGeom>
          <a:noFill/>
          <a:effectLst>
            <a:outerShdw blurRad="76200" dir="18900000" sy="23000" kx="-1200000" algn="bl" rotWithShape="0">
              <a:prstClr val="black">
                <a:alpha val="54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002060"/>
                </a:solidFill>
              </a:rPr>
              <a:t>Abilities vs Skills</a:t>
            </a:r>
          </a:p>
        </p:txBody>
      </p:sp>
      <p:sp>
        <p:nvSpPr>
          <p:cNvPr id="7" name="TextBox 6">
            <a:extLst>
              <a:ext uri="{FF2B5EF4-FFF2-40B4-BE49-F238E27FC236}">
                <a16:creationId xmlns:a16="http://schemas.microsoft.com/office/drawing/2014/main" id="{FBFE2467-A934-4764-835E-0DB585B2D868}"/>
              </a:ext>
            </a:extLst>
          </p:cNvPr>
          <p:cNvSpPr txBox="1"/>
          <p:nvPr/>
        </p:nvSpPr>
        <p:spPr>
          <a:xfrm>
            <a:off x="2812362" y="5378939"/>
            <a:ext cx="85321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solidFill>
                  <a:srgbClr val="002060"/>
                </a:solidFill>
              </a:rPr>
              <a:t>Eliminate unnecessary requirements</a:t>
            </a:r>
          </a:p>
        </p:txBody>
      </p:sp>
      <p:sp>
        <p:nvSpPr>
          <p:cNvPr id="9" name="TextBox 8">
            <a:extLst>
              <a:ext uri="{FF2B5EF4-FFF2-40B4-BE49-F238E27FC236}">
                <a16:creationId xmlns:a16="http://schemas.microsoft.com/office/drawing/2014/main" id="{CC7E5EBB-F701-455D-9CCE-AA585AEDFCD6}"/>
              </a:ext>
            </a:extLst>
          </p:cNvPr>
          <p:cNvSpPr txBox="1"/>
          <p:nvPr/>
        </p:nvSpPr>
        <p:spPr>
          <a:xfrm>
            <a:off x="0" y="6536318"/>
            <a:ext cx="7715250" cy="230832"/>
          </a:xfrm>
          <a:prstGeom prst="rect">
            <a:avLst/>
          </a:prstGeom>
          <a:noFill/>
        </p:spPr>
        <p:txBody>
          <a:bodyPr wrap="square" rtlCol="0">
            <a:spAutoFit/>
          </a:bodyPr>
          <a:lstStyle/>
          <a:p>
            <a:r>
              <a:rPr lang="en-US" sz="900" dirty="0">
                <a:hlinkClick r:id="rId5" tooltip="http://keefwiki.com/business/2015/04/12/%D9%83%D9%8A%D9%81%D9%8A%D8%A9-%D9%83%D8%AA%D8%A7%D8%A8%D8%A9-%D8%A8%D8%B7%D8%A7%D9%82%D8%A7%D8%AA-%D8%A7%D9%84%D8%AA%D9%88%D8%B5%D9%8A%D9%81-%D8%A7%D9%84%D9%88%D8%B8%D9%8A%D9%81%D9%8A/"/>
              </a:rPr>
              <a:t>This Photo</a:t>
            </a:r>
            <a:r>
              <a:rPr lang="en-US" sz="900" dirty="0"/>
              <a:t> by Unknown Author is licensed under </a:t>
            </a:r>
            <a:r>
              <a:rPr lang="en-US" sz="900" dirty="0">
                <a:hlinkClick r:id="rId6" tooltip="https://creativecommons.org/licenses/by-nc-sa/3.0/"/>
              </a:rPr>
              <a:t>CC BY-SA-NC</a:t>
            </a:r>
            <a:endParaRPr lang="en-US" sz="900" dirty="0"/>
          </a:p>
        </p:txBody>
      </p:sp>
    </p:spTree>
    <p:custDataLst>
      <p:tags r:id="rId1"/>
    </p:custDataLst>
    <p:extLst>
      <p:ext uri="{BB962C8B-B14F-4D97-AF65-F5344CB8AC3E}">
        <p14:creationId xmlns:p14="http://schemas.microsoft.com/office/powerpoint/2010/main" val="3770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8DD9AA-1DE7-9E0F-FBDB-7C63CBAB60AB}"/>
              </a:ext>
            </a:extLst>
          </p:cNvPr>
          <p:cNvSpPr/>
          <p:nvPr/>
        </p:nvSpPr>
        <p:spPr>
          <a:xfrm>
            <a:off x="3333136" y="322567"/>
            <a:ext cx="5358580" cy="3647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nlit desk">
            <a:extLst>
              <a:ext uri="{FF2B5EF4-FFF2-40B4-BE49-F238E27FC236}">
                <a16:creationId xmlns:a16="http://schemas.microsoft.com/office/drawing/2014/main" id="{FE841588-EE1E-0F09-C24E-C247B1A3D3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0140" y="1524000"/>
            <a:ext cx="10862735" cy="4345094"/>
          </a:xfrm>
          <a:prstGeom prst="rect">
            <a:avLst/>
          </a:prstGeom>
          <a:noFill/>
        </p:spPr>
      </p:pic>
      <p:sp>
        <p:nvSpPr>
          <p:cNvPr id="5" name="Title 4">
            <a:extLst>
              <a:ext uri="{FF2B5EF4-FFF2-40B4-BE49-F238E27FC236}">
                <a16:creationId xmlns:a16="http://schemas.microsoft.com/office/drawing/2014/main" id="{F8013424-742C-4605-14C5-DC18BB85D703}"/>
              </a:ext>
            </a:extLst>
          </p:cNvPr>
          <p:cNvSpPr txBox="1">
            <a:spLocks/>
          </p:cNvSpPr>
          <p:nvPr/>
        </p:nvSpPr>
        <p:spPr>
          <a:xfrm>
            <a:off x="619125" y="287338"/>
            <a:ext cx="11572875" cy="144938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i="1" kern="1200">
                <a:solidFill>
                  <a:srgbClr val="001B50"/>
                </a:solidFill>
                <a:latin typeface="Baskerville Old Face" panose="02020602080505020303" pitchFamily="18" charset="0"/>
                <a:ea typeface="+mj-ea"/>
                <a:cs typeface="+mj-cs"/>
              </a:defRPr>
            </a:lvl1pPr>
          </a:lstStyle>
          <a:p>
            <a:pPr algn="l">
              <a:spcBef>
                <a:spcPts val="1200"/>
              </a:spcBef>
              <a:spcAft>
                <a:spcPts val="200"/>
              </a:spcAft>
              <a:buClr>
                <a:schemeClr val="accent1"/>
              </a:buClr>
              <a:buSzPct val="100000"/>
            </a:pPr>
            <a:r>
              <a:rPr lang="en-US" sz="4800" i="0" cap="all" dirty="0">
                <a:solidFill>
                  <a:schemeClr val="tx2"/>
                </a:solidFill>
              </a:rPr>
              <a:t>JOB POSTING vs JOB AD</a:t>
            </a:r>
          </a:p>
        </p:txBody>
      </p:sp>
    </p:spTree>
    <p:extLst>
      <p:ext uri="{BB962C8B-B14F-4D97-AF65-F5344CB8AC3E}">
        <p14:creationId xmlns:p14="http://schemas.microsoft.com/office/powerpoint/2010/main" val="59758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ulti-coloured chairs">
            <a:extLst>
              <a:ext uri="{FF2B5EF4-FFF2-40B4-BE49-F238E27FC236}">
                <a16:creationId xmlns:a16="http://schemas.microsoft.com/office/drawing/2014/main" id="{57F5D6FB-C896-B2D0-38A4-4A72ECB0D469}"/>
              </a:ext>
            </a:extLst>
          </p:cNvPr>
          <p:cNvPicPr>
            <a:picLocks noChangeAspect="1"/>
          </p:cNvPicPr>
          <p:nvPr/>
        </p:nvPicPr>
        <p:blipFill rotWithShape="1">
          <a:blip r:embed="rId3"/>
          <a:srcRect l="10228" r="4884" b="1"/>
          <a:stretch/>
        </p:blipFill>
        <p:spPr>
          <a:xfrm>
            <a:off x="20" y="10"/>
            <a:ext cx="12191980" cy="6857990"/>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176B0-C9B8-01EC-19D2-4975004E8C79}"/>
              </a:ext>
            </a:extLst>
          </p:cNvPr>
          <p:cNvSpPr>
            <a:spLocks noGrp="1"/>
          </p:cNvSpPr>
          <p:nvPr>
            <p:ph type="title"/>
          </p:nvPr>
        </p:nvSpPr>
        <p:spPr>
          <a:xfrm>
            <a:off x="2090528" y="2299176"/>
            <a:ext cx="4131368" cy="1571164"/>
          </a:xfrm>
        </p:spPr>
        <p:txBody>
          <a:bodyPr vert="horz" lIns="91440" tIns="45720" rIns="91440" bIns="45720" rtlCol="0" anchor="t">
            <a:normAutofit/>
          </a:bodyPr>
          <a:lstStyle/>
          <a:p>
            <a:r>
              <a:rPr lang="en-US" sz="3600"/>
              <a:t>Right People in the Right Seats</a:t>
            </a:r>
          </a:p>
        </p:txBody>
      </p:sp>
      <p:cxnSp>
        <p:nvCxnSpPr>
          <p:cNvPr id="10" name="Straight Connector 9">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22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sign with a clip&#10;&#10;Description automatically generated">
            <a:extLst>
              <a:ext uri="{FF2B5EF4-FFF2-40B4-BE49-F238E27FC236}">
                <a16:creationId xmlns:a16="http://schemas.microsoft.com/office/drawing/2014/main" id="{7BF47B5C-16FB-7E74-FE83-89BA3C340BC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5040"/>
          <a:stretch/>
        </p:blipFill>
        <p:spPr>
          <a:xfrm>
            <a:off x="4267201" y="10"/>
            <a:ext cx="7924800" cy="3383270"/>
          </a:xfrm>
          <a:prstGeom prst="rect">
            <a:avLst/>
          </a:prstGeom>
        </p:spPr>
      </p:pic>
      <p:pic>
        <p:nvPicPr>
          <p:cNvPr id="7" name="Picture 6" descr="A group of colorful people on a white surface&#10;&#10;Description automatically generated">
            <a:extLst>
              <a:ext uri="{FF2B5EF4-FFF2-40B4-BE49-F238E27FC236}">
                <a16:creationId xmlns:a16="http://schemas.microsoft.com/office/drawing/2014/main" id="{E67DCCE0-C137-98C7-AA54-19A22F4D575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2" b="20398"/>
          <a:stretch/>
        </p:blipFill>
        <p:spPr>
          <a:xfrm>
            <a:off x="4650916" y="3474720"/>
            <a:ext cx="7555832" cy="3383280"/>
          </a:xfrm>
          <a:prstGeom prst="rect">
            <a:avLst/>
          </a:prstGeom>
        </p:spPr>
      </p:pic>
      <p:sp useBgFill="1">
        <p:nvSpPr>
          <p:cNvPr id="23" name="Freeform: Shape 22">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7E9C4A-380F-4049-AD08-F1D521487397}"/>
              </a:ext>
            </a:extLst>
          </p:cNvPr>
          <p:cNvSpPr>
            <a:spLocks noGrp="1"/>
          </p:cNvSpPr>
          <p:nvPr>
            <p:ph type="title"/>
          </p:nvPr>
        </p:nvSpPr>
        <p:spPr>
          <a:xfrm>
            <a:off x="643468" y="609600"/>
            <a:ext cx="3992700" cy="3877197"/>
          </a:xfrm>
        </p:spPr>
        <p:txBody>
          <a:bodyPr vert="horz" lIns="91440" tIns="45720" rIns="91440" bIns="45720" rtlCol="0" anchor="b">
            <a:normAutofit/>
          </a:bodyPr>
          <a:lstStyle/>
          <a:p>
            <a:r>
              <a:rPr lang="en-US" kern="1200" dirty="0">
                <a:solidFill>
                  <a:srgbClr val="495436"/>
                </a:solidFill>
                <a:latin typeface="+mj-lt"/>
                <a:ea typeface="+mj-ea"/>
                <a:cs typeface="+mj-cs"/>
              </a:rPr>
              <a:t>Employee</a:t>
            </a:r>
            <a:br>
              <a:rPr lang="en-US" kern="1200" dirty="0">
                <a:solidFill>
                  <a:srgbClr val="495436"/>
                </a:solidFill>
                <a:latin typeface="+mj-lt"/>
                <a:ea typeface="+mj-ea"/>
                <a:cs typeface="+mj-cs"/>
              </a:rPr>
            </a:br>
            <a:r>
              <a:rPr lang="en-US" kern="1200" dirty="0">
                <a:solidFill>
                  <a:srgbClr val="495436"/>
                </a:solidFill>
                <a:latin typeface="+mj-lt"/>
                <a:ea typeface="+mj-ea"/>
                <a:cs typeface="+mj-cs"/>
              </a:rPr>
              <a:t>Onboarding </a:t>
            </a:r>
          </a:p>
        </p:txBody>
      </p:sp>
      <p:sp>
        <p:nvSpPr>
          <p:cNvPr id="5" name="TextBox 4">
            <a:extLst>
              <a:ext uri="{FF2B5EF4-FFF2-40B4-BE49-F238E27FC236}">
                <a16:creationId xmlns:a16="http://schemas.microsoft.com/office/drawing/2014/main" id="{DA0B61ED-8715-5F66-0BCB-F5376F7F191A}"/>
              </a:ext>
            </a:extLst>
          </p:cNvPr>
          <p:cNvSpPr txBox="1"/>
          <p:nvPr/>
        </p:nvSpPr>
        <p:spPr>
          <a:xfrm>
            <a:off x="9739086" y="3183225"/>
            <a:ext cx="245291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higheredjobs.com/Articles/articleDisplay.cfm?ID=102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9" name="TextBox 8">
            <a:extLst>
              <a:ext uri="{FF2B5EF4-FFF2-40B4-BE49-F238E27FC236}">
                <a16:creationId xmlns:a16="http://schemas.microsoft.com/office/drawing/2014/main" id="{029D3670-FA8D-AA0C-7C90-75B481093371}"/>
              </a:ext>
            </a:extLst>
          </p:cNvPr>
          <p:cNvSpPr txBox="1"/>
          <p:nvPr/>
        </p:nvSpPr>
        <p:spPr>
          <a:xfrm>
            <a:off x="9617578" y="6657945"/>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peoplematters.in/article/employee-relations/3-things-you-should-know-about-a-gamified-onboarding-program-1593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7759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6EF52E-D4F3-7D74-BEA1-02947B55E014}"/>
            </a:ext>
          </a:extLst>
        </p:cNvPr>
        <p:cNvGrpSpPr/>
        <p:nvPr/>
      </p:nvGrpSpPr>
      <p:grpSpPr>
        <a:xfrm>
          <a:off x="0" y="0"/>
          <a:ext cx="0" cy="0"/>
          <a:chOff x="0" y="0"/>
          <a:chExt cx="0" cy="0"/>
        </a:xfrm>
      </p:grpSpPr>
      <p:pic>
        <p:nvPicPr>
          <p:cNvPr id="12" name="Picture 11" descr="Working space background">
            <a:extLst>
              <a:ext uri="{FF2B5EF4-FFF2-40B4-BE49-F238E27FC236}">
                <a16:creationId xmlns:a16="http://schemas.microsoft.com/office/drawing/2014/main" id="{CD23904F-E283-8A1E-9378-2F6945FE4569}"/>
              </a:ext>
            </a:extLst>
          </p:cNvPr>
          <p:cNvPicPr>
            <a:picLocks noChangeAspect="1"/>
          </p:cNvPicPr>
          <p:nvPr/>
        </p:nvPicPr>
        <p:blipFill rotWithShape="1">
          <a:blip r:embed="rId3"/>
          <a:srcRect l="9091" b="23391"/>
          <a:stretch/>
        </p:blipFill>
        <p:spPr>
          <a:xfrm>
            <a:off x="-9350" y="151476"/>
            <a:ext cx="12191980" cy="6857990"/>
          </a:xfrm>
          <a:prstGeom prst="rect">
            <a:avLst/>
          </a:prstGeom>
        </p:spPr>
      </p:pic>
      <p:sp>
        <p:nvSpPr>
          <p:cNvPr id="20" name="Rectangle 1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ontent Placeholder 2">
            <a:extLst>
              <a:ext uri="{FF2B5EF4-FFF2-40B4-BE49-F238E27FC236}">
                <a16:creationId xmlns:a16="http://schemas.microsoft.com/office/drawing/2014/main" id="{09269C7B-1D5A-7B92-0F22-A448FE797B32}"/>
              </a:ext>
            </a:extLst>
          </p:cNvPr>
          <p:cNvGraphicFramePr>
            <a:graphicFrameLocks noGrp="1"/>
          </p:cNvGraphicFramePr>
          <p:nvPr>
            <p:ph idx="1"/>
            <p:extLst>
              <p:ext uri="{D42A27DB-BD31-4B8C-83A1-F6EECF244321}">
                <p14:modId xmlns:p14="http://schemas.microsoft.com/office/powerpoint/2010/main" val="1567460537"/>
              </p:ext>
            </p:extLst>
          </p:nvPr>
        </p:nvGraphicFramePr>
        <p:xfrm>
          <a:off x="972015"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D3C94C21-BA82-B910-F16F-99B2E2250DF0}"/>
              </a:ext>
            </a:extLst>
          </p:cNvPr>
          <p:cNvSpPr txBox="1"/>
          <p:nvPr/>
        </p:nvSpPr>
        <p:spPr>
          <a:xfrm>
            <a:off x="3009900" y="821422"/>
            <a:ext cx="6172200" cy="646331"/>
          </a:xfrm>
          <a:prstGeom prst="rect">
            <a:avLst/>
          </a:prstGeom>
          <a:noFill/>
        </p:spPr>
        <p:txBody>
          <a:bodyPr wrap="square">
            <a:spAutoFit/>
          </a:bodyPr>
          <a:lstStyle/>
          <a:p>
            <a:pPr marL="0" indent="0" algn="ctr">
              <a:buNone/>
            </a:pPr>
            <a:r>
              <a:rPr lang="en-US" sz="3600" b="1" dirty="0">
                <a:latin typeface="Montserrat" pitchFamily="2" charset="77"/>
              </a:rPr>
              <a:t>Your Goals</a:t>
            </a:r>
          </a:p>
        </p:txBody>
      </p:sp>
      <p:sp>
        <p:nvSpPr>
          <p:cNvPr id="2" name="TextBox 1">
            <a:extLst>
              <a:ext uri="{FF2B5EF4-FFF2-40B4-BE49-F238E27FC236}">
                <a16:creationId xmlns:a16="http://schemas.microsoft.com/office/drawing/2014/main" id="{D24FFBF8-5C0B-36C1-56D7-B8CF64DCE910}"/>
              </a:ext>
            </a:extLst>
          </p:cNvPr>
          <p:cNvSpPr txBox="1"/>
          <p:nvPr/>
        </p:nvSpPr>
        <p:spPr>
          <a:xfrm>
            <a:off x="4533547" y="5284706"/>
            <a:ext cx="6963418" cy="1200329"/>
          </a:xfrm>
          <a:prstGeom prst="rect">
            <a:avLst/>
          </a:prstGeom>
          <a:noFill/>
        </p:spPr>
        <p:txBody>
          <a:bodyPr wrap="square">
            <a:spAutoFit/>
          </a:bodyPr>
          <a:lstStyle/>
          <a:p>
            <a:pPr marL="0" indent="0" algn="ctr">
              <a:buNone/>
            </a:pPr>
            <a:r>
              <a:rPr lang="en-US" sz="3600" b="1" dirty="0">
                <a:latin typeface="Montserrat" pitchFamily="2" charset="77"/>
              </a:rPr>
              <a:t>Create a culture of Continuous Improvement </a:t>
            </a:r>
          </a:p>
        </p:txBody>
      </p:sp>
    </p:spTree>
    <p:extLst>
      <p:ext uri="{BB962C8B-B14F-4D97-AF65-F5344CB8AC3E}">
        <p14:creationId xmlns:p14="http://schemas.microsoft.com/office/powerpoint/2010/main" val="2281356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ree arrows on bullseye">
            <a:extLst>
              <a:ext uri="{FF2B5EF4-FFF2-40B4-BE49-F238E27FC236}">
                <a16:creationId xmlns:a16="http://schemas.microsoft.com/office/drawing/2014/main" id="{91536722-791B-ABD8-6E0F-9D81DB02360F}"/>
              </a:ext>
            </a:extLst>
          </p:cNvPr>
          <p:cNvPicPr>
            <a:picLocks noChangeAspect="1"/>
          </p:cNvPicPr>
          <p:nvPr/>
        </p:nvPicPr>
        <p:blipFill rotWithShape="1">
          <a:blip r:embed="rId3"/>
          <a:srcRect r="7648" b="2"/>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6AE0AB-00E0-9225-1572-156D063C09B8}"/>
              </a:ext>
            </a:extLst>
          </p:cNvPr>
          <p:cNvSpPr>
            <a:spLocks noGrp="1"/>
          </p:cNvSpPr>
          <p:nvPr>
            <p:ph type="title"/>
          </p:nvPr>
        </p:nvSpPr>
        <p:spPr>
          <a:xfrm>
            <a:off x="4320058" y="164403"/>
            <a:ext cx="3822189" cy="1899912"/>
          </a:xfrm>
        </p:spPr>
        <p:txBody>
          <a:bodyPr>
            <a:normAutofit/>
          </a:bodyPr>
          <a:lstStyle/>
          <a:p>
            <a:pPr algn="ctr"/>
            <a:r>
              <a:rPr lang="en-US" sz="4000" dirty="0">
                <a:solidFill>
                  <a:srgbClr val="495436"/>
                </a:solidFill>
              </a:rPr>
              <a:t>Goals</a:t>
            </a:r>
          </a:p>
        </p:txBody>
      </p:sp>
      <p:sp>
        <p:nvSpPr>
          <p:cNvPr id="3" name="Content Placeholder 2">
            <a:extLst>
              <a:ext uri="{FF2B5EF4-FFF2-40B4-BE49-F238E27FC236}">
                <a16:creationId xmlns:a16="http://schemas.microsoft.com/office/drawing/2014/main" id="{88E9B96D-2C65-A423-8223-BFE9B452FD29}"/>
              </a:ext>
            </a:extLst>
          </p:cNvPr>
          <p:cNvSpPr>
            <a:spLocks noGrp="1"/>
          </p:cNvSpPr>
          <p:nvPr>
            <p:ph idx="1"/>
          </p:nvPr>
        </p:nvSpPr>
        <p:spPr>
          <a:xfrm>
            <a:off x="3456880" y="2107384"/>
            <a:ext cx="8532540" cy="3948255"/>
          </a:xfrm>
        </p:spPr>
        <p:txBody>
          <a:bodyPr>
            <a:normAutofit/>
          </a:bodyPr>
          <a:lstStyle/>
          <a:p>
            <a:r>
              <a:rPr lang="en-US" sz="2000" dirty="0">
                <a:solidFill>
                  <a:srgbClr val="495436"/>
                </a:solidFill>
              </a:rPr>
              <a:t>Understand performance management </a:t>
            </a:r>
          </a:p>
          <a:p>
            <a:r>
              <a:rPr lang="en-US" sz="2000" dirty="0">
                <a:solidFill>
                  <a:srgbClr val="495436"/>
                </a:solidFill>
              </a:rPr>
              <a:t>Get the right people in the right seats</a:t>
            </a:r>
          </a:p>
          <a:p>
            <a:r>
              <a:rPr lang="en-US" sz="2000" dirty="0">
                <a:solidFill>
                  <a:srgbClr val="495436"/>
                </a:solidFill>
              </a:rPr>
              <a:t>Improve outcomes</a:t>
            </a:r>
          </a:p>
        </p:txBody>
      </p:sp>
    </p:spTree>
    <p:extLst>
      <p:ext uri="{BB962C8B-B14F-4D97-AF65-F5344CB8AC3E}">
        <p14:creationId xmlns:p14="http://schemas.microsoft.com/office/powerpoint/2010/main" val="151390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F044D-EF14-4E30-AD9F-92D6F064A0FC}"/>
              </a:ext>
            </a:extLst>
          </p:cNvPr>
          <p:cNvSpPr>
            <a:spLocks noGrp="1"/>
          </p:cNvSpPr>
          <p:nvPr>
            <p:ph type="title"/>
          </p:nvPr>
        </p:nvSpPr>
        <p:spPr>
          <a:xfrm>
            <a:off x="761803" y="350196"/>
            <a:ext cx="4646904" cy="1624520"/>
          </a:xfrm>
        </p:spPr>
        <p:txBody>
          <a:bodyPr anchor="ctr">
            <a:normAutofit/>
          </a:bodyPr>
          <a:lstStyle/>
          <a:p>
            <a:r>
              <a:rPr lang="en-US" sz="4000"/>
              <a:t>What is a Playbook?</a:t>
            </a:r>
          </a:p>
        </p:txBody>
      </p:sp>
      <p:sp>
        <p:nvSpPr>
          <p:cNvPr id="3" name="Content Placeholder 2">
            <a:extLst>
              <a:ext uri="{FF2B5EF4-FFF2-40B4-BE49-F238E27FC236}">
                <a16:creationId xmlns:a16="http://schemas.microsoft.com/office/drawing/2014/main" id="{120E11E8-1405-3588-A75B-28DEE5882345}"/>
              </a:ext>
            </a:extLst>
          </p:cNvPr>
          <p:cNvSpPr>
            <a:spLocks noGrp="1"/>
          </p:cNvSpPr>
          <p:nvPr>
            <p:ph idx="1"/>
          </p:nvPr>
        </p:nvSpPr>
        <p:spPr>
          <a:xfrm>
            <a:off x="761802" y="2743200"/>
            <a:ext cx="4646905" cy="3613149"/>
          </a:xfrm>
        </p:spPr>
        <p:txBody>
          <a:bodyPr anchor="ctr">
            <a:normAutofit/>
          </a:bodyPr>
          <a:lstStyle/>
          <a:p>
            <a:r>
              <a:rPr lang="en-US" sz="2000" dirty="0"/>
              <a:t>By Department</a:t>
            </a:r>
          </a:p>
          <a:p>
            <a:r>
              <a:rPr lang="en-US" sz="2000" dirty="0"/>
              <a:t>Functions</a:t>
            </a:r>
          </a:p>
          <a:p>
            <a:r>
              <a:rPr lang="en-US" sz="2000" dirty="0"/>
              <a:t>Job Descriptions</a:t>
            </a:r>
          </a:p>
          <a:p>
            <a:r>
              <a:rPr lang="en-US" sz="2000" dirty="0"/>
              <a:t>SOPs</a:t>
            </a:r>
          </a:p>
          <a:p>
            <a:r>
              <a:rPr lang="en-US" sz="2000" dirty="0"/>
              <a:t>Metrics / KPIs</a:t>
            </a:r>
          </a:p>
          <a:p>
            <a:r>
              <a:rPr lang="en-US" sz="2000" dirty="0"/>
              <a:t>Goals</a:t>
            </a:r>
          </a:p>
          <a:p>
            <a:r>
              <a:rPr lang="en-US" sz="2000" dirty="0"/>
              <a:t>Career Paths</a:t>
            </a:r>
          </a:p>
          <a:p>
            <a:endParaRPr lang="en-US" sz="2000" dirty="0"/>
          </a:p>
        </p:txBody>
      </p:sp>
      <p:pic>
        <p:nvPicPr>
          <p:cNvPr id="5" name="Picture 4">
            <a:extLst>
              <a:ext uri="{FF2B5EF4-FFF2-40B4-BE49-F238E27FC236}">
                <a16:creationId xmlns:a16="http://schemas.microsoft.com/office/drawing/2014/main" id="{4896D606-227C-86E1-A99F-EC42A0A1AD0F}"/>
              </a:ext>
            </a:extLst>
          </p:cNvPr>
          <p:cNvPicPr>
            <a:picLocks noChangeAspect="1"/>
          </p:cNvPicPr>
          <p:nvPr/>
        </p:nvPicPr>
        <p:blipFill rotWithShape="1">
          <a:blip r:embed="rId3"/>
          <a:srcRect l="22694" r="27250"/>
          <a:stretch/>
        </p:blipFill>
        <p:spPr>
          <a:xfrm>
            <a:off x="6096000" y="1"/>
            <a:ext cx="6102825" cy="6858000"/>
          </a:xfrm>
          <a:prstGeom prst="rect">
            <a:avLst/>
          </a:prstGeom>
        </p:spPr>
      </p:pic>
    </p:spTree>
    <p:extLst>
      <p:ext uri="{BB962C8B-B14F-4D97-AF65-F5344CB8AC3E}">
        <p14:creationId xmlns:p14="http://schemas.microsoft.com/office/powerpoint/2010/main" val="159578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62E669-7774-4EAE-BBCE-F9FFE664D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CD485ED-328F-4350-AB3E-F6EA45149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484" y="837483"/>
            <a:ext cx="10500646" cy="4843095"/>
          </a:xfrm>
          <a:custGeom>
            <a:avLst/>
            <a:gdLst>
              <a:gd name="connsiteX0" fmla="*/ 0 w 10052180"/>
              <a:gd name="connsiteY0" fmla="*/ 0 h 4650769"/>
              <a:gd name="connsiteX1" fmla="*/ 10052180 w 10052180"/>
              <a:gd name="connsiteY1" fmla="*/ 0 h 4650769"/>
              <a:gd name="connsiteX2" fmla="*/ 10052180 w 10052180"/>
              <a:gd name="connsiteY2" fmla="*/ 4571218 h 4650769"/>
              <a:gd name="connsiteX3" fmla="*/ 10050702 w 10052180"/>
              <a:gd name="connsiteY3" fmla="*/ 4571562 h 4650769"/>
              <a:gd name="connsiteX4" fmla="*/ 10001878 w 10052180"/>
              <a:gd name="connsiteY4" fmla="*/ 4572066 h 4650769"/>
              <a:gd name="connsiteX5" fmla="*/ 9969638 w 10052180"/>
              <a:gd name="connsiteY5" fmla="*/ 4575824 h 4650769"/>
              <a:gd name="connsiteX6" fmla="*/ 9864299 w 10052180"/>
              <a:gd name="connsiteY6" fmla="*/ 4580290 h 4650769"/>
              <a:gd name="connsiteX7" fmla="*/ 9796089 w 10052180"/>
              <a:gd name="connsiteY7" fmla="*/ 4591897 h 4650769"/>
              <a:gd name="connsiteX8" fmla="*/ 9658617 w 10052180"/>
              <a:gd name="connsiteY8" fmla="*/ 4628572 h 4650769"/>
              <a:gd name="connsiteX9" fmla="*/ 9605787 w 10052180"/>
              <a:gd name="connsiteY9" fmla="*/ 4633374 h 4650769"/>
              <a:gd name="connsiteX10" fmla="*/ 9408928 w 10052180"/>
              <a:gd name="connsiteY10" fmla="*/ 4634030 h 4650769"/>
              <a:gd name="connsiteX11" fmla="*/ 9290980 w 10052180"/>
              <a:gd name="connsiteY11" fmla="*/ 4628234 h 4650769"/>
              <a:gd name="connsiteX12" fmla="*/ 9195937 w 10052180"/>
              <a:gd name="connsiteY12" fmla="*/ 4629562 h 4650769"/>
              <a:gd name="connsiteX13" fmla="*/ 9091821 w 10052180"/>
              <a:gd name="connsiteY13" fmla="*/ 4619955 h 4650769"/>
              <a:gd name="connsiteX14" fmla="*/ 9005324 w 10052180"/>
              <a:gd name="connsiteY14" fmla="*/ 4627981 h 4650769"/>
              <a:gd name="connsiteX15" fmla="*/ 8911383 w 10052180"/>
              <a:gd name="connsiteY15" fmla="*/ 4634700 h 4650769"/>
              <a:gd name="connsiteX16" fmla="*/ 8853295 w 10052180"/>
              <a:gd name="connsiteY16" fmla="*/ 4644792 h 4650769"/>
              <a:gd name="connsiteX17" fmla="*/ 8813991 w 10052180"/>
              <a:gd name="connsiteY17" fmla="*/ 4634596 h 4650769"/>
              <a:gd name="connsiteX18" fmla="*/ 8687179 w 10052180"/>
              <a:gd name="connsiteY18" fmla="*/ 4588065 h 4650769"/>
              <a:gd name="connsiteX19" fmla="*/ 8623955 w 10052180"/>
              <a:gd name="connsiteY19" fmla="*/ 4578046 h 4650769"/>
              <a:gd name="connsiteX20" fmla="*/ 8622786 w 10052180"/>
              <a:gd name="connsiteY20" fmla="*/ 4577305 h 4650769"/>
              <a:gd name="connsiteX21" fmla="*/ 8600904 w 10052180"/>
              <a:gd name="connsiteY21" fmla="*/ 4582918 h 4650769"/>
              <a:gd name="connsiteX22" fmla="*/ 8433071 w 10052180"/>
              <a:gd name="connsiteY22" fmla="*/ 4606234 h 4650769"/>
              <a:gd name="connsiteX23" fmla="*/ 8318071 w 10052180"/>
              <a:gd name="connsiteY23" fmla="*/ 4586590 h 4650769"/>
              <a:gd name="connsiteX24" fmla="*/ 8242424 w 10052180"/>
              <a:gd name="connsiteY24" fmla="*/ 4566486 h 4650769"/>
              <a:gd name="connsiteX25" fmla="*/ 8193517 w 10052180"/>
              <a:gd name="connsiteY25" fmla="*/ 4551756 h 4650769"/>
              <a:gd name="connsiteX26" fmla="*/ 8156253 w 10052180"/>
              <a:gd name="connsiteY26" fmla="*/ 4539485 h 4650769"/>
              <a:gd name="connsiteX27" fmla="*/ 8105237 w 10052180"/>
              <a:gd name="connsiteY27" fmla="*/ 4530754 h 4650769"/>
              <a:gd name="connsiteX28" fmla="*/ 8012182 w 10052180"/>
              <a:gd name="connsiteY28" fmla="*/ 4569955 h 4650769"/>
              <a:gd name="connsiteX29" fmla="*/ 7873023 w 10052180"/>
              <a:gd name="connsiteY29" fmla="*/ 4594395 h 4650769"/>
              <a:gd name="connsiteX30" fmla="*/ 7766598 w 10052180"/>
              <a:gd name="connsiteY30" fmla="*/ 4583182 h 4650769"/>
              <a:gd name="connsiteX31" fmla="*/ 7739745 w 10052180"/>
              <a:gd name="connsiteY31" fmla="*/ 4588115 h 4650769"/>
              <a:gd name="connsiteX32" fmla="*/ 7616434 w 10052180"/>
              <a:gd name="connsiteY32" fmla="*/ 4564808 h 4650769"/>
              <a:gd name="connsiteX33" fmla="*/ 7431215 w 10052180"/>
              <a:gd name="connsiteY33" fmla="*/ 4552516 h 4650769"/>
              <a:gd name="connsiteX34" fmla="*/ 7237422 w 10052180"/>
              <a:gd name="connsiteY34" fmla="*/ 4498285 h 4650769"/>
              <a:gd name="connsiteX35" fmla="*/ 7011658 w 10052180"/>
              <a:gd name="connsiteY35" fmla="*/ 4451218 h 4650769"/>
              <a:gd name="connsiteX36" fmla="*/ 6867111 w 10052180"/>
              <a:gd name="connsiteY36" fmla="*/ 4419048 h 4650769"/>
              <a:gd name="connsiteX37" fmla="*/ 6712288 w 10052180"/>
              <a:gd name="connsiteY37" fmla="*/ 4430721 h 4650769"/>
              <a:gd name="connsiteX38" fmla="*/ 6543149 w 10052180"/>
              <a:gd name="connsiteY38" fmla="*/ 4429858 h 4650769"/>
              <a:gd name="connsiteX39" fmla="*/ 6393064 w 10052180"/>
              <a:gd name="connsiteY39" fmla="*/ 4406561 h 4650769"/>
              <a:gd name="connsiteX40" fmla="*/ 6303049 w 10052180"/>
              <a:gd name="connsiteY40" fmla="*/ 4399385 h 4650769"/>
              <a:gd name="connsiteX41" fmla="*/ 6268511 w 10052180"/>
              <a:gd name="connsiteY41" fmla="*/ 4407283 h 4650769"/>
              <a:gd name="connsiteX42" fmla="*/ 6220512 w 10052180"/>
              <a:gd name="connsiteY42" fmla="*/ 4411171 h 4650769"/>
              <a:gd name="connsiteX43" fmla="*/ 6135538 w 10052180"/>
              <a:gd name="connsiteY43" fmla="*/ 4426253 h 4650769"/>
              <a:gd name="connsiteX44" fmla="*/ 6031127 w 10052180"/>
              <a:gd name="connsiteY44" fmla="*/ 4420204 h 4650769"/>
              <a:gd name="connsiteX45" fmla="*/ 5969808 w 10052180"/>
              <a:gd name="connsiteY45" fmla="*/ 4408049 h 4650769"/>
              <a:gd name="connsiteX46" fmla="*/ 5944950 w 10052180"/>
              <a:gd name="connsiteY46" fmla="*/ 4393767 h 4650769"/>
              <a:gd name="connsiteX47" fmla="*/ 5509282 w 10052180"/>
              <a:gd name="connsiteY47" fmla="*/ 4393767 h 4650769"/>
              <a:gd name="connsiteX48" fmla="*/ 5488183 w 10052180"/>
              <a:gd name="connsiteY48" fmla="*/ 4398554 h 4650769"/>
              <a:gd name="connsiteX49" fmla="*/ 5481447 w 10052180"/>
              <a:gd name="connsiteY49" fmla="*/ 4395975 h 4650769"/>
              <a:gd name="connsiteX50" fmla="*/ 5473864 w 10052180"/>
              <a:gd name="connsiteY50" fmla="*/ 4393767 h 4650769"/>
              <a:gd name="connsiteX51" fmla="*/ 5441368 w 10052180"/>
              <a:gd name="connsiteY51" fmla="*/ 4393767 h 4650769"/>
              <a:gd name="connsiteX52" fmla="*/ 5427734 w 10052180"/>
              <a:gd name="connsiteY52" fmla="*/ 4401537 h 4650769"/>
              <a:gd name="connsiteX53" fmla="*/ 5412372 w 10052180"/>
              <a:gd name="connsiteY53" fmla="*/ 4394628 h 4650769"/>
              <a:gd name="connsiteX54" fmla="*/ 5412559 w 10052180"/>
              <a:gd name="connsiteY54" fmla="*/ 4393767 h 4650769"/>
              <a:gd name="connsiteX55" fmla="*/ 5182205 w 10052180"/>
              <a:gd name="connsiteY55" fmla="*/ 4393767 h 4650769"/>
              <a:gd name="connsiteX56" fmla="*/ 5167180 w 10052180"/>
              <a:gd name="connsiteY56" fmla="*/ 4401547 h 4650769"/>
              <a:gd name="connsiteX57" fmla="*/ 5116191 w 10052180"/>
              <a:gd name="connsiteY57" fmla="*/ 4410857 h 4650769"/>
              <a:gd name="connsiteX58" fmla="*/ 4978049 w 10052180"/>
              <a:gd name="connsiteY58" fmla="*/ 4444099 h 4650769"/>
              <a:gd name="connsiteX59" fmla="*/ 4918199 w 10052180"/>
              <a:gd name="connsiteY59" fmla="*/ 4475969 h 4650769"/>
              <a:gd name="connsiteX60" fmla="*/ 4819404 w 10052180"/>
              <a:gd name="connsiteY60" fmla="*/ 4498170 h 4650769"/>
              <a:gd name="connsiteX61" fmla="*/ 4748850 w 10052180"/>
              <a:gd name="connsiteY61" fmla="*/ 4510039 h 4650769"/>
              <a:gd name="connsiteX62" fmla="*/ 4728909 w 10052180"/>
              <a:gd name="connsiteY62" fmla="*/ 4533669 h 4650769"/>
              <a:gd name="connsiteX63" fmla="*/ 4728624 w 10052180"/>
              <a:gd name="connsiteY63" fmla="*/ 4534109 h 4650769"/>
              <a:gd name="connsiteX64" fmla="*/ 4685733 w 10052180"/>
              <a:gd name="connsiteY64" fmla="*/ 4537269 h 4650769"/>
              <a:gd name="connsiteX65" fmla="*/ 4591811 w 10052180"/>
              <a:gd name="connsiteY65" fmla="*/ 4562739 h 4650769"/>
              <a:gd name="connsiteX66" fmla="*/ 4562217 w 10052180"/>
              <a:gd name="connsiteY66" fmla="*/ 4569392 h 4650769"/>
              <a:gd name="connsiteX67" fmla="*/ 4546453 w 10052180"/>
              <a:gd name="connsiteY67" fmla="*/ 4575327 h 4650769"/>
              <a:gd name="connsiteX68" fmla="*/ 4522757 w 10052180"/>
              <a:gd name="connsiteY68" fmla="*/ 4559783 h 4650769"/>
              <a:gd name="connsiteX69" fmla="*/ 4493193 w 10052180"/>
              <a:gd name="connsiteY69" fmla="*/ 4566418 h 4650769"/>
              <a:gd name="connsiteX70" fmla="*/ 4486309 w 10052180"/>
              <a:gd name="connsiteY70" fmla="*/ 4568571 h 4650769"/>
              <a:gd name="connsiteX71" fmla="*/ 4434522 w 10052180"/>
              <a:gd name="connsiteY71" fmla="*/ 4553363 h 4650769"/>
              <a:gd name="connsiteX72" fmla="*/ 4429460 w 10052180"/>
              <a:gd name="connsiteY72" fmla="*/ 4547302 h 4650769"/>
              <a:gd name="connsiteX73" fmla="*/ 4403505 w 10052180"/>
              <a:gd name="connsiteY73" fmla="*/ 4544604 h 4650769"/>
              <a:gd name="connsiteX74" fmla="*/ 4400557 w 10052180"/>
              <a:gd name="connsiteY74" fmla="*/ 4546201 h 4650769"/>
              <a:gd name="connsiteX75" fmla="*/ 4379030 w 10052180"/>
              <a:gd name="connsiteY75" fmla="*/ 4536886 h 4650769"/>
              <a:gd name="connsiteX76" fmla="*/ 4292758 w 10052180"/>
              <a:gd name="connsiteY76" fmla="*/ 4520332 h 4650769"/>
              <a:gd name="connsiteX77" fmla="*/ 4126934 w 10052180"/>
              <a:gd name="connsiteY77" fmla="*/ 4511325 h 4650769"/>
              <a:gd name="connsiteX78" fmla="*/ 3954199 w 10052180"/>
              <a:gd name="connsiteY78" fmla="*/ 4486409 h 4650769"/>
              <a:gd name="connsiteX79" fmla="*/ 3790501 w 10052180"/>
              <a:gd name="connsiteY79" fmla="*/ 4495445 h 4650769"/>
              <a:gd name="connsiteX80" fmla="*/ 3492963 w 10052180"/>
              <a:gd name="connsiteY80" fmla="*/ 4468480 h 4650769"/>
              <a:gd name="connsiteX81" fmla="*/ 3390904 w 10052180"/>
              <a:gd name="connsiteY81" fmla="*/ 4465867 h 4650769"/>
              <a:gd name="connsiteX82" fmla="*/ 3322528 w 10052180"/>
              <a:gd name="connsiteY82" fmla="*/ 4464799 h 4650769"/>
              <a:gd name="connsiteX83" fmla="*/ 3317795 w 10052180"/>
              <a:gd name="connsiteY83" fmla="*/ 4467272 h 4650769"/>
              <a:gd name="connsiteX84" fmla="*/ 3298702 w 10052180"/>
              <a:gd name="connsiteY84" fmla="*/ 4468689 h 4650769"/>
              <a:gd name="connsiteX85" fmla="*/ 3293503 w 10052180"/>
              <a:gd name="connsiteY85" fmla="*/ 4479690 h 4650769"/>
              <a:gd name="connsiteX86" fmla="*/ 3229705 w 10052180"/>
              <a:gd name="connsiteY86" fmla="*/ 4489069 h 4650769"/>
              <a:gd name="connsiteX87" fmla="*/ 3076109 w 10052180"/>
              <a:gd name="connsiteY87" fmla="*/ 4492987 h 4650769"/>
              <a:gd name="connsiteX88" fmla="*/ 2962379 w 10052180"/>
              <a:gd name="connsiteY88" fmla="*/ 4474229 h 4650769"/>
              <a:gd name="connsiteX89" fmla="*/ 2924375 w 10052180"/>
              <a:gd name="connsiteY89" fmla="*/ 4484334 h 4650769"/>
              <a:gd name="connsiteX90" fmla="*/ 2871297 w 10052180"/>
              <a:gd name="connsiteY90" fmla="*/ 4491313 h 4650769"/>
              <a:gd name="connsiteX91" fmla="*/ 2700663 w 10052180"/>
              <a:gd name="connsiteY91" fmla="*/ 4485036 h 4650769"/>
              <a:gd name="connsiteX92" fmla="*/ 2560084 w 10052180"/>
              <a:gd name="connsiteY92" fmla="*/ 4489523 h 4650769"/>
              <a:gd name="connsiteX93" fmla="*/ 2479658 w 10052180"/>
              <a:gd name="connsiteY93" fmla="*/ 4499250 h 4650769"/>
              <a:gd name="connsiteX94" fmla="*/ 2309526 w 10052180"/>
              <a:gd name="connsiteY94" fmla="*/ 4471569 h 4650769"/>
              <a:gd name="connsiteX95" fmla="*/ 2143849 w 10052180"/>
              <a:gd name="connsiteY95" fmla="*/ 4458678 h 4650769"/>
              <a:gd name="connsiteX96" fmla="*/ 2054460 w 10052180"/>
              <a:gd name="connsiteY96" fmla="*/ 4444435 h 4650769"/>
              <a:gd name="connsiteX97" fmla="*/ 1875690 w 10052180"/>
              <a:gd name="connsiteY97" fmla="*/ 4462877 h 4650769"/>
              <a:gd name="connsiteX98" fmla="*/ 1829588 w 10052180"/>
              <a:gd name="connsiteY98" fmla="*/ 4463680 h 4650769"/>
              <a:gd name="connsiteX99" fmla="*/ 1729685 w 10052180"/>
              <a:gd name="connsiteY99" fmla="*/ 4483196 h 4650769"/>
              <a:gd name="connsiteX100" fmla="*/ 1672107 w 10052180"/>
              <a:gd name="connsiteY100" fmla="*/ 4487209 h 4650769"/>
              <a:gd name="connsiteX101" fmla="*/ 1514794 w 10052180"/>
              <a:gd name="connsiteY101" fmla="*/ 4506035 h 4650769"/>
              <a:gd name="connsiteX102" fmla="*/ 1375355 w 10052180"/>
              <a:gd name="connsiteY102" fmla="*/ 4535286 h 4650769"/>
              <a:gd name="connsiteX103" fmla="*/ 1281723 w 10052180"/>
              <a:gd name="connsiteY103" fmla="*/ 4557767 h 4650769"/>
              <a:gd name="connsiteX104" fmla="*/ 1152251 w 10052180"/>
              <a:gd name="connsiteY104" fmla="*/ 4596280 h 4650769"/>
              <a:gd name="connsiteX105" fmla="*/ 1112386 w 10052180"/>
              <a:gd name="connsiteY105" fmla="*/ 4603999 h 4650769"/>
              <a:gd name="connsiteX106" fmla="*/ 1055042 w 10052180"/>
              <a:gd name="connsiteY106" fmla="*/ 4590297 h 4650769"/>
              <a:gd name="connsiteX107" fmla="*/ 961705 w 10052180"/>
              <a:gd name="connsiteY107" fmla="*/ 4577719 h 4650769"/>
              <a:gd name="connsiteX108" fmla="*/ 875879 w 10052180"/>
              <a:gd name="connsiteY108" fmla="*/ 4564303 h 4650769"/>
              <a:gd name="connsiteX109" fmla="*/ 771366 w 10052180"/>
              <a:gd name="connsiteY109" fmla="*/ 4567383 h 4650769"/>
              <a:gd name="connsiteX110" fmla="*/ 676592 w 10052180"/>
              <a:gd name="connsiteY110" fmla="*/ 4560117 h 4650769"/>
              <a:gd name="connsiteX111" fmla="*/ 558512 w 10052180"/>
              <a:gd name="connsiteY111" fmla="*/ 4558530 h 4650769"/>
              <a:gd name="connsiteX112" fmla="*/ 362079 w 10052180"/>
              <a:gd name="connsiteY112" fmla="*/ 4545572 h 4650769"/>
              <a:gd name="connsiteX113" fmla="*/ 309653 w 10052180"/>
              <a:gd name="connsiteY113" fmla="*/ 4537476 h 4650769"/>
              <a:gd name="connsiteX114" fmla="*/ 174742 w 10052180"/>
              <a:gd name="connsiteY114" fmla="*/ 4492281 h 4650769"/>
              <a:gd name="connsiteX115" fmla="*/ 107390 w 10052180"/>
              <a:gd name="connsiteY115" fmla="*/ 4476433 h 4650769"/>
              <a:gd name="connsiteX116" fmla="*/ 2537 w 10052180"/>
              <a:gd name="connsiteY116" fmla="*/ 4465393 h 4650769"/>
              <a:gd name="connsiteX117" fmla="*/ 0 w 10052180"/>
              <a:gd name="connsiteY117" fmla="*/ 4463105 h 465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052180" h="4650769">
                <a:moveTo>
                  <a:pt x="0" y="0"/>
                </a:moveTo>
                <a:lnTo>
                  <a:pt x="10052180" y="0"/>
                </a:lnTo>
                <a:lnTo>
                  <a:pt x="10052180" y="4571218"/>
                </a:lnTo>
                <a:lnTo>
                  <a:pt x="10050702" y="4571562"/>
                </a:lnTo>
                <a:cubicBezTo>
                  <a:pt x="10033695" y="4573943"/>
                  <a:pt x="10017259" y="4574375"/>
                  <a:pt x="10001878" y="4572066"/>
                </a:cubicBezTo>
                <a:cubicBezTo>
                  <a:pt x="9987347" y="4562370"/>
                  <a:pt x="9978539" y="4560848"/>
                  <a:pt x="9969638" y="4575824"/>
                </a:cubicBezTo>
                <a:cubicBezTo>
                  <a:pt x="9931111" y="4571506"/>
                  <a:pt x="9885705" y="4604598"/>
                  <a:pt x="9864299" y="4580290"/>
                </a:cubicBezTo>
                <a:cubicBezTo>
                  <a:pt x="9860644" y="4614890"/>
                  <a:pt x="9811449" y="4560843"/>
                  <a:pt x="9796089" y="4591897"/>
                </a:cubicBezTo>
                <a:cubicBezTo>
                  <a:pt x="9744340" y="4604414"/>
                  <a:pt x="9702353" y="4613016"/>
                  <a:pt x="9658617" y="4628572"/>
                </a:cubicBezTo>
                <a:cubicBezTo>
                  <a:pt x="9625107" y="4639733"/>
                  <a:pt x="9621223" y="4635658"/>
                  <a:pt x="9605787" y="4633374"/>
                </a:cubicBezTo>
                <a:cubicBezTo>
                  <a:pt x="9564172" y="4634284"/>
                  <a:pt x="9459602" y="4639135"/>
                  <a:pt x="9408928" y="4634030"/>
                </a:cubicBezTo>
                <a:cubicBezTo>
                  <a:pt x="9373936" y="4630911"/>
                  <a:pt x="9320962" y="4677031"/>
                  <a:pt x="9290980" y="4628234"/>
                </a:cubicBezTo>
                <a:cubicBezTo>
                  <a:pt x="9269062" y="4638218"/>
                  <a:pt x="9223761" y="4630232"/>
                  <a:pt x="9195937" y="4629562"/>
                </a:cubicBezTo>
                <a:cubicBezTo>
                  <a:pt x="9143088" y="4610116"/>
                  <a:pt x="9133223" y="4633821"/>
                  <a:pt x="9091821" y="4619955"/>
                </a:cubicBezTo>
                <a:cubicBezTo>
                  <a:pt x="9032935" y="4627891"/>
                  <a:pt x="9027183" y="4624471"/>
                  <a:pt x="9005324" y="4627981"/>
                </a:cubicBezTo>
                <a:cubicBezTo>
                  <a:pt x="8967164" y="4640966"/>
                  <a:pt x="8953005" y="4638659"/>
                  <a:pt x="8911383" y="4634700"/>
                </a:cubicBezTo>
                <a:cubicBezTo>
                  <a:pt x="8910140" y="4622209"/>
                  <a:pt x="8861731" y="4642891"/>
                  <a:pt x="8853295" y="4644792"/>
                </a:cubicBezTo>
                <a:cubicBezTo>
                  <a:pt x="8855383" y="4637166"/>
                  <a:pt x="8821677" y="4629387"/>
                  <a:pt x="8813991" y="4634596"/>
                </a:cubicBezTo>
                <a:cubicBezTo>
                  <a:pt x="8714011" y="4640974"/>
                  <a:pt x="8735462" y="4587278"/>
                  <a:pt x="8687179" y="4588065"/>
                </a:cubicBezTo>
                <a:cubicBezTo>
                  <a:pt x="8647941" y="4587885"/>
                  <a:pt x="8644846" y="4590573"/>
                  <a:pt x="8623955" y="4578046"/>
                </a:cubicBezTo>
                <a:lnTo>
                  <a:pt x="8622786" y="4577305"/>
                </a:lnTo>
                <a:lnTo>
                  <a:pt x="8600904" y="4582918"/>
                </a:lnTo>
                <a:cubicBezTo>
                  <a:pt x="8551179" y="4589770"/>
                  <a:pt x="8503007" y="4582778"/>
                  <a:pt x="8433071" y="4606234"/>
                </a:cubicBezTo>
                <a:cubicBezTo>
                  <a:pt x="8391517" y="4597543"/>
                  <a:pt x="8356812" y="4603351"/>
                  <a:pt x="8318071" y="4586590"/>
                </a:cubicBezTo>
                <a:cubicBezTo>
                  <a:pt x="8301780" y="4574528"/>
                  <a:pt x="8258966" y="4594748"/>
                  <a:pt x="8242424" y="4566486"/>
                </a:cubicBezTo>
                <a:cubicBezTo>
                  <a:pt x="8237603" y="4584126"/>
                  <a:pt x="8200783" y="4561583"/>
                  <a:pt x="8193517" y="4551756"/>
                </a:cubicBezTo>
                <a:cubicBezTo>
                  <a:pt x="8181915" y="4557821"/>
                  <a:pt x="8167403" y="4540618"/>
                  <a:pt x="8156253" y="4539485"/>
                </a:cubicBezTo>
                <a:cubicBezTo>
                  <a:pt x="8141597" y="4496572"/>
                  <a:pt x="8127998" y="4557617"/>
                  <a:pt x="8105237" y="4530754"/>
                </a:cubicBezTo>
                <a:cubicBezTo>
                  <a:pt x="8091039" y="4542025"/>
                  <a:pt x="8045973" y="4563365"/>
                  <a:pt x="8012182" y="4569955"/>
                </a:cubicBezTo>
                <a:cubicBezTo>
                  <a:pt x="7945237" y="4585532"/>
                  <a:pt x="7935255" y="4616038"/>
                  <a:pt x="7873023" y="4594395"/>
                </a:cubicBezTo>
                <a:cubicBezTo>
                  <a:pt x="7859384" y="4618199"/>
                  <a:pt x="7761094" y="4535441"/>
                  <a:pt x="7766598" y="4583182"/>
                </a:cubicBezTo>
                <a:cubicBezTo>
                  <a:pt x="7745587" y="4577284"/>
                  <a:pt x="7733182" y="4556528"/>
                  <a:pt x="7739745" y="4588115"/>
                </a:cubicBezTo>
                <a:lnTo>
                  <a:pt x="7616434" y="4564808"/>
                </a:lnTo>
                <a:cubicBezTo>
                  <a:pt x="7546376" y="4561257"/>
                  <a:pt x="7499612" y="4575632"/>
                  <a:pt x="7431215" y="4552516"/>
                </a:cubicBezTo>
                <a:cubicBezTo>
                  <a:pt x="7362500" y="4539342"/>
                  <a:pt x="7331229" y="4514002"/>
                  <a:pt x="7237422" y="4498285"/>
                </a:cubicBezTo>
                <a:cubicBezTo>
                  <a:pt x="7171877" y="4484375"/>
                  <a:pt x="7080174" y="4453116"/>
                  <a:pt x="7011658" y="4451218"/>
                </a:cubicBezTo>
                <a:cubicBezTo>
                  <a:pt x="6935893" y="4414558"/>
                  <a:pt x="6950516" y="4446303"/>
                  <a:pt x="6867111" y="4419048"/>
                </a:cubicBezTo>
                <a:cubicBezTo>
                  <a:pt x="6820640" y="4462144"/>
                  <a:pt x="6759791" y="4426229"/>
                  <a:pt x="6712288" y="4430721"/>
                </a:cubicBezTo>
                <a:cubicBezTo>
                  <a:pt x="6658294" y="4432523"/>
                  <a:pt x="6596353" y="4433885"/>
                  <a:pt x="6543149" y="4429858"/>
                </a:cubicBezTo>
                <a:cubicBezTo>
                  <a:pt x="6505785" y="4400413"/>
                  <a:pt x="6438998" y="4445436"/>
                  <a:pt x="6393064" y="4406561"/>
                </a:cubicBezTo>
                <a:cubicBezTo>
                  <a:pt x="6375470" y="4396073"/>
                  <a:pt x="6316748" y="4386920"/>
                  <a:pt x="6303049" y="4399385"/>
                </a:cubicBezTo>
                <a:cubicBezTo>
                  <a:pt x="6290271" y="4400402"/>
                  <a:pt x="6276955" y="4392864"/>
                  <a:pt x="6268511" y="4407283"/>
                </a:cubicBezTo>
                <a:cubicBezTo>
                  <a:pt x="6255819" y="4424201"/>
                  <a:pt x="6218422" y="4388280"/>
                  <a:pt x="6220512" y="4411171"/>
                </a:cubicBezTo>
                <a:cubicBezTo>
                  <a:pt x="6193829" y="4386375"/>
                  <a:pt x="6162713" y="4421037"/>
                  <a:pt x="6135538" y="4426253"/>
                </a:cubicBezTo>
                <a:cubicBezTo>
                  <a:pt x="6115250" y="4402715"/>
                  <a:pt x="6087532" y="4424859"/>
                  <a:pt x="6031127" y="4420204"/>
                </a:cubicBezTo>
                <a:cubicBezTo>
                  <a:pt x="6014546" y="4399963"/>
                  <a:pt x="5996210" y="4415252"/>
                  <a:pt x="5969808" y="4408049"/>
                </a:cubicBezTo>
                <a:lnTo>
                  <a:pt x="5944950" y="4393767"/>
                </a:lnTo>
                <a:lnTo>
                  <a:pt x="5509282" y="4393767"/>
                </a:lnTo>
                <a:lnTo>
                  <a:pt x="5488183" y="4398554"/>
                </a:lnTo>
                <a:lnTo>
                  <a:pt x="5481447" y="4395975"/>
                </a:lnTo>
                <a:lnTo>
                  <a:pt x="5473864" y="4393767"/>
                </a:lnTo>
                <a:lnTo>
                  <a:pt x="5441368" y="4393767"/>
                </a:lnTo>
                <a:lnTo>
                  <a:pt x="5427734" y="4401537"/>
                </a:lnTo>
                <a:cubicBezTo>
                  <a:pt x="5424659" y="4397308"/>
                  <a:pt x="5420116" y="4394509"/>
                  <a:pt x="5412372" y="4394628"/>
                </a:cubicBezTo>
                <a:lnTo>
                  <a:pt x="5412559" y="4393767"/>
                </a:lnTo>
                <a:lnTo>
                  <a:pt x="5182205" y="4393767"/>
                </a:lnTo>
                <a:lnTo>
                  <a:pt x="5167180" y="4401547"/>
                </a:lnTo>
                <a:cubicBezTo>
                  <a:pt x="5145322" y="4388995"/>
                  <a:pt x="5130136" y="4396666"/>
                  <a:pt x="5116191" y="4410857"/>
                </a:cubicBezTo>
                <a:cubicBezTo>
                  <a:pt x="5069121" y="4410132"/>
                  <a:pt x="5029330" y="4432817"/>
                  <a:pt x="4978049" y="4444099"/>
                </a:cubicBezTo>
                <a:cubicBezTo>
                  <a:pt x="4921746" y="4464946"/>
                  <a:pt x="4952787" y="4460274"/>
                  <a:pt x="4918199" y="4475969"/>
                </a:cubicBezTo>
                <a:lnTo>
                  <a:pt x="4819404" y="4498170"/>
                </a:lnTo>
                <a:lnTo>
                  <a:pt x="4748850" y="4510039"/>
                </a:lnTo>
                <a:lnTo>
                  <a:pt x="4728909" y="4533669"/>
                </a:lnTo>
                <a:lnTo>
                  <a:pt x="4728624" y="4534109"/>
                </a:lnTo>
                <a:lnTo>
                  <a:pt x="4685733" y="4537269"/>
                </a:lnTo>
                <a:cubicBezTo>
                  <a:pt x="4662932" y="4542040"/>
                  <a:pt x="4617689" y="4556675"/>
                  <a:pt x="4591811" y="4562739"/>
                </a:cubicBezTo>
                <a:cubicBezTo>
                  <a:pt x="4568298" y="4558219"/>
                  <a:pt x="4553786" y="4538337"/>
                  <a:pt x="4562217" y="4569392"/>
                </a:cubicBezTo>
                <a:cubicBezTo>
                  <a:pt x="4554496" y="4568788"/>
                  <a:pt x="4549787" y="4571298"/>
                  <a:pt x="4546453" y="4575327"/>
                </a:cubicBezTo>
                <a:lnTo>
                  <a:pt x="4522757" y="4559783"/>
                </a:lnTo>
                <a:lnTo>
                  <a:pt x="4493193" y="4566418"/>
                </a:lnTo>
                <a:lnTo>
                  <a:pt x="4486309" y="4568571"/>
                </a:lnTo>
                <a:lnTo>
                  <a:pt x="4434522" y="4553363"/>
                </a:lnTo>
                <a:lnTo>
                  <a:pt x="4429460" y="4547302"/>
                </a:lnTo>
                <a:cubicBezTo>
                  <a:pt x="4424037" y="4543565"/>
                  <a:pt x="4416331" y="4541821"/>
                  <a:pt x="4403505" y="4544604"/>
                </a:cubicBezTo>
                <a:lnTo>
                  <a:pt x="4400557" y="4546201"/>
                </a:lnTo>
                <a:lnTo>
                  <a:pt x="4379030" y="4536886"/>
                </a:lnTo>
                <a:cubicBezTo>
                  <a:pt x="4372078" y="4532654"/>
                  <a:pt x="4297808" y="4527155"/>
                  <a:pt x="4292758" y="4520332"/>
                </a:cubicBezTo>
                <a:cubicBezTo>
                  <a:pt x="4211493" y="4536974"/>
                  <a:pt x="4205812" y="4507045"/>
                  <a:pt x="4126934" y="4511325"/>
                </a:cubicBezTo>
                <a:cubicBezTo>
                  <a:pt x="4058483" y="4465563"/>
                  <a:pt x="4015465" y="4493211"/>
                  <a:pt x="3954199" y="4486409"/>
                </a:cubicBezTo>
                <a:cubicBezTo>
                  <a:pt x="3895850" y="4481584"/>
                  <a:pt x="3868881" y="4496263"/>
                  <a:pt x="3790501" y="4495445"/>
                </a:cubicBezTo>
                <a:cubicBezTo>
                  <a:pt x="3707431" y="4485284"/>
                  <a:pt x="3586435" y="4490248"/>
                  <a:pt x="3492963" y="4468480"/>
                </a:cubicBezTo>
                <a:cubicBezTo>
                  <a:pt x="3419549" y="4461359"/>
                  <a:pt x="3419311" y="4466480"/>
                  <a:pt x="3390904" y="4465867"/>
                </a:cubicBezTo>
                <a:cubicBezTo>
                  <a:pt x="3381467" y="4468795"/>
                  <a:pt x="3331557" y="4460030"/>
                  <a:pt x="3322528" y="4464799"/>
                </a:cubicBezTo>
                <a:lnTo>
                  <a:pt x="3317795" y="4467272"/>
                </a:lnTo>
                <a:lnTo>
                  <a:pt x="3298702" y="4468689"/>
                </a:lnTo>
                <a:lnTo>
                  <a:pt x="3293503" y="4479690"/>
                </a:lnTo>
                <a:lnTo>
                  <a:pt x="3229705" y="4489069"/>
                </a:lnTo>
                <a:cubicBezTo>
                  <a:pt x="3187202" y="4462144"/>
                  <a:pt x="3151062" y="4494035"/>
                  <a:pt x="3076109" y="4492987"/>
                </a:cubicBezTo>
                <a:cubicBezTo>
                  <a:pt x="3056222" y="4483674"/>
                  <a:pt x="2977114" y="4460921"/>
                  <a:pt x="2962379" y="4474229"/>
                </a:cubicBezTo>
                <a:cubicBezTo>
                  <a:pt x="2948249" y="4476071"/>
                  <a:pt x="2933210" y="4469418"/>
                  <a:pt x="2924375" y="4484334"/>
                </a:cubicBezTo>
                <a:cubicBezTo>
                  <a:pt x="2910921" y="4502015"/>
                  <a:pt x="2868144" y="4468636"/>
                  <a:pt x="2871297" y="4491313"/>
                </a:cubicBezTo>
                <a:cubicBezTo>
                  <a:pt x="2834012" y="4491430"/>
                  <a:pt x="2752532" y="4485335"/>
                  <a:pt x="2700663" y="4485036"/>
                </a:cubicBezTo>
                <a:cubicBezTo>
                  <a:pt x="2675164" y="4459571"/>
                  <a:pt x="2600340" y="4494322"/>
                  <a:pt x="2560084" y="4489523"/>
                </a:cubicBezTo>
                <a:cubicBezTo>
                  <a:pt x="2524760" y="4491171"/>
                  <a:pt x="2521424" y="4504416"/>
                  <a:pt x="2479658" y="4499250"/>
                </a:cubicBezTo>
                <a:cubicBezTo>
                  <a:pt x="2405210" y="4494755"/>
                  <a:pt x="2378207" y="4484444"/>
                  <a:pt x="2309526" y="4471569"/>
                </a:cubicBezTo>
                <a:cubicBezTo>
                  <a:pt x="2231692" y="4461873"/>
                  <a:pt x="2230867" y="4475023"/>
                  <a:pt x="2143849" y="4458678"/>
                </a:cubicBezTo>
                <a:cubicBezTo>
                  <a:pt x="2123776" y="4453795"/>
                  <a:pt x="2075082" y="4453878"/>
                  <a:pt x="2054460" y="4444435"/>
                </a:cubicBezTo>
                <a:cubicBezTo>
                  <a:pt x="2025665" y="4449526"/>
                  <a:pt x="1907402" y="4455434"/>
                  <a:pt x="1875690" y="4462877"/>
                </a:cubicBezTo>
                <a:cubicBezTo>
                  <a:pt x="1830650" y="4467513"/>
                  <a:pt x="1869806" y="4459610"/>
                  <a:pt x="1829588" y="4463680"/>
                </a:cubicBezTo>
                <a:cubicBezTo>
                  <a:pt x="1791050" y="4448543"/>
                  <a:pt x="1782985" y="4472982"/>
                  <a:pt x="1729685" y="4483196"/>
                </a:cubicBezTo>
                <a:cubicBezTo>
                  <a:pt x="1707743" y="4468503"/>
                  <a:pt x="1689784" y="4474556"/>
                  <a:pt x="1672107" y="4487209"/>
                </a:cubicBezTo>
                <a:cubicBezTo>
                  <a:pt x="1620500" y="4481667"/>
                  <a:pt x="1573015" y="4500097"/>
                  <a:pt x="1514794" y="4506035"/>
                </a:cubicBezTo>
                <a:cubicBezTo>
                  <a:pt x="1452269" y="4488005"/>
                  <a:pt x="1437575" y="4529096"/>
                  <a:pt x="1375355" y="4535286"/>
                </a:cubicBezTo>
                <a:cubicBezTo>
                  <a:pt x="1321736" y="4564899"/>
                  <a:pt x="1333953" y="4560797"/>
                  <a:pt x="1281723" y="4557767"/>
                </a:cubicBezTo>
                <a:cubicBezTo>
                  <a:pt x="1233584" y="4553963"/>
                  <a:pt x="1251636" y="4608894"/>
                  <a:pt x="1152251" y="4596280"/>
                </a:cubicBezTo>
                <a:cubicBezTo>
                  <a:pt x="1144905" y="4590601"/>
                  <a:pt x="1110779" y="4596258"/>
                  <a:pt x="1112386" y="4603999"/>
                </a:cubicBezTo>
                <a:cubicBezTo>
                  <a:pt x="1104086" y="4601575"/>
                  <a:pt x="1057064" y="4577908"/>
                  <a:pt x="1055042" y="4590297"/>
                </a:cubicBezTo>
                <a:cubicBezTo>
                  <a:pt x="1013255" y="4591647"/>
                  <a:pt x="998979" y="4593064"/>
                  <a:pt x="961705" y="4577719"/>
                </a:cubicBezTo>
                <a:cubicBezTo>
                  <a:pt x="940108" y="4572850"/>
                  <a:pt x="934154" y="4575904"/>
                  <a:pt x="875879" y="4564303"/>
                </a:cubicBezTo>
                <a:cubicBezTo>
                  <a:pt x="833691" y="4575554"/>
                  <a:pt x="825327" y="4551279"/>
                  <a:pt x="771366" y="4567383"/>
                </a:cubicBezTo>
                <a:cubicBezTo>
                  <a:pt x="743555" y="4566313"/>
                  <a:pt x="697843" y="4571452"/>
                  <a:pt x="676592" y="4560117"/>
                </a:cubicBezTo>
                <a:cubicBezTo>
                  <a:pt x="643619" y="4606945"/>
                  <a:pt x="593631" y="4557605"/>
                  <a:pt x="558512" y="4558530"/>
                </a:cubicBezTo>
                <a:cubicBezTo>
                  <a:pt x="507618" y="4560458"/>
                  <a:pt x="403556" y="4549081"/>
                  <a:pt x="362079" y="4545572"/>
                </a:cubicBezTo>
                <a:cubicBezTo>
                  <a:pt x="346531" y="4546886"/>
                  <a:pt x="342400" y="4550710"/>
                  <a:pt x="309653" y="4537476"/>
                </a:cubicBezTo>
                <a:cubicBezTo>
                  <a:pt x="266974" y="4519218"/>
                  <a:pt x="225607" y="4508008"/>
                  <a:pt x="174742" y="4492281"/>
                </a:cubicBezTo>
                <a:cubicBezTo>
                  <a:pt x="161353" y="4460328"/>
                  <a:pt x="108876" y="4511194"/>
                  <a:pt x="107390" y="4476433"/>
                </a:cubicBezTo>
                <a:cubicBezTo>
                  <a:pt x="84507" y="4499356"/>
                  <a:pt x="41258" y="4463491"/>
                  <a:pt x="2537" y="4465393"/>
                </a:cubicBezTo>
                <a:lnTo>
                  <a:pt x="0" y="4463105"/>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34261C-FABC-9371-0BA3-68C960E68E52}"/>
              </a:ext>
            </a:extLst>
          </p:cNvPr>
          <p:cNvSpPr>
            <a:spLocks noGrp="1"/>
          </p:cNvSpPr>
          <p:nvPr>
            <p:ph type="title"/>
          </p:nvPr>
        </p:nvSpPr>
        <p:spPr>
          <a:xfrm>
            <a:off x="2532376" y="1729408"/>
            <a:ext cx="7127248" cy="2105613"/>
          </a:xfrm>
        </p:spPr>
        <p:txBody>
          <a:bodyPr vert="horz" lIns="91440" tIns="45720" rIns="91440" bIns="45720" rtlCol="0" anchor="b">
            <a:normAutofit/>
          </a:bodyPr>
          <a:lstStyle/>
          <a:p>
            <a:pPr algn="ctr"/>
            <a:r>
              <a:rPr lang="en-US" sz="4800" kern="1200" dirty="0">
                <a:solidFill>
                  <a:schemeClr val="tx1">
                    <a:lumMod val="85000"/>
                    <a:lumOff val="15000"/>
                  </a:schemeClr>
                </a:solidFill>
                <a:latin typeface="+mj-lt"/>
                <a:ea typeface="+mj-ea"/>
                <a:cs typeface="+mj-cs"/>
              </a:rPr>
              <a:t>Do you know what your organizational goals are?</a:t>
            </a:r>
          </a:p>
        </p:txBody>
      </p:sp>
      <p:sp>
        <p:nvSpPr>
          <p:cNvPr id="4" name="Title 1">
            <a:extLst>
              <a:ext uri="{FF2B5EF4-FFF2-40B4-BE49-F238E27FC236}">
                <a16:creationId xmlns:a16="http://schemas.microsoft.com/office/drawing/2014/main" id="{E93D86BE-40EF-09CD-1049-7805BFDA0A21}"/>
              </a:ext>
            </a:extLst>
          </p:cNvPr>
          <p:cNvSpPr txBox="1">
            <a:spLocks/>
          </p:cNvSpPr>
          <p:nvPr/>
        </p:nvSpPr>
        <p:spPr>
          <a:xfrm>
            <a:off x="3321456" y="4195065"/>
            <a:ext cx="5549088" cy="1125469"/>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pPr>
            <a:r>
              <a:rPr lang="en-US" sz="1800" kern="1200" dirty="0">
                <a:solidFill>
                  <a:schemeClr val="tx1">
                    <a:lumMod val="85000"/>
                    <a:lumOff val="15000"/>
                  </a:schemeClr>
                </a:solidFill>
                <a:latin typeface="+mn-lt"/>
                <a:ea typeface="+mn-ea"/>
                <a:cs typeface="+mn-cs"/>
              </a:rPr>
              <a:t>Do you know how to track your goals?</a:t>
            </a:r>
          </a:p>
        </p:txBody>
      </p:sp>
      <p:sp>
        <p:nvSpPr>
          <p:cNvPr id="13" name="Rectangle 6">
            <a:extLst>
              <a:ext uri="{FF2B5EF4-FFF2-40B4-BE49-F238E27FC236}">
                <a16:creationId xmlns:a16="http://schemas.microsoft.com/office/drawing/2014/main" id="{5353D259-DA18-451D-9A95-02198BF55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546282"/>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70034EC-BC1C-C8B4-77E8-72CA5B68A51E}"/>
              </a:ext>
            </a:extLst>
          </p:cNvPr>
          <p:cNvSpPr txBox="1"/>
          <p:nvPr/>
        </p:nvSpPr>
        <p:spPr>
          <a:xfrm>
            <a:off x="2919082" y="1314130"/>
            <a:ext cx="6960897" cy="646331"/>
          </a:xfrm>
          <a:prstGeom prst="rect">
            <a:avLst/>
          </a:prstGeom>
          <a:noFill/>
        </p:spPr>
        <p:txBody>
          <a:bodyPr wrap="square">
            <a:spAutoFit/>
          </a:bodyPr>
          <a:lstStyle/>
          <a:p>
            <a:pPr marL="0" indent="0" algn="ctr">
              <a:buNone/>
            </a:pPr>
            <a:r>
              <a:rPr lang="en-US" sz="3600" b="1" dirty="0">
                <a:latin typeface="Montserrat" pitchFamily="2" charset="77"/>
              </a:rPr>
              <a:t>Key Performance Indicators</a:t>
            </a:r>
          </a:p>
        </p:txBody>
      </p:sp>
    </p:spTree>
    <p:extLst>
      <p:ext uri="{BB962C8B-B14F-4D97-AF65-F5344CB8AC3E}">
        <p14:creationId xmlns:p14="http://schemas.microsoft.com/office/powerpoint/2010/main" val="37146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95436"/>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BDA787F-C6FA-894A-4DE4-41C292B8711B}"/>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kern="1200" dirty="0">
                <a:solidFill>
                  <a:srgbClr val="F2F2F2"/>
                </a:solidFill>
                <a:latin typeface="+mj-lt"/>
                <a:ea typeface="+mj-ea"/>
                <a:cs typeface="+mj-cs"/>
              </a:rPr>
              <a:t>GET   S.M.A.R.T.</a:t>
            </a:r>
          </a:p>
        </p:txBody>
      </p:sp>
      <p:pic>
        <p:nvPicPr>
          <p:cNvPr id="4" name="Picture 3">
            <a:extLst>
              <a:ext uri="{FF2B5EF4-FFF2-40B4-BE49-F238E27FC236}">
                <a16:creationId xmlns:a16="http://schemas.microsoft.com/office/drawing/2014/main" id="{B0DD23B7-5286-0326-45CD-6A416838763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051" b="2"/>
          <a:stretch/>
        </p:blipFill>
        <p:spPr>
          <a:xfrm>
            <a:off x="2779557" y="1845426"/>
            <a:ext cx="6629832" cy="4450303"/>
          </a:xfrm>
          <a:prstGeom prst="rect">
            <a:avLst/>
          </a:prstGeom>
        </p:spPr>
      </p:pic>
      <p:sp>
        <p:nvSpPr>
          <p:cNvPr id="5" name="TextBox 4">
            <a:extLst>
              <a:ext uri="{FF2B5EF4-FFF2-40B4-BE49-F238E27FC236}">
                <a16:creationId xmlns:a16="http://schemas.microsoft.com/office/drawing/2014/main" id="{C204A242-AEEC-854F-6303-052BF3875218}"/>
              </a:ext>
            </a:extLst>
          </p:cNvPr>
          <p:cNvSpPr txBox="1"/>
          <p:nvPr/>
        </p:nvSpPr>
        <p:spPr>
          <a:xfrm>
            <a:off x="6820219" y="6095674"/>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campusontario.pressbooks.pub/growthandgoalsindependent/chapter/plan-phas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346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3F37B3-6A86-AF58-4C45-FEDDF1B98393}"/>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a:solidFill>
                  <a:srgbClr val="A7BB6B"/>
                </a:solidFill>
                <a:latin typeface="+mj-lt"/>
                <a:ea typeface="+mj-ea"/>
                <a:cs typeface="+mj-cs"/>
              </a:rPr>
              <a:t>Improve Organizational Outcomes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949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4E852FF-2127-CFEA-C9E3-E1F3E7513C4A}"/>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44192" r="1" b="13610"/>
          <a:stretch/>
        </p:blipFill>
        <p:spPr>
          <a:xfrm>
            <a:off x="20" y="10"/>
            <a:ext cx="12188930" cy="6857990"/>
          </a:xfrm>
          <a:prstGeom prst="rect">
            <a:avLst/>
          </a:prstGeom>
        </p:spPr>
      </p:pic>
      <p:sp>
        <p:nvSpPr>
          <p:cNvPr id="2" name="Title 1">
            <a:extLst>
              <a:ext uri="{FF2B5EF4-FFF2-40B4-BE49-F238E27FC236}">
                <a16:creationId xmlns:a16="http://schemas.microsoft.com/office/drawing/2014/main" id="{9B1563CA-1177-B543-831C-67B91C4AB4C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dirty="0">
                <a:solidFill>
                  <a:schemeClr val="bg1"/>
                </a:solidFill>
              </a:rPr>
              <a:t>Create Clear Expectations</a:t>
            </a:r>
          </a:p>
        </p:txBody>
      </p:sp>
      <p:sp>
        <p:nvSpPr>
          <p:cNvPr id="3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61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64E0-0371-435C-98D9-7C2853AE20D8}"/>
              </a:ext>
            </a:extLst>
          </p:cNvPr>
          <p:cNvSpPr>
            <a:spLocks noGrp="1"/>
          </p:cNvSpPr>
          <p:nvPr>
            <p:ph type="title"/>
          </p:nvPr>
        </p:nvSpPr>
        <p:spPr>
          <a:xfrm>
            <a:off x="838200" y="4754880"/>
            <a:ext cx="10515600" cy="932688"/>
          </a:xfrm>
        </p:spPr>
        <p:txBody>
          <a:bodyPr vert="horz" lIns="91440" tIns="45720" rIns="91440" bIns="45720" rtlCol="0" anchor="b">
            <a:normAutofit/>
          </a:bodyPr>
          <a:lstStyle/>
          <a:p>
            <a:pPr algn="ctr"/>
            <a:r>
              <a:rPr lang="en-US" sz="5400" kern="1200">
                <a:solidFill>
                  <a:schemeClr val="bg1"/>
                </a:solidFill>
                <a:latin typeface="+mj-lt"/>
                <a:ea typeface="+mj-ea"/>
                <a:cs typeface="+mj-cs"/>
              </a:rPr>
              <a:t>Performance Based Leadership</a:t>
            </a:r>
          </a:p>
        </p:txBody>
      </p:sp>
      <p:pic>
        <p:nvPicPr>
          <p:cNvPr id="4" name="Picture 2" descr="http://dukecitycrossfit.com/wp-content/uploads/2015/04/SMART-goals.png">
            <a:extLst>
              <a:ext uri="{FF2B5EF4-FFF2-40B4-BE49-F238E27FC236}">
                <a16:creationId xmlns:a16="http://schemas.microsoft.com/office/drawing/2014/main" id="{4B3C0C3B-00AF-4E2F-909B-D74616A73B16}"/>
              </a:ext>
            </a:extLst>
          </p:cNvPr>
          <p:cNvPicPr>
            <a:picLocks noGrp="1" noChangeAspect="1" noChangeArrowheads="1"/>
          </p:cNvPicPr>
          <p:nvPr>
            <p:ph idx="1"/>
          </p:nvPr>
        </p:nvPicPr>
        <p:blipFill>
          <a:blip r:embed="rId3" cstate="print"/>
          <a:stretch>
            <a:fillRect/>
          </a:stretch>
        </p:blipFill>
        <p:spPr bwMode="auto">
          <a:xfrm>
            <a:off x="1651611" y="358761"/>
            <a:ext cx="8888776" cy="3822175"/>
          </a:xfrm>
          <a:prstGeom prst="rect">
            <a:avLst/>
          </a:prstGeom>
          <a:noFill/>
        </p:spPr>
      </p:pic>
    </p:spTree>
    <p:extLst>
      <p:ext uri="{BB962C8B-B14F-4D97-AF65-F5344CB8AC3E}">
        <p14:creationId xmlns:p14="http://schemas.microsoft.com/office/powerpoint/2010/main" val="3109318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ipboard with a checklist and a pen&#10;&#10;Description automatically generated">
            <a:extLst>
              <a:ext uri="{FF2B5EF4-FFF2-40B4-BE49-F238E27FC236}">
                <a16:creationId xmlns:a16="http://schemas.microsoft.com/office/drawing/2014/main" id="{F6312923-855D-DBF6-788C-A6893E4567B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7" r="-1" b="-1"/>
          <a:stretch/>
        </p:blipFill>
        <p:spPr>
          <a:xfrm>
            <a:off x="1155547" y="637762"/>
            <a:ext cx="9889808" cy="5576770"/>
          </a:xfrm>
          <a:prstGeom prst="rect">
            <a:avLst/>
          </a:prstGeom>
        </p:spPr>
      </p:pic>
      <p:sp>
        <p:nvSpPr>
          <p:cNvPr id="4" name="TextBox 3">
            <a:extLst>
              <a:ext uri="{FF2B5EF4-FFF2-40B4-BE49-F238E27FC236}">
                <a16:creationId xmlns:a16="http://schemas.microsoft.com/office/drawing/2014/main" id="{94D889BD-B75C-B640-C40D-C03E2971EAFC}"/>
              </a:ext>
            </a:extLst>
          </p:cNvPr>
          <p:cNvSpPr txBox="1"/>
          <p:nvPr/>
        </p:nvSpPr>
        <p:spPr>
          <a:xfrm>
            <a:off x="3671539" y="3908567"/>
            <a:ext cx="6094140" cy="369332"/>
          </a:xfrm>
          <a:prstGeom prst="rect">
            <a:avLst/>
          </a:prstGeom>
          <a:noFill/>
        </p:spPr>
        <p:txBody>
          <a:bodyPr wrap="square">
            <a:spAutoFit/>
          </a:bodyPr>
          <a:lstStyle/>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8835A5-9073-6B2B-E23E-5EAC939F3731}"/>
              </a:ext>
            </a:extLst>
          </p:cNvPr>
          <p:cNvSpPr txBox="1"/>
          <p:nvPr/>
        </p:nvSpPr>
        <p:spPr>
          <a:xfrm>
            <a:off x="8456185" y="6014477"/>
            <a:ext cx="258917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peoplematters.in/blog/recruitment/going-beyond-job-descriptions-1405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07481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6EF52E-D4F3-7D74-BEA1-02947B55E014}"/>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E52AA43-397A-32D3-1D9A-8983FFE56184}"/>
              </a:ext>
            </a:extLst>
          </p:cNvPr>
          <p:cNvSpPr txBox="1"/>
          <p:nvPr/>
        </p:nvSpPr>
        <p:spPr>
          <a:xfrm>
            <a:off x="7705851" y="1350183"/>
            <a:ext cx="3936022" cy="4548812"/>
          </a:xfrm>
          <a:prstGeom prst="rect">
            <a:avLst/>
          </a:prstGeom>
        </p:spPr>
        <p:txBody>
          <a:bodyPr vert="horz" lIns="91440" tIns="45720" rIns="91440" bIns="45720" rtlCol="0">
            <a:normAutofit/>
          </a:bodyPr>
          <a:lstStyle/>
          <a:p>
            <a:pPr marL="404813" indent="-228600">
              <a:lnSpc>
                <a:spcPct val="90000"/>
              </a:lnSpc>
              <a:spcBef>
                <a:spcPts val="400"/>
              </a:spcBef>
              <a:buFont typeface="Arial" panose="020B0604020202020204" pitchFamily="34" charset="0"/>
              <a:buChar char="•"/>
            </a:pPr>
            <a:r>
              <a:rPr lang="en-US" sz="2000" dirty="0">
                <a:effectLst/>
              </a:rPr>
              <a:t>Aligns all employees with common goals</a:t>
            </a:r>
          </a:p>
          <a:p>
            <a:pPr marL="176213">
              <a:lnSpc>
                <a:spcPct val="90000"/>
              </a:lnSpc>
              <a:spcBef>
                <a:spcPts val="400"/>
              </a:spcBef>
            </a:pPr>
            <a:endParaRPr lang="en-US" sz="2000" dirty="0">
              <a:effectLst/>
            </a:endParaRPr>
          </a:p>
          <a:p>
            <a:pPr marL="404813" indent="-228600">
              <a:lnSpc>
                <a:spcPct val="90000"/>
              </a:lnSpc>
              <a:spcBef>
                <a:spcPts val="400"/>
              </a:spcBef>
              <a:buFont typeface="Arial" panose="020B0604020202020204" pitchFamily="34" charset="0"/>
              <a:buChar char="•"/>
            </a:pPr>
            <a:r>
              <a:rPr lang="en-US" sz="2000" dirty="0"/>
              <a:t>Job descriptions &amp; expectations based on actual work</a:t>
            </a:r>
          </a:p>
          <a:p>
            <a:pPr marL="404813" indent="-228600">
              <a:lnSpc>
                <a:spcPct val="90000"/>
              </a:lnSpc>
              <a:spcBef>
                <a:spcPts val="400"/>
              </a:spcBef>
              <a:buFont typeface="Arial" panose="020B0604020202020204" pitchFamily="34" charset="0"/>
              <a:buChar char="•"/>
            </a:pPr>
            <a:endParaRPr lang="en-US" sz="2000" dirty="0"/>
          </a:p>
          <a:p>
            <a:pPr marL="404813" indent="-228600">
              <a:lnSpc>
                <a:spcPct val="90000"/>
              </a:lnSpc>
              <a:spcBef>
                <a:spcPts val="400"/>
              </a:spcBef>
              <a:buFont typeface="Arial" panose="020B0604020202020204" pitchFamily="34" charset="0"/>
              <a:buChar char="•"/>
            </a:pPr>
            <a:r>
              <a:rPr lang="en-US" sz="2000" dirty="0"/>
              <a:t>Quick &amp; effective onboarding </a:t>
            </a:r>
          </a:p>
          <a:p>
            <a:pPr marL="404813" indent="-228600">
              <a:lnSpc>
                <a:spcPct val="90000"/>
              </a:lnSpc>
              <a:spcBef>
                <a:spcPts val="400"/>
              </a:spcBef>
              <a:buFont typeface="Arial" panose="020B0604020202020204" pitchFamily="34" charset="0"/>
              <a:buChar char="•"/>
            </a:pPr>
            <a:endParaRPr lang="en-US" sz="2000" dirty="0"/>
          </a:p>
          <a:p>
            <a:pPr marL="404813" indent="-228600">
              <a:lnSpc>
                <a:spcPct val="90000"/>
              </a:lnSpc>
              <a:spcBef>
                <a:spcPts val="400"/>
              </a:spcBef>
              <a:buFont typeface="Arial" panose="020B0604020202020204" pitchFamily="34" charset="0"/>
              <a:buChar char="•"/>
            </a:pPr>
            <a:r>
              <a:rPr lang="en-US" sz="2000" dirty="0"/>
              <a:t>Process for continuous improvement</a:t>
            </a:r>
          </a:p>
          <a:p>
            <a:pPr marL="404813" indent="-228600">
              <a:lnSpc>
                <a:spcPct val="90000"/>
              </a:lnSpc>
              <a:spcBef>
                <a:spcPts val="400"/>
              </a:spcBef>
              <a:buFont typeface="Arial" panose="020B0604020202020204" pitchFamily="34" charset="0"/>
              <a:buChar char="•"/>
            </a:pPr>
            <a:endParaRPr lang="en-US" sz="2000" dirty="0"/>
          </a:p>
          <a:p>
            <a:pPr marL="342900" indent="-228600">
              <a:lnSpc>
                <a:spcPct val="90000"/>
              </a:lnSpc>
              <a:buFont typeface="Arial" panose="020B0604020202020204" pitchFamily="34" charset="0"/>
              <a:buChar char="•"/>
            </a:pPr>
            <a:endParaRPr lang="en-US" sz="2000" dirty="0"/>
          </a:p>
        </p:txBody>
      </p:sp>
      <p:sp>
        <p:nvSpPr>
          <p:cNvPr id="29" name="Rounded Rectangle 28">
            <a:extLst>
              <a:ext uri="{FF2B5EF4-FFF2-40B4-BE49-F238E27FC236}">
                <a16:creationId xmlns:a16="http://schemas.microsoft.com/office/drawing/2014/main" id="{82AC8FEC-A433-688A-C7B5-862745719679}"/>
              </a:ext>
            </a:extLst>
          </p:cNvPr>
          <p:cNvSpPr/>
          <p:nvPr/>
        </p:nvSpPr>
        <p:spPr bwMode="auto">
          <a:xfrm>
            <a:off x="669235" y="2156814"/>
            <a:ext cx="2022248" cy="1187804"/>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96696" eaLnBrk="0" fontAlgn="base" hangingPunct="0">
              <a:spcBef>
                <a:spcPct val="0"/>
              </a:spcBef>
              <a:spcAft>
                <a:spcPts val="600"/>
              </a:spcAft>
            </a:pPr>
            <a:r>
              <a:rPr lang="en-US" sz="1526" b="1" kern="1200" dirty="0">
                <a:solidFill>
                  <a:schemeClr val="bg1"/>
                </a:solidFill>
                <a:latin typeface="Montserrat" pitchFamily="2" charset="77"/>
                <a:ea typeface="ＭＳ Ｐゴシック" charset="0"/>
                <a:cs typeface="Arial" panose="020B0604020202020204" pitchFamily="34" charset="0"/>
              </a:rPr>
              <a:t>More exact Talent Acquisition</a:t>
            </a:r>
            <a:endParaRPr lang="en-US" sz="1400" b="1" dirty="0">
              <a:solidFill>
                <a:schemeClr val="bg1"/>
              </a:solidFill>
              <a:latin typeface="Montserrat" pitchFamily="2" charset="77"/>
              <a:ea typeface="ＭＳ Ｐゴシック" charset="0"/>
              <a:cs typeface="Arial" panose="020B0604020202020204" pitchFamily="34" charset="0"/>
            </a:endParaRPr>
          </a:p>
        </p:txBody>
      </p:sp>
      <p:sp>
        <p:nvSpPr>
          <p:cNvPr id="33" name="Rounded Rectangle 32">
            <a:extLst>
              <a:ext uri="{FF2B5EF4-FFF2-40B4-BE49-F238E27FC236}">
                <a16:creationId xmlns:a16="http://schemas.microsoft.com/office/drawing/2014/main" id="{50A2481D-C03A-0687-6DC6-A3D6D0F2D638}"/>
              </a:ext>
            </a:extLst>
          </p:cNvPr>
          <p:cNvSpPr/>
          <p:nvPr/>
        </p:nvSpPr>
        <p:spPr bwMode="auto">
          <a:xfrm>
            <a:off x="1680359" y="3532219"/>
            <a:ext cx="2022248" cy="1187804"/>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96696">
              <a:spcAft>
                <a:spcPts val="600"/>
              </a:spcAft>
              <a:defRPr/>
            </a:pPr>
            <a:r>
              <a:rPr lang="en-US" sz="1526" b="1" kern="1200" dirty="0">
                <a:solidFill>
                  <a:schemeClr val="bg1"/>
                </a:solidFill>
                <a:latin typeface="Montserrat" pitchFamily="2" charset="77"/>
                <a:ea typeface="ＭＳ Ｐゴシック" charset="0"/>
                <a:cs typeface="Arial" panose="020B0604020202020204" pitchFamily="34" charset="0"/>
              </a:rPr>
              <a:t>Focuses performance on metrics</a:t>
            </a:r>
            <a:endParaRPr lang="en-US" sz="1400" b="1" dirty="0">
              <a:solidFill>
                <a:schemeClr val="bg1"/>
              </a:solidFill>
              <a:latin typeface="Montserrat" pitchFamily="2" charset="77"/>
              <a:ea typeface="ＭＳ Ｐゴシック" charset="0"/>
              <a:cs typeface="Arial" panose="020B0604020202020204" pitchFamily="34" charset="0"/>
            </a:endParaRPr>
          </a:p>
        </p:txBody>
      </p:sp>
      <p:sp>
        <p:nvSpPr>
          <p:cNvPr id="34" name="Rounded Rectangle 33">
            <a:extLst>
              <a:ext uri="{FF2B5EF4-FFF2-40B4-BE49-F238E27FC236}">
                <a16:creationId xmlns:a16="http://schemas.microsoft.com/office/drawing/2014/main" id="{1E6C28BD-4D1C-2649-FBCB-E8920219BB9E}"/>
              </a:ext>
            </a:extLst>
          </p:cNvPr>
          <p:cNvSpPr/>
          <p:nvPr/>
        </p:nvSpPr>
        <p:spPr bwMode="auto">
          <a:xfrm>
            <a:off x="4868882" y="2137978"/>
            <a:ext cx="2022248" cy="1187804"/>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96696" eaLnBrk="0" fontAlgn="base" hangingPunct="0">
              <a:spcBef>
                <a:spcPct val="0"/>
              </a:spcBef>
              <a:spcAft>
                <a:spcPts val="600"/>
              </a:spcAft>
            </a:pPr>
            <a:r>
              <a:rPr lang="en-US" sz="1526" b="1" kern="1200" dirty="0">
                <a:solidFill>
                  <a:schemeClr val="bg1"/>
                </a:solidFill>
                <a:latin typeface="Montserrat" pitchFamily="2" charset="77"/>
                <a:ea typeface="ＭＳ Ｐゴシック" charset="0"/>
                <a:cs typeface="Arial" panose="020B0604020202020204" pitchFamily="34" charset="0"/>
              </a:rPr>
              <a:t>Uncover efficiencies and savings</a:t>
            </a:r>
            <a:endParaRPr lang="en-US" sz="1400" b="1" dirty="0">
              <a:solidFill>
                <a:schemeClr val="bg1"/>
              </a:solidFill>
              <a:latin typeface="Montserrat" pitchFamily="2" charset="77"/>
              <a:ea typeface="ＭＳ Ｐゴシック" charset="0"/>
              <a:cs typeface="Arial" panose="020B0604020202020204" pitchFamily="34" charset="0"/>
            </a:endParaRPr>
          </a:p>
        </p:txBody>
      </p:sp>
      <p:sp>
        <p:nvSpPr>
          <p:cNvPr id="10" name="Rounded Rectangle 9">
            <a:extLst>
              <a:ext uri="{FF2B5EF4-FFF2-40B4-BE49-F238E27FC236}">
                <a16:creationId xmlns:a16="http://schemas.microsoft.com/office/drawing/2014/main" id="{0F3F3465-C665-6062-0851-D0BEC2345198}"/>
              </a:ext>
            </a:extLst>
          </p:cNvPr>
          <p:cNvSpPr/>
          <p:nvPr/>
        </p:nvSpPr>
        <p:spPr bwMode="auto">
          <a:xfrm>
            <a:off x="4073752" y="3532219"/>
            <a:ext cx="2022248" cy="1187804"/>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96696" eaLnBrk="0" fontAlgn="base" hangingPunct="0">
              <a:spcBef>
                <a:spcPct val="0"/>
              </a:spcBef>
              <a:spcAft>
                <a:spcPts val="600"/>
              </a:spcAft>
            </a:pPr>
            <a:r>
              <a:rPr lang="en-US" sz="1526" b="1" kern="1200" dirty="0">
                <a:solidFill>
                  <a:schemeClr val="bg1"/>
                </a:solidFill>
                <a:latin typeface="Montserrat" pitchFamily="2" charset="77"/>
                <a:ea typeface="ＭＳ Ｐゴシック" charset="0"/>
                <a:cs typeface="Arial" panose="020B0604020202020204" pitchFamily="34" charset="0"/>
              </a:rPr>
              <a:t>Teach employees how to find best practices</a:t>
            </a:r>
            <a:endParaRPr lang="en-US" sz="1400" b="1" dirty="0">
              <a:solidFill>
                <a:schemeClr val="bg1"/>
              </a:solidFill>
              <a:latin typeface="Montserrat" pitchFamily="2" charset="77"/>
              <a:ea typeface="ＭＳ Ｐゴシック" charset="0"/>
              <a:cs typeface="Arial" panose="020B0604020202020204" pitchFamily="34" charset="0"/>
            </a:endParaRPr>
          </a:p>
        </p:txBody>
      </p:sp>
      <p:sp>
        <p:nvSpPr>
          <p:cNvPr id="11" name="Rounded Rectangle 10">
            <a:extLst>
              <a:ext uri="{FF2B5EF4-FFF2-40B4-BE49-F238E27FC236}">
                <a16:creationId xmlns:a16="http://schemas.microsoft.com/office/drawing/2014/main" id="{311582A2-9E26-BEBF-2058-ABFFCFA236C7}"/>
              </a:ext>
            </a:extLst>
          </p:cNvPr>
          <p:cNvSpPr/>
          <p:nvPr/>
        </p:nvSpPr>
        <p:spPr bwMode="auto">
          <a:xfrm>
            <a:off x="2769059" y="2137978"/>
            <a:ext cx="2022248" cy="1187804"/>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96696">
              <a:spcAft>
                <a:spcPts val="600"/>
              </a:spcAft>
              <a:defRPr/>
            </a:pPr>
            <a:r>
              <a:rPr lang="en-US" sz="1526" b="1" kern="1200" dirty="0">
                <a:solidFill>
                  <a:schemeClr val="bg1"/>
                </a:solidFill>
                <a:latin typeface="Montserrat" pitchFamily="2" charset="77"/>
                <a:ea typeface="ＭＳ Ｐゴシック" charset="0"/>
                <a:cs typeface="Arial" panose="020B0604020202020204" pitchFamily="34" charset="0"/>
              </a:rPr>
              <a:t>Specific training</a:t>
            </a:r>
            <a:endParaRPr lang="en-US" sz="1400" b="1" dirty="0">
              <a:solidFill>
                <a:schemeClr val="bg1"/>
              </a:solidFill>
              <a:latin typeface="Montserrat" pitchFamily="2" charset="77"/>
              <a:ea typeface="ＭＳ Ｐゴシック" charset="0"/>
              <a:cs typeface="Arial" panose="020B0604020202020204" pitchFamily="34" charset="0"/>
            </a:endParaRPr>
          </a:p>
        </p:txBody>
      </p:sp>
    </p:spTree>
    <p:extLst>
      <p:ext uri="{BB962C8B-B14F-4D97-AF65-F5344CB8AC3E}">
        <p14:creationId xmlns:p14="http://schemas.microsoft.com/office/powerpoint/2010/main" val="4043613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F3632D-1FD4-5CD7-530A-7069B4170C87}"/>
            </a:ext>
          </a:extLst>
        </p:cNvPr>
        <p:cNvGrpSpPr/>
        <p:nvPr/>
      </p:nvGrpSpPr>
      <p:grpSpPr>
        <a:xfrm>
          <a:off x="0" y="0"/>
          <a:ext cx="0" cy="0"/>
          <a:chOff x="0" y="0"/>
          <a:chExt cx="0" cy="0"/>
        </a:xfrm>
      </p:grpSpPr>
      <p:sp>
        <p:nvSpPr>
          <p:cNvPr id="30" name="Rectangle 2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29EC9EE-091B-1F73-4EAC-0EC34CE6C8A4}"/>
              </a:ext>
            </a:extLst>
          </p:cNvPr>
          <p:cNvSpPr/>
          <p:nvPr/>
        </p:nvSpPr>
        <p:spPr>
          <a:xfrm>
            <a:off x="4910405" y="2238972"/>
            <a:ext cx="2372861" cy="2372861"/>
          </a:xfrm>
          <a:prstGeom prst="ellipse">
            <a:avLst/>
          </a:prstGeom>
          <a:solidFill>
            <a:srgbClr val="A7BB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ontserrat" pitchFamily="2" charset="77"/>
            </a:endParaRPr>
          </a:p>
        </p:txBody>
      </p:sp>
      <p:sp>
        <p:nvSpPr>
          <p:cNvPr id="5" name="Rounded Rectangle 4">
            <a:extLst>
              <a:ext uri="{FF2B5EF4-FFF2-40B4-BE49-F238E27FC236}">
                <a16:creationId xmlns:a16="http://schemas.microsoft.com/office/drawing/2014/main" id="{CFF693D2-2FCA-4B63-D47E-9BA415844827}"/>
              </a:ext>
            </a:extLst>
          </p:cNvPr>
          <p:cNvSpPr/>
          <p:nvPr/>
        </p:nvSpPr>
        <p:spPr bwMode="auto">
          <a:xfrm>
            <a:off x="5176434" y="1123527"/>
            <a:ext cx="1900159" cy="988361"/>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defTabSz="786384" eaLnBrk="0" fontAlgn="base" hangingPunct="0">
              <a:spcBef>
                <a:spcPct val="0"/>
              </a:spcBef>
              <a:spcAft>
                <a:spcPts val="600"/>
              </a:spcAft>
            </a:pPr>
            <a:r>
              <a:rPr lang="en-US" sz="1548" b="1" kern="1200" dirty="0">
                <a:solidFill>
                  <a:srgbClr val="F2F2F2"/>
                </a:solidFill>
                <a:latin typeface="Montserrat" pitchFamily="2" charset="77"/>
                <a:ea typeface="ＭＳ Ｐゴシック" charset="0"/>
                <a:cs typeface="Arial" panose="020B0604020202020204" pitchFamily="34" charset="0"/>
              </a:rPr>
              <a:t>Capture / Review Process, JD’s, KPIs</a:t>
            </a:r>
            <a:endParaRPr lang="en-US" b="1" dirty="0">
              <a:solidFill>
                <a:srgbClr val="F2F2F2"/>
              </a:solidFill>
              <a:latin typeface="Montserrat" pitchFamily="2" charset="77"/>
              <a:ea typeface="ＭＳ Ｐゴシック" charset="0"/>
              <a:cs typeface="Arial" panose="020B0604020202020204" pitchFamily="34" charset="0"/>
            </a:endParaRPr>
          </a:p>
        </p:txBody>
      </p:sp>
      <p:sp>
        <p:nvSpPr>
          <p:cNvPr id="7" name="Rounded Rectangle 6">
            <a:extLst>
              <a:ext uri="{FF2B5EF4-FFF2-40B4-BE49-F238E27FC236}">
                <a16:creationId xmlns:a16="http://schemas.microsoft.com/office/drawing/2014/main" id="{F4DBCB1C-68E5-E488-554D-8C4F61836F59}"/>
              </a:ext>
            </a:extLst>
          </p:cNvPr>
          <p:cNvSpPr/>
          <p:nvPr/>
        </p:nvSpPr>
        <p:spPr bwMode="auto">
          <a:xfrm>
            <a:off x="5176434" y="4739966"/>
            <a:ext cx="1900159" cy="988361"/>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defTabSz="786384" eaLnBrk="0" fontAlgn="base" hangingPunct="0">
              <a:spcBef>
                <a:spcPct val="0"/>
              </a:spcBef>
              <a:spcAft>
                <a:spcPts val="600"/>
              </a:spcAft>
            </a:pPr>
            <a:r>
              <a:rPr lang="en-US" sz="1548" b="1" kern="1200" dirty="0">
                <a:solidFill>
                  <a:srgbClr val="F2F2F2"/>
                </a:solidFill>
                <a:latin typeface="Montserrat" pitchFamily="2" charset="77"/>
                <a:ea typeface="ＭＳ Ｐゴシック" charset="0"/>
                <a:cs typeface="Arial" panose="020B0604020202020204" pitchFamily="34" charset="0"/>
              </a:rPr>
              <a:t>Test &amp; Confirm Improvement</a:t>
            </a:r>
            <a:endParaRPr lang="en-US" b="1" dirty="0">
              <a:solidFill>
                <a:srgbClr val="F2F2F2"/>
              </a:solidFill>
              <a:latin typeface="Montserrat" pitchFamily="2" charset="77"/>
              <a:ea typeface="ＭＳ Ｐゴシック" charset="0"/>
              <a:cs typeface="Arial" panose="020B0604020202020204" pitchFamily="34" charset="0"/>
            </a:endParaRPr>
          </a:p>
        </p:txBody>
      </p:sp>
      <p:sp>
        <p:nvSpPr>
          <p:cNvPr id="9" name="Rounded Rectangle 8">
            <a:extLst>
              <a:ext uri="{FF2B5EF4-FFF2-40B4-BE49-F238E27FC236}">
                <a16:creationId xmlns:a16="http://schemas.microsoft.com/office/drawing/2014/main" id="{14BDE903-1A83-00F0-A4F1-4FE96282D712}"/>
              </a:ext>
            </a:extLst>
          </p:cNvPr>
          <p:cNvSpPr/>
          <p:nvPr/>
        </p:nvSpPr>
        <p:spPr bwMode="auto">
          <a:xfrm>
            <a:off x="7415305" y="2963044"/>
            <a:ext cx="1900159" cy="988361"/>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defTabSz="786384" eaLnBrk="0" fontAlgn="base" hangingPunct="0">
              <a:spcBef>
                <a:spcPct val="0"/>
              </a:spcBef>
              <a:spcAft>
                <a:spcPts val="600"/>
              </a:spcAft>
            </a:pPr>
            <a:r>
              <a:rPr lang="en-US" sz="1548" b="1" kern="1200" dirty="0">
                <a:solidFill>
                  <a:srgbClr val="F2F2F2"/>
                </a:solidFill>
                <a:latin typeface="Montserrat" pitchFamily="2" charset="77"/>
                <a:ea typeface="ＭＳ Ｐゴシック" charset="0"/>
                <a:cs typeface="Arial" panose="020B0604020202020204" pitchFamily="34" charset="0"/>
              </a:rPr>
              <a:t>Identify Ways to Improve Process</a:t>
            </a:r>
            <a:endParaRPr lang="en-US" b="1" dirty="0">
              <a:solidFill>
                <a:srgbClr val="F2F2F2"/>
              </a:solidFill>
              <a:latin typeface="Montserrat" pitchFamily="2" charset="77"/>
              <a:ea typeface="ＭＳ Ｐゴシック" charset="0"/>
              <a:cs typeface="Arial" panose="020B0604020202020204" pitchFamily="34" charset="0"/>
            </a:endParaRPr>
          </a:p>
        </p:txBody>
      </p:sp>
      <p:sp>
        <p:nvSpPr>
          <p:cNvPr id="25" name="Rounded Rectangle 24">
            <a:extLst>
              <a:ext uri="{FF2B5EF4-FFF2-40B4-BE49-F238E27FC236}">
                <a16:creationId xmlns:a16="http://schemas.microsoft.com/office/drawing/2014/main" id="{82ED75AF-12A6-0264-182D-D77F53A915B4}"/>
              </a:ext>
            </a:extLst>
          </p:cNvPr>
          <p:cNvSpPr/>
          <p:nvPr/>
        </p:nvSpPr>
        <p:spPr bwMode="auto">
          <a:xfrm>
            <a:off x="2876531" y="2963044"/>
            <a:ext cx="1900159" cy="988361"/>
          </a:xfrm>
          <a:prstGeom prst="roundRect">
            <a:avLst/>
          </a:prstGeom>
          <a:solidFill>
            <a:srgbClr val="49543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defTabSz="786384" eaLnBrk="0" fontAlgn="base" hangingPunct="0">
              <a:spcBef>
                <a:spcPct val="0"/>
              </a:spcBef>
              <a:spcAft>
                <a:spcPts val="600"/>
              </a:spcAft>
            </a:pPr>
            <a:r>
              <a:rPr lang="en-US" sz="1548" b="1" kern="1200" dirty="0">
                <a:solidFill>
                  <a:srgbClr val="F2F2F2"/>
                </a:solidFill>
                <a:latin typeface="Montserrat" pitchFamily="2" charset="77"/>
                <a:ea typeface="ＭＳ Ｐゴシック" charset="0"/>
                <a:cs typeface="Arial" panose="020B0604020202020204" pitchFamily="34" charset="0"/>
              </a:rPr>
              <a:t>Update Process In Playbook</a:t>
            </a:r>
            <a:endParaRPr lang="en-US" b="1" dirty="0">
              <a:solidFill>
                <a:srgbClr val="F2F2F2"/>
              </a:solidFill>
              <a:latin typeface="Montserrat" pitchFamily="2" charset="77"/>
              <a:ea typeface="ＭＳ Ｐゴシック" charset="0"/>
              <a:cs typeface="Arial" panose="020B0604020202020204" pitchFamily="34" charset="0"/>
            </a:endParaRPr>
          </a:p>
        </p:txBody>
      </p:sp>
      <p:sp>
        <p:nvSpPr>
          <p:cNvPr id="8" name="Oval 7">
            <a:extLst>
              <a:ext uri="{FF2B5EF4-FFF2-40B4-BE49-F238E27FC236}">
                <a16:creationId xmlns:a16="http://schemas.microsoft.com/office/drawing/2014/main" id="{13EE01C7-DF74-5BE3-145F-1F68F01ED480}"/>
              </a:ext>
            </a:extLst>
          </p:cNvPr>
          <p:cNvSpPr/>
          <p:nvPr/>
        </p:nvSpPr>
        <p:spPr>
          <a:xfrm>
            <a:off x="5147691" y="2497779"/>
            <a:ext cx="1928902" cy="189828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86384">
              <a:spcAft>
                <a:spcPts val="600"/>
              </a:spcAft>
            </a:pPr>
            <a:r>
              <a:rPr lang="en-US" sz="2236" b="1" kern="1200" dirty="0">
                <a:solidFill>
                  <a:srgbClr val="393939"/>
                </a:solidFill>
                <a:latin typeface="Montserrat" pitchFamily="2" charset="77"/>
                <a:ea typeface="+mn-ea"/>
                <a:cs typeface="Arial" panose="020B0604020202020204" pitchFamily="34" charset="0"/>
              </a:rPr>
              <a:t>4-Step Process</a:t>
            </a:r>
            <a:endParaRPr lang="en-US" sz="2600" b="1" dirty="0">
              <a:solidFill>
                <a:srgbClr val="393939"/>
              </a:solidFill>
              <a:latin typeface="Montserrat" pitchFamily="2" charset="77"/>
              <a:cs typeface="Arial" panose="020B0604020202020204" pitchFamily="34" charset="0"/>
            </a:endParaRPr>
          </a:p>
        </p:txBody>
      </p:sp>
      <p:sp>
        <p:nvSpPr>
          <p:cNvPr id="11" name="Chevron 10">
            <a:extLst>
              <a:ext uri="{FF2B5EF4-FFF2-40B4-BE49-F238E27FC236}">
                <a16:creationId xmlns:a16="http://schemas.microsoft.com/office/drawing/2014/main" id="{E6225246-8BF1-42BB-80ED-7D8367C1824A}"/>
              </a:ext>
            </a:extLst>
          </p:cNvPr>
          <p:cNvSpPr/>
          <p:nvPr/>
        </p:nvSpPr>
        <p:spPr>
          <a:xfrm rot="3059896">
            <a:off x="6604994" y="2463533"/>
            <a:ext cx="554553" cy="526148"/>
          </a:xfrm>
          <a:prstGeom prst="chevron">
            <a:avLst/>
          </a:prstGeom>
          <a:solidFill>
            <a:srgbClr val="A7BB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pitchFamily="2" charset="77"/>
            </a:endParaRPr>
          </a:p>
        </p:txBody>
      </p:sp>
      <p:sp>
        <p:nvSpPr>
          <p:cNvPr id="13" name="Chevron 12">
            <a:extLst>
              <a:ext uri="{FF2B5EF4-FFF2-40B4-BE49-F238E27FC236}">
                <a16:creationId xmlns:a16="http://schemas.microsoft.com/office/drawing/2014/main" id="{48F10684-757A-3954-CE88-6A01B68C2A63}"/>
              </a:ext>
            </a:extLst>
          </p:cNvPr>
          <p:cNvSpPr/>
          <p:nvPr/>
        </p:nvSpPr>
        <p:spPr>
          <a:xfrm rot="13868057">
            <a:off x="5061918" y="3905813"/>
            <a:ext cx="554553" cy="526148"/>
          </a:xfrm>
          <a:prstGeom prst="chevron">
            <a:avLst/>
          </a:prstGeom>
          <a:solidFill>
            <a:srgbClr val="A7BB6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ontserrat" pitchFamily="2" charset="77"/>
            </a:endParaRPr>
          </a:p>
        </p:txBody>
      </p:sp>
    </p:spTree>
    <p:extLst>
      <p:ext uri="{BB962C8B-B14F-4D97-AF65-F5344CB8AC3E}">
        <p14:creationId xmlns:p14="http://schemas.microsoft.com/office/powerpoint/2010/main" val="618527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7" name="Rectangle 16">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typewriter with a piece of paper&#10;&#10;Description automatically generated">
            <a:extLst>
              <a:ext uri="{FF2B5EF4-FFF2-40B4-BE49-F238E27FC236}">
                <a16:creationId xmlns:a16="http://schemas.microsoft.com/office/drawing/2014/main" id="{2594112D-CB8D-B217-DFE8-F2E1BC29209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660" b="11660"/>
          <a:stretch/>
        </p:blipFill>
        <p:spPr>
          <a:xfrm>
            <a:off x="838200" y="704765"/>
            <a:ext cx="10628376" cy="5440003"/>
          </a:xfrm>
          <a:prstGeom prst="rect">
            <a:avLst/>
          </a:prstGeom>
        </p:spPr>
      </p:pic>
      <p:sp>
        <p:nvSpPr>
          <p:cNvPr id="9" name="TextBox 8">
            <a:extLst>
              <a:ext uri="{FF2B5EF4-FFF2-40B4-BE49-F238E27FC236}">
                <a16:creationId xmlns:a16="http://schemas.microsoft.com/office/drawing/2014/main" id="{5D386607-7C04-2E2E-07E3-85BE6BF232C4}"/>
              </a:ext>
            </a:extLst>
          </p:cNvPr>
          <p:cNvSpPr txBox="1"/>
          <p:nvPr/>
        </p:nvSpPr>
        <p:spPr>
          <a:xfrm>
            <a:off x="9034500" y="5944713"/>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hebluediamondgallery.com/typewriter/c/career-management.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777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zipper&#10;&#10;Description automatically generated">
            <a:extLst>
              <a:ext uri="{FF2B5EF4-FFF2-40B4-BE49-F238E27FC236}">
                <a16:creationId xmlns:a16="http://schemas.microsoft.com/office/drawing/2014/main" id="{A9EFA392-D0F8-F461-A68D-43A11BCBC122}"/>
              </a:ext>
            </a:extLst>
          </p:cNvPr>
          <p:cNvPicPr>
            <a:picLocks noChangeAspect="1"/>
          </p:cNvPicPr>
          <p:nvPr/>
        </p:nvPicPr>
        <p:blipFill rotWithShape="1">
          <a:blip r:embed="rId3">
            <a:alphaModFix amt="40000"/>
            <a:duotone>
              <a:prstClr val="black"/>
              <a:schemeClr val="accent6">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9687"/>
          <a:stretch/>
        </p:blipFill>
        <p:spPr>
          <a:xfrm>
            <a:off x="20" y="10"/>
            <a:ext cx="12191979" cy="6857990"/>
          </a:xfrm>
          <a:prstGeom prst="rect">
            <a:avLst/>
          </a:prstGeom>
        </p:spPr>
      </p:pic>
      <p:sp>
        <p:nvSpPr>
          <p:cNvPr id="2" name="Title 1">
            <a:extLst>
              <a:ext uri="{FF2B5EF4-FFF2-40B4-BE49-F238E27FC236}">
                <a16:creationId xmlns:a16="http://schemas.microsoft.com/office/drawing/2014/main" id="{BFBBF241-E8C9-2911-2D66-834F69323010}"/>
              </a:ext>
            </a:extLst>
          </p:cNvPr>
          <p:cNvSpPr>
            <a:spLocks noGrp="1"/>
          </p:cNvSpPr>
          <p:nvPr>
            <p:ph type="title"/>
          </p:nvPr>
        </p:nvSpPr>
        <p:spPr>
          <a:xfrm>
            <a:off x="841249" y="941832"/>
            <a:ext cx="10506456" cy="2057400"/>
          </a:xfrm>
        </p:spPr>
        <p:txBody>
          <a:bodyPr anchor="b">
            <a:normAutofit/>
          </a:bodyPr>
          <a:lstStyle/>
          <a:p>
            <a:r>
              <a:rPr lang="en-US" sz="6000" dirty="0">
                <a:solidFill>
                  <a:schemeClr val="bg1"/>
                </a:solidFill>
              </a:rPr>
              <a:t>Outcomes</a:t>
            </a: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029CE57-8B5E-487F-DD2F-2430106BA389}"/>
              </a:ext>
            </a:extLst>
          </p:cNvPr>
          <p:cNvSpPr>
            <a:spLocks noGrp="1"/>
          </p:cNvSpPr>
          <p:nvPr>
            <p:ph idx="1"/>
          </p:nvPr>
        </p:nvSpPr>
        <p:spPr>
          <a:xfrm>
            <a:off x="841248" y="3502152"/>
            <a:ext cx="10506456" cy="2670048"/>
          </a:xfrm>
        </p:spPr>
        <p:txBody>
          <a:bodyPr>
            <a:normAutofit/>
          </a:bodyPr>
          <a:lstStyle/>
          <a:p>
            <a:r>
              <a:rPr lang="en-US" sz="3200" dirty="0">
                <a:solidFill>
                  <a:schemeClr val="bg1"/>
                </a:solidFill>
              </a:rPr>
              <a:t>Know what the right fit looks like</a:t>
            </a:r>
          </a:p>
          <a:p>
            <a:r>
              <a:rPr lang="en-US" sz="3200" dirty="0">
                <a:solidFill>
                  <a:schemeClr val="bg1"/>
                </a:solidFill>
              </a:rPr>
              <a:t>Know how to measure performance</a:t>
            </a:r>
          </a:p>
          <a:p>
            <a:r>
              <a:rPr lang="en-US" sz="3200" dirty="0">
                <a:solidFill>
                  <a:schemeClr val="bg1"/>
                </a:solidFill>
              </a:rPr>
              <a:t>Refine processes and procedures (best practices) for improved productivity</a:t>
            </a:r>
          </a:p>
        </p:txBody>
      </p:sp>
    </p:spTree>
    <p:extLst>
      <p:ext uri="{BB962C8B-B14F-4D97-AF65-F5344CB8AC3E}">
        <p14:creationId xmlns:p14="http://schemas.microsoft.com/office/powerpoint/2010/main" val="1755999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532A-65B2-7D41-BCBE-F99722337D1A}"/>
              </a:ext>
            </a:extLst>
          </p:cNvPr>
          <p:cNvSpPr>
            <a:spLocks noGrp="1"/>
          </p:cNvSpPr>
          <p:nvPr>
            <p:ph type="title"/>
          </p:nvPr>
        </p:nvSpPr>
        <p:spPr>
          <a:xfrm>
            <a:off x="1173060" y="410297"/>
            <a:ext cx="5255546" cy="476232"/>
          </a:xfrm>
          <a:ln>
            <a:solidFill>
              <a:schemeClr val="accent1"/>
            </a:solidFill>
          </a:ln>
        </p:spPr>
        <p:txBody>
          <a:bodyPr>
            <a:noAutofit/>
          </a:bodyPr>
          <a:lstStyle/>
          <a:p>
            <a:pPr algn="ctr"/>
            <a:r>
              <a:rPr lang="en-US" sz="2000" b="1" i="1" dirty="0"/>
              <a:t>Pool Care Career Progression Options</a:t>
            </a:r>
          </a:p>
        </p:txBody>
      </p:sp>
      <p:pic>
        <p:nvPicPr>
          <p:cNvPr id="6" name="Picture 5">
            <a:extLst>
              <a:ext uri="{FF2B5EF4-FFF2-40B4-BE49-F238E27FC236}">
                <a16:creationId xmlns:a16="http://schemas.microsoft.com/office/drawing/2014/main" id="{D728B9AE-AF6C-951F-008F-F2C8561B61E5}"/>
              </a:ext>
            </a:extLst>
          </p:cNvPr>
          <p:cNvPicPr>
            <a:picLocks noChangeAspect="1"/>
          </p:cNvPicPr>
          <p:nvPr/>
        </p:nvPicPr>
        <p:blipFill>
          <a:blip r:embed="rId2"/>
          <a:stretch>
            <a:fillRect/>
          </a:stretch>
        </p:blipFill>
        <p:spPr>
          <a:xfrm>
            <a:off x="68461" y="1277376"/>
            <a:ext cx="11662622" cy="4932211"/>
          </a:xfrm>
          <a:prstGeom prst="rect">
            <a:avLst/>
          </a:prstGeom>
        </p:spPr>
      </p:pic>
    </p:spTree>
    <p:extLst>
      <p:ext uri="{BB962C8B-B14F-4D97-AF65-F5344CB8AC3E}">
        <p14:creationId xmlns:p14="http://schemas.microsoft.com/office/powerpoint/2010/main" val="421966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green text&#10;&#10;Description automatically generated">
            <a:extLst>
              <a:ext uri="{FF2B5EF4-FFF2-40B4-BE49-F238E27FC236}">
                <a16:creationId xmlns:a16="http://schemas.microsoft.com/office/drawing/2014/main" id="{3483F2E8-B0AB-45A2-9AA4-659F5A8251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7297" y="286628"/>
            <a:ext cx="5397406" cy="1992362"/>
          </a:xfrm>
          <a:prstGeom prst="rect">
            <a:avLst/>
          </a:prstGeom>
        </p:spPr>
      </p:pic>
      <p:pic>
        <p:nvPicPr>
          <p:cNvPr id="13" name="Picture 12" descr="A blue circle with text on it&#10;&#10;Description automatically generated">
            <a:extLst>
              <a:ext uri="{FF2B5EF4-FFF2-40B4-BE49-F238E27FC236}">
                <a16:creationId xmlns:a16="http://schemas.microsoft.com/office/drawing/2014/main" id="{CEDDCFD6-1944-4C57-9E3D-87F2DA198C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4147" y="734450"/>
            <a:ext cx="811811" cy="811811"/>
          </a:xfrm>
          <a:prstGeom prst="rect">
            <a:avLst/>
          </a:prstGeom>
        </p:spPr>
      </p:pic>
      <p:sp>
        <p:nvSpPr>
          <p:cNvPr id="20" name="TextBox 19">
            <a:extLst>
              <a:ext uri="{FF2B5EF4-FFF2-40B4-BE49-F238E27FC236}">
                <a16:creationId xmlns:a16="http://schemas.microsoft.com/office/drawing/2014/main" id="{A42EA250-25B1-4441-8994-CCE31D86B560}"/>
              </a:ext>
            </a:extLst>
          </p:cNvPr>
          <p:cNvSpPr txBox="1"/>
          <p:nvPr/>
        </p:nvSpPr>
        <p:spPr>
          <a:xfrm>
            <a:off x="3651447" y="2427187"/>
            <a:ext cx="4889106" cy="2003625"/>
          </a:xfrm>
          <a:prstGeom prst="rect">
            <a:avLst/>
          </a:prstGeom>
          <a:noFill/>
          <a:ln>
            <a:noFill/>
          </a:ln>
        </p:spPr>
        <p:txBody>
          <a:bodyPr wrap="square" rtlCol="0">
            <a:spAutoFit/>
          </a:bodyPr>
          <a:lstStyle/>
          <a:p>
            <a:pPr algn="ctr" defTabSz="777240">
              <a:spcAft>
                <a:spcPts val="600"/>
              </a:spcAft>
            </a:pPr>
            <a:r>
              <a:rPr lang="en-US" sz="3060" kern="1200" dirty="0">
                <a:solidFill>
                  <a:srgbClr val="495436"/>
                </a:solidFill>
                <a:latin typeface="+mn-lt"/>
                <a:ea typeface="+mn-ea"/>
                <a:cs typeface="+mn-cs"/>
              </a:rPr>
              <a:t>Krystal Yates</a:t>
            </a:r>
          </a:p>
          <a:p>
            <a:pPr algn="ctr" defTabSz="777240">
              <a:spcAft>
                <a:spcPts val="600"/>
              </a:spcAft>
            </a:pPr>
            <a:r>
              <a:rPr lang="en-US" sz="3060" kern="1200" dirty="0">
                <a:solidFill>
                  <a:srgbClr val="495436"/>
                </a:solidFill>
                <a:latin typeface="+mn-lt"/>
                <a:ea typeface="+mn-ea"/>
                <a:cs typeface="+mn-cs"/>
              </a:rPr>
              <a:t>SPHR, SHRM-SCP</a:t>
            </a:r>
          </a:p>
          <a:p>
            <a:pPr algn="ctr" defTabSz="777240">
              <a:spcAft>
                <a:spcPts val="600"/>
              </a:spcAft>
            </a:pPr>
            <a:r>
              <a:rPr lang="en-US" sz="2400" kern="1200" dirty="0">
                <a:solidFill>
                  <a:srgbClr val="495436"/>
                </a:solidFill>
                <a:latin typeface="+mn-lt"/>
                <a:ea typeface="+mn-ea"/>
                <a:cs typeface="+mn-cs"/>
              </a:rPr>
              <a:t>Krystal@IntegrityPeopleGroup.com</a:t>
            </a:r>
          </a:p>
          <a:p>
            <a:pPr algn="ctr" defTabSz="777240">
              <a:spcAft>
                <a:spcPts val="600"/>
              </a:spcAft>
            </a:pPr>
            <a:r>
              <a:rPr lang="en-US" sz="2400" kern="1200" dirty="0">
                <a:solidFill>
                  <a:srgbClr val="495436"/>
                </a:solidFill>
                <a:latin typeface="+mn-lt"/>
                <a:ea typeface="+mn-ea"/>
                <a:cs typeface="+mn-cs"/>
              </a:rPr>
              <a:t>www.IntegrityPeopleGroup.com</a:t>
            </a:r>
            <a:endParaRPr lang="en-US" sz="2400" dirty="0">
              <a:solidFill>
                <a:srgbClr val="495436"/>
              </a:solidFill>
            </a:endParaRPr>
          </a:p>
        </p:txBody>
      </p:sp>
      <p:pic>
        <p:nvPicPr>
          <p:cNvPr id="4" name="Picture 3" descr="A close-up of a logo&#10;&#10;Description automatically generated with low confidence">
            <a:extLst>
              <a:ext uri="{FF2B5EF4-FFF2-40B4-BE49-F238E27FC236}">
                <a16:creationId xmlns:a16="http://schemas.microsoft.com/office/drawing/2014/main" id="{80529379-5B1B-E7AE-6BAE-1DCA0C434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8973" y="4828937"/>
            <a:ext cx="2527689" cy="1192689"/>
          </a:xfrm>
          <a:prstGeom prst="rect">
            <a:avLst/>
          </a:prstGeom>
        </p:spPr>
      </p:pic>
      <p:pic>
        <p:nvPicPr>
          <p:cNvPr id="8" name="Picture 7" descr="A logo for a company&#10;&#10;Description automatically generated">
            <a:extLst>
              <a:ext uri="{FF2B5EF4-FFF2-40B4-BE49-F238E27FC236}">
                <a16:creationId xmlns:a16="http://schemas.microsoft.com/office/drawing/2014/main" id="{89339B14-AA8B-1E67-C653-6C98A60D38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1683" y="406534"/>
            <a:ext cx="1752549" cy="1752549"/>
          </a:xfrm>
          <a:prstGeom prst="rect">
            <a:avLst/>
          </a:prstGeom>
        </p:spPr>
      </p:pic>
      <p:pic>
        <p:nvPicPr>
          <p:cNvPr id="9" name="Picture 8" descr="A close-up of a case&#10;&#10;Description automatically generated">
            <a:extLst>
              <a:ext uri="{FF2B5EF4-FFF2-40B4-BE49-F238E27FC236}">
                <a16:creationId xmlns:a16="http://schemas.microsoft.com/office/drawing/2014/main" id="{80EE1966-99DC-5C2C-DF8D-4A2F2F692C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0053" y="3843369"/>
            <a:ext cx="1838112" cy="2371164"/>
          </a:xfrm>
          <a:prstGeom prst="rect">
            <a:avLst/>
          </a:prstGeom>
        </p:spPr>
      </p:pic>
    </p:spTree>
    <p:extLst>
      <p:ext uri="{BB962C8B-B14F-4D97-AF65-F5344CB8AC3E}">
        <p14:creationId xmlns:p14="http://schemas.microsoft.com/office/powerpoint/2010/main" val="2027886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82FC5F8-3E17-13C0-24C0-895D380DB858}"/>
              </a:ext>
            </a:extLst>
          </p:cNvPr>
          <p:cNvSpPr txBox="1"/>
          <p:nvPr/>
        </p:nvSpPr>
        <p:spPr>
          <a:xfrm>
            <a:off x="874455" y="772144"/>
            <a:ext cx="10506456"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i="0" kern="1200" dirty="0">
                <a:solidFill>
                  <a:srgbClr val="495436"/>
                </a:solidFill>
                <a:latin typeface="+mj-lt"/>
                <a:ea typeface="+mj-ea"/>
                <a:cs typeface="+mj-cs"/>
              </a:rPr>
              <a:t>Employee</a:t>
            </a:r>
            <a:r>
              <a:rPr lang="en-US" sz="4400" b="1" i="0" kern="1200" dirty="0">
                <a:solidFill>
                  <a:schemeClr val="tx1"/>
                </a:solidFill>
                <a:latin typeface="+mj-lt"/>
                <a:ea typeface="+mj-ea"/>
                <a:cs typeface="+mj-cs"/>
              </a:rPr>
              <a:t> buy-in</a:t>
            </a:r>
            <a:endParaRPr lang="en-US" sz="4400" b="1" kern="1200" dirty="0">
              <a:solidFill>
                <a:schemeClr val="tx1"/>
              </a:solidFill>
              <a:latin typeface="+mj-lt"/>
              <a:ea typeface="+mj-ea"/>
              <a:cs typeface="+mj-cs"/>
            </a:endParaRPr>
          </a:p>
          <a:p>
            <a:pPr>
              <a:lnSpc>
                <a:spcPct val="90000"/>
              </a:lnSpc>
              <a:spcBef>
                <a:spcPct val="0"/>
              </a:spcBef>
              <a:spcAft>
                <a:spcPts val="600"/>
              </a:spcAft>
            </a:pPr>
            <a:endParaRPr lang="en-US" sz="4400" b="1"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TextBox 2">
            <a:extLst>
              <a:ext uri="{FF2B5EF4-FFF2-40B4-BE49-F238E27FC236}">
                <a16:creationId xmlns:a16="http://schemas.microsoft.com/office/drawing/2014/main" id="{3555AAD0-A26E-D31B-C3BC-FE5D5A44A652}"/>
              </a:ext>
            </a:extLst>
          </p:cNvPr>
          <p:cNvGraphicFramePr/>
          <p:nvPr>
            <p:extLst>
              <p:ext uri="{D42A27DB-BD31-4B8C-83A1-F6EECF244321}">
                <p14:modId xmlns:p14="http://schemas.microsoft.com/office/powerpoint/2010/main" val="202634582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155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25033D6-6D7F-C549-BCBC-7514D198DBFC}"/>
              </a:ext>
            </a:extLst>
          </p:cNvPr>
          <p:cNvPicPr>
            <a:picLocks noChangeAspect="1"/>
          </p:cNvPicPr>
          <p:nvPr/>
        </p:nvPicPr>
        <p:blipFill rotWithShape="1">
          <a:blip r:embed="rId3">
            <a:alphaModFix amt="35000"/>
          </a:blip>
          <a:srcRect t="9465" b="13743"/>
          <a:stretch/>
        </p:blipFill>
        <p:spPr>
          <a:xfrm>
            <a:off x="20" y="10"/>
            <a:ext cx="12191980" cy="6857990"/>
          </a:xfrm>
          <a:prstGeom prst="rect">
            <a:avLst/>
          </a:prstGeom>
        </p:spPr>
      </p:pic>
      <p:sp>
        <p:nvSpPr>
          <p:cNvPr id="11" name="TextBox 10">
            <a:extLst>
              <a:ext uri="{FF2B5EF4-FFF2-40B4-BE49-F238E27FC236}">
                <a16:creationId xmlns:a16="http://schemas.microsoft.com/office/drawing/2014/main" id="{61F69EA4-682F-F5CA-A9F7-0D739AF9B7E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rgbClr val="FFFFFF"/>
                </a:solidFill>
                <a:effectLst>
                  <a:outerShdw blurRad="38100" dist="38100" dir="2700000" algn="tl">
                    <a:srgbClr val="000000">
                      <a:alpha val="43137"/>
                    </a:srgbClr>
                  </a:outerShdw>
                </a:effectLst>
                <a:latin typeface="+mj-lt"/>
                <a:ea typeface="+mj-ea"/>
                <a:cs typeface="+mj-cs"/>
              </a:rPr>
              <a:t>Corporate Leadership Council (CLC)</a:t>
            </a:r>
          </a:p>
        </p:txBody>
      </p:sp>
      <p:graphicFrame>
        <p:nvGraphicFramePr>
          <p:cNvPr id="6" name="TextBox 3">
            <a:extLst>
              <a:ext uri="{FF2B5EF4-FFF2-40B4-BE49-F238E27FC236}">
                <a16:creationId xmlns:a16="http://schemas.microsoft.com/office/drawing/2014/main" id="{B71C42F2-E3C3-33EB-138D-0EA491A7E9BB}"/>
              </a:ext>
            </a:extLst>
          </p:cNvPr>
          <p:cNvGraphicFramePr/>
          <p:nvPr>
            <p:extLst>
              <p:ext uri="{D42A27DB-BD31-4B8C-83A1-F6EECF244321}">
                <p14:modId xmlns:p14="http://schemas.microsoft.com/office/powerpoint/2010/main" val="11086051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709889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320351-9FA2-4A26-885B-BB8F3E490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8CD2EFB-78C2-4C6E-A6B9-4ED12FAD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descr="Angled shot of pen on a graph">
            <a:extLst>
              <a:ext uri="{FF2B5EF4-FFF2-40B4-BE49-F238E27FC236}">
                <a16:creationId xmlns:a16="http://schemas.microsoft.com/office/drawing/2014/main" id="{0444DC5B-50FD-F869-8125-51EF57D2BC67}"/>
              </a:ext>
            </a:extLst>
          </p:cNvPr>
          <p:cNvPicPr>
            <a:picLocks noChangeAspect="1"/>
          </p:cNvPicPr>
          <p:nvPr/>
        </p:nvPicPr>
        <p:blipFill rotWithShape="1">
          <a:blip r:embed="rId3">
            <a:alphaModFix amt="60000"/>
            <a:duotone>
              <a:prstClr val="black"/>
              <a:schemeClr val="accent3">
                <a:tint val="45000"/>
                <a:satMod val="400000"/>
              </a:schemeClr>
            </a:duotone>
          </a:blip>
          <a:srcRect t="9441" b="6289"/>
          <a:stretch/>
        </p:blipFill>
        <p:spPr>
          <a:xfrm>
            <a:off x="-1" y="10"/>
            <a:ext cx="12192001" cy="6857990"/>
          </a:xfrm>
          <a:prstGeom prst="rect">
            <a:avLst/>
          </a:prstGeom>
        </p:spPr>
      </p:pic>
      <p:sp>
        <p:nvSpPr>
          <p:cNvPr id="2" name="Title 1">
            <a:extLst>
              <a:ext uri="{FF2B5EF4-FFF2-40B4-BE49-F238E27FC236}">
                <a16:creationId xmlns:a16="http://schemas.microsoft.com/office/drawing/2014/main" id="{C68CA17B-5B52-6CC4-F864-4F15F40309D8}"/>
              </a:ext>
            </a:extLst>
          </p:cNvPr>
          <p:cNvSpPr>
            <a:spLocks noGrp="1"/>
          </p:cNvSpPr>
          <p:nvPr>
            <p:ph type="title"/>
          </p:nvPr>
        </p:nvSpPr>
        <p:spPr>
          <a:xfrm>
            <a:off x="841248" y="600427"/>
            <a:ext cx="9875520" cy="3299902"/>
          </a:xfrm>
        </p:spPr>
        <p:txBody>
          <a:bodyPr vert="horz" lIns="91440" tIns="45720" rIns="91440" bIns="45720" rtlCol="0" anchor="b">
            <a:normAutofit/>
          </a:bodyPr>
          <a:lstStyle/>
          <a:p>
            <a:r>
              <a:rPr lang="en-US" sz="8200">
                <a:solidFill>
                  <a:srgbClr val="FFFFFF"/>
                </a:solidFill>
              </a:rPr>
              <a:t> Performance Management</a:t>
            </a:r>
          </a:p>
        </p:txBody>
      </p:sp>
    </p:spTree>
    <p:extLst>
      <p:ext uri="{BB962C8B-B14F-4D97-AF65-F5344CB8AC3E}">
        <p14:creationId xmlns:p14="http://schemas.microsoft.com/office/powerpoint/2010/main" val="3445532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colorful pie chart and graph&#10;&#10;Description automatically generated">
            <a:extLst>
              <a:ext uri="{FF2B5EF4-FFF2-40B4-BE49-F238E27FC236}">
                <a16:creationId xmlns:a16="http://schemas.microsoft.com/office/drawing/2014/main" id="{92659313-7903-10D6-EA5C-BAA20C5ED5EB}"/>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405" b="1046"/>
          <a:stretch/>
        </p:blipFill>
        <p:spPr>
          <a:xfrm>
            <a:off x="20" y="25950"/>
            <a:ext cx="12191980" cy="6857999"/>
          </a:xfrm>
          <a:prstGeom prst="rect">
            <a:avLst/>
          </a:prstGeom>
        </p:spPr>
      </p:pic>
      <p:sp>
        <p:nvSpPr>
          <p:cNvPr id="22" name="Rectangle 21">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A327FE-0BA6-5EEB-EC53-2F4F2DC1922D}"/>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chor="ctr">
            <a:normAutofit/>
          </a:bodyPr>
          <a:lstStyle/>
          <a:p>
            <a:pPr algn="ctr"/>
            <a:r>
              <a:rPr lang="en-US" sz="3600" kern="1200">
                <a:solidFill>
                  <a:srgbClr val="3F3F3F"/>
                </a:solidFill>
                <a:latin typeface="+mj-lt"/>
                <a:ea typeface="+mj-ea"/>
                <a:cs typeface="+mj-cs"/>
              </a:rPr>
              <a:t>What it is &amp; What it isn’t	</a:t>
            </a:r>
          </a:p>
        </p:txBody>
      </p:sp>
      <p:sp>
        <p:nvSpPr>
          <p:cNvPr id="14" name="Content Placeholder 2">
            <a:extLst>
              <a:ext uri="{FF2B5EF4-FFF2-40B4-BE49-F238E27FC236}">
                <a16:creationId xmlns:a16="http://schemas.microsoft.com/office/drawing/2014/main" id="{E622A8E7-4C64-3068-B13D-783D9EB91724}"/>
              </a:ext>
            </a:extLst>
          </p:cNvPr>
          <p:cNvSpPr>
            <a:spLocks noGrp="1"/>
          </p:cNvSpPr>
          <p:nvPr>
            <p:ph idx="1"/>
          </p:nvPr>
        </p:nvSpPr>
        <p:spPr>
          <a:xfrm>
            <a:off x="1476915" y="2888250"/>
            <a:ext cx="4297351" cy="2959777"/>
          </a:xfrm>
        </p:spPr>
        <p:txBody>
          <a:bodyPr vert="horz" lIns="91440" tIns="45720" rIns="91440" bIns="45720" rtlCol="0" anchor="t">
            <a:normAutofit/>
          </a:bodyPr>
          <a:lstStyle/>
          <a:p>
            <a:pPr marL="0" indent="0">
              <a:buNone/>
            </a:pPr>
            <a:r>
              <a:rPr lang="en-US" sz="2000" dirty="0">
                <a:effectLst>
                  <a:outerShdw blurRad="38100" dist="38100" dir="2700000" algn="tl">
                    <a:srgbClr val="000000">
                      <a:alpha val="43137"/>
                    </a:srgbClr>
                  </a:outerShdw>
                </a:effectLst>
              </a:rPr>
              <a:t>IT ISN’T </a:t>
            </a:r>
          </a:p>
          <a:p>
            <a:r>
              <a:rPr lang="en-US" sz="2000" dirty="0">
                <a:effectLst>
                  <a:outerShdw blurRad="38100" dist="38100" dir="2700000" algn="tl">
                    <a:srgbClr val="000000">
                      <a:alpha val="43137"/>
                    </a:srgbClr>
                  </a:outerShdw>
                </a:effectLst>
              </a:rPr>
              <a:t>Something that should only come out when employees aren’t doing what they are supposed to</a:t>
            </a:r>
          </a:p>
          <a:p>
            <a:r>
              <a:rPr lang="en-US" sz="2000" dirty="0">
                <a:effectLst>
                  <a:outerShdw blurRad="38100" dist="38100" dir="2700000" algn="tl">
                    <a:srgbClr val="000000">
                      <a:alpha val="43137"/>
                    </a:srgbClr>
                  </a:outerShdw>
                </a:effectLst>
              </a:rPr>
              <a:t>Something we should focus on once a year</a:t>
            </a:r>
          </a:p>
          <a:p>
            <a:pPr marL="0"/>
            <a:endParaRPr lang="en-US" sz="2000" dirty="0"/>
          </a:p>
        </p:txBody>
      </p:sp>
      <p:cxnSp>
        <p:nvCxnSpPr>
          <p:cNvPr id="24" name="Straight Connector 23">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DBFEF0E3-4ACA-71BE-C7C4-9721419CF11D}"/>
              </a:ext>
            </a:extLst>
          </p:cNvPr>
          <p:cNvSpPr txBox="1">
            <a:spLocks/>
          </p:cNvSpPr>
          <p:nvPr/>
        </p:nvSpPr>
        <p:spPr>
          <a:xfrm>
            <a:off x="6417731" y="2888250"/>
            <a:ext cx="4292594" cy="295977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IT IS</a:t>
            </a:r>
          </a:p>
          <a:p>
            <a:r>
              <a:rPr lang="en-US" sz="2000" dirty="0"/>
              <a:t>a systematic process that involves employees in improving the effectiveness of an organization to achieve its goals</a:t>
            </a:r>
          </a:p>
        </p:txBody>
      </p:sp>
      <p:sp>
        <p:nvSpPr>
          <p:cNvPr id="6" name="TextBox 5">
            <a:extLst>
              <a:ext uri="{FF2B5EF4-FFF2-40B4-BE49-F238E27FC236}">
                <a16:creationId xmlns:a16="http://schemas.microsoft.com/office/drawing/2014/main" id="{3781DC29-DDA1-105E-DC58-AB38FE03F1E6}"/>
              </a:ext>
            </a:extLst>
          </p:cNvPr>
          <p:cNvSpPr txBox="1"/>
          <p:nvPr/>
        </p:nvSpPr>
        <p:spPr>
          <a:xfrm>
            <a:off x="9894576" y="6683894"/>
            <a:ext cx="22974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hetoolkit.me/approaches-tools/metrics-bas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965716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tock market graph on display">
            <a:extLst>
              <a:ext uri="{FF2B5EF4-FFF2-40B4-BE49-F238E27FC236}">
                <a16:creationId xmlns:a16="http://schemas.microsoft.com/office/drawing/2014/main" id="{8DA62115-918E-CC97-813D-6AC01D5D7526}"/>
              </a:ext>
            </a:extLst>
          </p:cNvPr>
          <p:cNvPicPr>
            <a:picLocks noChangeAspect="1"/>
          </p:cNvPicPr>
          <p:nvPr/>
        </p:nvPicPr>
        <p:blipFill rotWithShape="1">
          <a:blip r:embed="rId3"/>
          <a:srcRect t="13879" b="8535"/>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D58831-8119-363D-2F68-F252A27D7D7A}"/>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2800"/>
              <a:t>It is about managing &amp; improving performance</a:t>
            </a:r>
          </a:p>
        </p:txBody>
      </p:sp>
    </p:spTree>
    <p:extLst>
      <p:ext uri="{BB962C8B-B14F-4D97-AF65-F5344CB8AC3E}">
        <p14:creationId xmlns:p14="http://schemas.microsoft.com/office/powerpoint/2010/main" val="346857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889D5D69-307E-4862-950C-1A7CC8A22B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a:extLst>
              <a:ext uri="{FF2B5EF4-FFF2-40B4-BE49-F238E27FC236}">
                <a16:creationId xmlns:a16="http://schemas.microsoft.com/office/drawing/2014/main" id="{2100E061-779B-4006-BC39-114A057A7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close-up of a screen&#10;&#10;Description automatically generated">
            <a:extLst>
              <a:ext uri="{FF2B5EF4-FFF2-40B4-BE49-F238E27FC236}">
                <a16:creationId xmlns:a16="http://schemas.microsoft.com/office/drawing/2014/main" id="{D48FDF46-F1F0-B85D-0003-C02FDE8B9525}"/>
              </a:ext>
            </a:extLst>
          </p:cNvPr>
          <p:cNvPicPr>
            <a:picLocks noChangeAspect="1"/>
          </p:cNvPicPr>
          <p:nvPr/>
        </p:nvPicPr>
        <p:blipFill rotWithShape="1">
          <a:blip r:embed="rId3">
            <a:duotone>
              <a:schemeClr val="accent1">
                <a:shade val="45000"/>
                <a:satMod val="135000"/>
              </a:schemeClr>
              <a:prstClr val="white"/>
            </a:duotone>
            <a:alphaModFix amt="35000"/>
          </a:blip>
          <a:srcRect l="6325" r="1234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E4A92A39-FA07-70FE-84ED-3CE944607696}"/>
              </a:ext>
            </a:extLst>
          </p:cNvPr>
          <p:cNvSpPr>
            <a:spLocks noGrp="1"/>
          </p:cNvSpPr>
          <p:nvPr>
            <p:ph type="title"/>
          </p:nvPr>
        </p:nvSpPr>
        <p:spPr>
          <a:xfrm>
            <a:off x="838200" y="698643"/>
            <a:ext cx="5243394" cy="5189746"/>
          </a:xfrm>
        </p:spPr>
        <p:txBody>
          <a:bodyPr anchor="t">
            <a:normAutofit/>
          </a:bodyPr>
          <a:lstStyle/>
          <a:p>
            <a:r>
              <a:rPr lang="en-US" sz="8000">
                <a:solidFill>
                  <a:srgbClr val="FFFFFF"/>
                </a:solidFill>
              </a:rPr>
              <a:t>Start with Mission Vision &amp; Values</a:t>
            </a:r>
          </a:p>
        </p:txBody>
      </p:sp>
      <p:cxnSp>
        <p:nvCxnSpPr>
          <p:cNvPr id="45" name="Straight Connector 4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6" name="Content Placeholder 2">
            <a:extLst>
              <a:ext uri="{FF2B5EF4-FFF2-40B4-BE49-F238E27FC236}">
                <a16:creationId xmlns:a16="http://schemas.microsoft.com/office/drawing/2014/main" id="{89DAB230-F944-DDAA-F556-ACA8A2D1BDB0}"/>
              </a:ext>
            </a:extLst>
          </p:cNvPr>
          <p:cNvGraphicFramePr>
            <a:graphicFrameLocks noGrp="1"/>
          </p:cNvGraphicFramePr>
          <p:nvPr>
            <p:ph idx="1"/>
            <p:extLst>
              <p:ext uri="{D42A27DB-BD31-4B8C-83A1-F6EECF244321}">
                <p14:modId xmlns:p14="http://schemas.microsoft.com/office/powerpoint/2010/main" val="132356841"/>
              </p:ext>
            </p:extLst>
          </p:nvPr>
        </p:nvGraphicFramePr>
        <p:xfrm>
          <a:off x="7229042" y="698643"/>
          <a:ext cx="4124758" cy="53014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8714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1D211E-8D23-4518-B06A-5D9EE416DAD3}"/>
</file>

<file path=customXml/itemProps2.xml><?xml version="1.0" encoding="utf-8"?>
<ds:datastoreItem xmlns:ds="http://schemas.openxmlformats.org/officeDocument/2006/customXml" ds:itemID="{0000480F-A44B-4B77-A9F6-122A27B1B725}"/>
</file>

<file path=customXml/itemProps3.xml><?xml version="1.0" encoding="utf-8"?>
<ds:datastoreItem xmlns:ds="http://schemas.openxmlformats.org/officeDocument/2006/customXml" ds:itemID="{0D303B3B-336C-4043-8ED5-8835E43F828D}"/>
</file>

<file path=docProps/app.xml><?xml version="1.0" encoding="utf-8"?>
<Properties xmlns="http://schemas.openxmlformats.org/officeDocument/2006/extended-properties" xmlns:vt="http://schemas.openxmlformats.org/officeDocument/2006/docPropsVTypes">
  <TotalTime>750</TotalTime>
  <Words>2600</Words>
  <Application>Microsoft Office PowerPoint</Application>
  <PresentationFormat>Widescreen</PresentationFormat>
  <Paragraphs>247</Paragraphs>
  <Slides>31</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-apple-system</vt:lpstr>
      <vt:lpstr>Aptos</vt:lpstr>
      <vt:lpstr>Aptos Display</vt:lpstr>
      <vt:lpstr>Arial</vt:lpstr>
      <vt:lpstr>Calibri</vt:lpstr>
      <vt:lpstr>Google Sans</vt:lpstr>
      <vt:lpstr>Montserrat</vt:lpstr>
      <vt:lpstr>proxima-nova</vt:lpstr>
      <vt:lpstr>Source Serif Pro</vt:lpstr>
      <vt:lpstr>Office Theme</vt:lpstr>
      <vt:lpstr>Performance Management Reimagined</vt:lpstr>
      <vt:lpstr>Goals</vt:lpstr>
      <vt:lpstr>Outcomes</vt:lpstr>
      <vt:lpstr>PowerPoint Presentation</vt:lpstr>
      <vt:lpstr>PowerPoint Presentation</vt:lpstr>
      <vt:lpstr> Performance Management</vt:lpstr>
      <vt:lpstr>What it is &amp; What it isn’t </vt:lpstr>
      <vt:lpstr>It is about managing &amp; improving performance</vt:lpstr>
      <vt:lpstr>Start with Mission Vision &amp; Values</vt:lpstr>
      <vt:lpstr>PowerPoint Presentation</vt:lpstr>
      <vt:lpstr>Lewisville, Texas</vt:lpstr>
      <vt:lpstr>Does your hiring align? </vt:lpstr>
      <vt:lpstr>Define your Differentiator</vt:lpstr>
      <vt:lpstr>Culture</vt:lpstr>
      <vt:lpstr>Effective Job Descriptions</vt:lpstr>
      <vt:lpstr>PowerPoint Presentation</vt:lpstr>
      <vt:lpstr>Right People in the Right Seats</vt:lpstr>
      <vt:lpstr>Employee Onboarding </vt:lpstr>
      <vt:lpstr>PowerPoint Presentation</vt:lpstr>
      <vt:lpstr>What is a Playbook?</vt:lpstr>
      <vt:lpstr>Do you know what your organizational goals are?</vt:lpstr>
      <vt:lpstr>GET   S.M.A.R.T.</vt:lpstr>
      <vt:lpstr>Improve Organizational Outcomes</vt:lpstr>
      <vt:lpstr>Create Clear Expectations</vt:lpstr>
      <vt:lpstr>Performance Based Leadership</vt:lpstr>
      <vt:lpstr>PowerPoint Presentation</vt:lpstr>
      <vt:lpstr>PowerPoint Presentation</vt:lpstr>
      <vt:lpstr>PowerPoint Presentation</vt:lpstr>
      <vt:lpstr>PowerPoint Presentation</vt:lpstr>
      <vt:lpstr>Pool Care Career Progression Options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Reimagined</dc:title>
  <dc:creator>Krystal Yates</dc:creator>
  <cp:lastModifiedBy>Krystal Yates</cp:lastModifiedBy>
  <cp:revision>1</cp:revision>
  <dcterms:created xsi:type="dcterms:W3CDTF">2024-03-09T15:33:02Z</dcterms:created>
  <dcterms:modified xsi:type="dcterms:W3CDTF">2024-04-25T21:23:24Z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