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60" r:id="rId4"/>
    <p:sldId id="261" r:id="rId5"/>
    <p:sldId id="263" r:id="rId6"/>
    <p:sldId id="262" r:id="rId7"/>
    <p:sldId id="258" r:id="rId8"/>
    <p:sldId id="264" r:id="rId9"/>
    <p:sldId id="268" r:id="rId10"/>
    <p:sldId id="266" r:id="rId11"/>
  </p:sldIdLst>
  <p:sldSz cx="12192000" cy="6858000"/>
  <p:notesSz cx="6858000" cy="9144000"/>
  <p:embeddedFontLst>
    <p:embeddedFont>
      <p:font typeface="Candara" panose="020E0502030303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G1m+GQbAEynnyX4p2vm0UesA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73" autoAdjust="0"/>
  </p:normalViewPr>
  <p:slideViewPr>
    <p:cSldViewPr snapToGrid="0">
      <p:cViewPr varScale="1">
        <p:scale>
          <a:sx n="87" d="100"/>
          <a:sy n="87" d="100"/>
        </p:scale>
        <p:origin x="53" y="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Introduce ourselves &amp; frame presentation</a:t>
            </a:r>
            <a:endParaRPr dirty="0"/>
          </a:p>
        </p:txBody>
      </p:sp>
      <p:sp>
        <p:nvSpPr>
          <p:cNvPr id="312" name="Google Shape;3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Success occurs when opportunity meets preparation </a:t>
            </a:r>
            <a:endParaRPr dirty="0"/>
          </a:p>
        </p:txBody>
      </p:sp>
      <p:sp>
        <p:nvSpPr>
          <p:cNvPr id="385" name="Google Shape;3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000"/>
              <a:buFont typeface="Noto Sans Symbols"/>
              <a:buChar char="∙"/>
            </a:pPr>
            <a:r>
              <a:rPr lang="en-US" sz="1800" dirty="0">
                <a:latin typeface="Candara"/>
                <a:ea typeface="Candara"/>
                <a:cs typeface="Candara"/>
                <a:sym typeface="Candara"/>
              </a:rPr>
              <a:t>Differentiating traditional and non-traditional pathways</a:t>
            </a:r>
            <a:endParaRPr dirty="0"/>
          </a:p>
          <a:p>
            <a:pPr marL="342900" marR="0" lvl="0" indent="-342900" algn="l" rtl="0">
              <a:lnSpc>
                <a:spcPct val="107000"/>
              </a:lnSpc>
              <a:spcBef>
                <a:spcPts val="800"/>
              </a:spcBef>
              <a:spcAft>
                <a:spcPts val="0"/>
              </a:spcAft>
              <a:buClr>
                <a:schemeClr val="dk1"/>
              </a:buClr>
              <a:buSzPts val="1000"/>
              <a:buFont typeface="Noto Sans Symbols"/>
              <a:buChar char="∙"/>
            </a:pPr>
            <a:r>
              <a:rPr lang="en-US" sz="1800" dirty="0">
                <a:latin typeface="Candara"/>
                <a:ea typeface="Candara"/>
                <a:cs typeface="Candara"/>
                <a:sym typeface="Candara"/>
              </a:rPr>
              <a:t>Career ladder--- (chart out traditional pathway to CMO-historical perspective)</a:t>
            </a:r>
            <a:endParaRPr sz="1800" dirty="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000"/>
              <a:buFont typeface="Noto Sans Symbols"/>
              <a:buChar char="∙"/>
            </a:pPr>
            <a:r>
              <a:rPr lang="en-US" sz="1800" dirty="0">
                <a:latin typeface="Candara"/>
                <a:ea typeface="Candara"/>
                <a:cs typeface="Candara"/>
                <a:sym typeface="Candara"/>
              </a:rPr>
              <a:t>Career lattice---Introduction to non-traditional pathways  (mention advancement is not always connected to a promotion or a higher classification- across and sometime down—lower level of position)</a:t>
            </a:r>
            <a:endParaRPr dirty="0"/>
          </a:p>
        </p:txBody>
      </p:sp>
      <p:sp>
        <p:nvSpPr>
          <p:cNvPr id="323" name="Google Shape;3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HR has more access to c suite than others. Story of how Claire got her opportunity in City Management.  Importance of showing up for the team. Who is in the fox hole with you? Who do you count on? </a:t>
            </a:r>
            <a:endParaRPr dirty="0"/>
          </a:p>
        </p:txBody>
      </p:sp>
      <p:sp>
        <p:nvSpPr>
          <p:cNvPr id="339" name="Google Shape;3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Covering your blindside </a:t>
            </a:r>
            <a:endParaRPr dirty="0"/>
          </a:p>
        </p:txBody>
      </p:sp>
      <p:sp>
        <p:nvSpPr>
          <p:cNvPr id="345" name="Google Shape;3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My view of the ACM’s role  (coach---moving in the direction expected from CM and Council, support—advocacy---not in their seat)</a:t>
            </a:r>
          </a:p>
          <a:p>
            <a:pPr marL="0" lvl="0" indent="0" algn="l" rtl="0">
              <a:spcBef>
                <a:spcPts val="0"/>
              </a:spcBef>
              <a:spcAft>
                <a:spcPts val="0"/>
              </a:spcAft>
              <a:buNone/>
            </a:pPr>
            <a:r>
              <a:rPr lang="en-US" dirty="0"/>
              <a:t>Weight of the position and unspoken authority it brings to the room (be sure not to overpower the room)</a:t>
            </a:r>
            <a:endParaRPr dirty="0"/>
          </a:p>
        </p:txBody>
      </p:sp>
      <p:sp>
        <p:nvSpPr>
          <p:cNvPr id="359" name="Google Shape;3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HR Superhero– transferable skills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Highlight unique skills of HR professionals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Address politics– linkage to employee relations/engagement (engaging with diverse stakeholders----employee perspective (including police/fire associations) and the employer perspective----translates to the CMO understanding the needs-desires of Council, residents/community and CM)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developing and executing strategic plans within organizations, which is transferable to the CMO for addressing complex municipal issues, long range planning and achieving long-term goals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Policy/Process development= </a:t>
            </a:r>
            <a:endParaRPr dirty="0"/>
          </a:p>
        </p:txBody>
      </p:sp>
      <p:sp>
        <p:nvSpPr>
          <p:cNvPr id="351" name="Google Shape;3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HR Directors can do to prepare?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got you here (your current role) will not get you there (must have a mindset of continuous improvement and a willingness to learn and grow---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Discuss opportunities I volunteered for that were outside of the HR realm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explore programs outside of HR (CPM, ICMA programs, etc.) ---</a:t>
            </a:r>
            <a:endParaRPr dirty="0"/>
          </a:p>
        </p:txBody>
      </p:sp>
      <p:sp>
        <p:nvSpPr>
          <p:cNvPr id="368" name="Google Shape;3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Accept stretch opportunities (importance of a growth mindset and preparing yourself for the future)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27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rket Overview">
  <p:cSld name="Market Overview">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3"/>
          <p:cNvSpPr>
            <a:spLocks noGrp="1"/>
          </p:cNvSpPr>
          <p:nvPr>
            <p:ph type="pic" idx="2"/>
          </p:nvPr>
        </p:nvSpPr>
        <p:spPr>
          <a:xfrm flipH="1">
            <a:off x="1809750" y="475743"/>
            <a:ext cx="6475268" cy="5915532"/>
          </a:xfrm>
          <a:prstGeom prst="rect">
            <a:avLst/>
          </a:prstGeom>
          <a:noFill/>
          <a:ln>
            <a:noFill/>
          </a:ln>
        </p:spPr>
      </p:sp>
      <p:sp>
        <p:nvSpPr>
          <p:cNvPr id="20" name="Google Shape;20;p13"/>
          <p:cNvSpPr txBox="1">
            <a:spLocks noGrp="1"/>
          </p:cNvSpPr>
          <p:nvPr>
            <p:ph type="body" idx="1"/>
          </p:nvPr>
        </p:nvSpPr>
        <p:spPr>
          <a:xfrm>
            <a:off x="8691419" y="1125633"/>
            <a:ext cx="2937452" cy="119269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8691419" y="746129"/>
            <a:ext cx="2937452" cy="42639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4"/>
              </a:buClr>
              <a:buSzPts val="2000"/>
              <a:buNone/>
              <a:defRPr sz="20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body" idx="4"/>
          </p:nvPr>
        </p:nvSpPr>
        <p:spPr>
          <a:xfrm>
            <a:off x="8691419" y="4716842"/>
            <a:ext cx="2937452" cy="11066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3"/>
          <p:cNvSpPr txBox="1">
            <a:spLocks noGrp="1"/>
          </p:cNvSpPr>
          <p:nvPr>
            <p:ph type="body" idx="5"/>
          </p:nvPr>
        </p:nvSpPr>
        <p:spPr>
          <a:xfrm>
            <a:off x="8691419" y="4337338"/>
            <a:ext cx="2937452" cy="42639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4"/>
              </a:buClr>
              <a:buSzPts val="2000"/>
              <a:buNone/>
              <a:defRPr sz="20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body" idx="6"/>
          </p:nvPr>
        </p:nvSpPr>
        <p:spPr>
          <a:xfrm>
            <a:off x="8691419" y="2964253"/>
            <a:ext cx="2937452" cy="11066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3"/>
          <p:cNvSpPr txBox="1">
            <a:spLocks noGrp="1"/>
          </p:cNvSpPr>
          <p:nvPr>
            <p:ph type="body" idx="7"/>
          </p:nvPr>
        </p:nvSpPr>
        <p:spPr>
          <a:xfrm>
            <a:off x="8691419" y="2584749"/>
            <a:ext cx="2937452" cy="42639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4"/>
              </a:buClr>
              <a:buSzPts val="2000"/>
              <a:buNone/>
              <a:defRPr sz="20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title"/>
          </p:nvPr>
        </p:nvSpPr>
        <p:spPr>
          <a:xfrm rot="-5400000">
            <a:off x="-1914546" y="3092260"/>
            <a:ext cx="5719734" cy="68249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oduct Benefits">
  <p:cSld name="Product Benefits">
    <p:spTree>
      <p:nvGrpSpPr>
        <p:cNvPr id="1" name="Shape 112"/>
        <p:cNvGrpSpPr/>
        <p:nvPr/>
      </p:nvGrpSpPr>
      <p:grpSpPr>
        <a:xfrm>
          <a:off x="0" y="0"/>
          <a:ext cx="0" cy="0"/>
          <a:chOff x="0" y="0"/>
          <a:chExt cx="0" cy="0"/>
        </a:xfrm>
      </p:grpSpPr>
      <p:sp>
        <p:nvSpPr>
          <p:cNvPr id="113" name="Google Shape;113;p22"/>
          <p:cNvSpPr/>
          <p:nvPr/>
        </p:nvSpPr>
        <p:spPr>
          <a:xfrm>
            <a:off x="0" y="3169108"/>
            <a:ext cx="4243755" cy="20771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22"/>
          <p:cNvSpPr>
            <a:spLocks noGrp="1"/>
          </p:cNvSpPr>
          <p:nvPr>
            <p:ph type="pic" idx="2"/>
          </p:nvPr>
        </p:nvSpPr>
        <p:spPr>
          <a:xfrm>
            <a:off x="3000375" y="466724"/>
            <a:ext cx="9191625" cy="6391275"/>
          </a:xfrm>
          <a:prstGeom prst="rect">
            <a:avLst/>
          </a:prstGeom>
          <a:noFill/>
          <a:ln>
            <a:noFill/>
          </a:ln>
        </p:spPr>
      </p:sp>
      <p:sp>
        <p:nvSpPr>
          <p:cNvPr id="115" name="Google Shape;115;p22"/>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2"/>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cap="none">
                <a:solidFill>
                  <a:schemeClr val="accent1"/>
                </a:solidFill>
                <a:latin typeface="Arial"/>
                <a:ea typeface="Arial"/>
                <a:cs typeface="Arial"/>
                <a:sym typeface="Arial"/>
              </a:defRPr>
            </a:lvl1pPr>
            <a:lvl2pPr marL="0" lvl="1" indent="0" algn="r">
              <a:spcBef>
                <a:spcPts val="0"/>
              </a:spcBef>
              <a:buNone/>
              <a:defRPr sz="1000" cap="none">
                <a:solidFill>
                  <a:schemeClr val="accent1"/>
                </a:solidFill>
                <a:latin typeface="Arial"/>
                <a:ea typeface="Arial"/>
                <a:cs typeface="Arial"/>
                <a:sym typeface="Arial"/>
              </a:defRPr>
            </a:lvl2pPr>
            <a:lvl3pPr marL="0" lvl="2" indent="0" algn="r">
              <a:spcBef>
                <a:spcPts val="0"/>
              </a:spcBef>
              <a:buNone/>
              <a:defRPr sz="1000" cap="none">
                <a:solidFill>
                  <a:schemeClr val="accent1"/>
                </a:solidFill>
                <a:latin typeface="Arial"/>
                <a:ea typeface="Arial"/>
                <a:cs typeface="Arial"/>
                <a:sym typeface="Arial"/>
              </a:defRPr>
            </a:lvl3pPr>
            <a:lvl4pPr marL="0" lvl="3" indent="0" algn="r">
              <a:spcBef>
                <a:spcPts val="0"/>
              </a:spcBef>
              <a:buNone/>
              <a:defRPr sz="1000" cap="none">
                <a:solidFill>
                  <a:schemeClr val="accent1"/>
                </a:solidFill>
                <a:latin typeface="Arial"/>
                <a:ea typeface="Arial"/>
                <a:cs typeface="Arial"/>
                <a:sym typeface="Arial"/>
              </a:defRPr>
            </a:lvl4pPr>
            <a:lvl5pPr marL="0" lvl="4" indent="0" algn="r">
              <a:spcBef>
                <a:spcPts val="0"/>
              </a:spcBef>
              <a:buNone/>
              <a:defRPr sz="1000" cap="none">
                <a:solidFill>
                  <a:schemeClr val="accent1"/>
                </a:solidFill>
                <a:latin typeface="Arial"/>
                <a:ea typeface="Arial"/>
                <a:cs typeface="Arial"/>
                <a:sym typeface="Arial"/>
              </a:defRPr>
            </a:lvl5pPr>
            <a:lvl6pPr marL="0" lvl="5" indent="0" algn="r">
              <a:spcBef>
                <a:spcPts val="0"/>
              </a:spcBef>
              <a:buNone/>
              <a:defRPr sz="1000" cap="none">
                <a:solidFill>
                  <a:schemeClr val="accent1"/>
                </a:solidFill>
                <a:latin typeface="Arial"/>
                <a:ea typeface="Arial"/>
                <a:cs typeface="Arial"/>
                <a:sym typeface="Arial"/>
              </a:defRPr>
            </a:lvl6pPr>
            <a:lvl7pPr marL="0" lvl="6" indent="0" algn="r">
              <a:spcBef>
                <a:spcPts val="0"/>
              </a:spcBef>
              <a:buNone/>
              <a:defRPr sz="1000" cap="none">
                <a:solidFill>
                  <a:schemeClr val="accent1"/>
                </a:solidFill>
                <a:latin typeface="Arial"/>
                <a:ea typeface="Arial"/>
                <a:cs typeface="Arial"/>
                <a:sym typeface="Arial"/>
              </a:defRPr>
            </a:lvl7pPr>
            <a:lvl8pPr marL="0" lvl="7" indent="0" algn="r">
              <a:spcBef>
                <a:spcPts val="0"/>
              </a:spcBef>
              <a:buNone/>
              <a:defRPr sz="1000" cap="none">
                <a:solidFill>
                  <a:schemeClr val="accent1"/>
                </a:solidFill>
                <a:latin typeface="Arial"/>
                <a:ea typeface="Arial"/>
                <a:cs typeface="Arial"/>
                <a:sym typeface="Arial"/>
              </a:defRPr>
            </a:lvl8pPr>
            <a:lvl9pPr marL="0" lvl="8" indent="0" algn="r">
              <a:spcBef>
                <a:spcPts val="0"/>
              </a:spcBef>
              <a:buNone/>
              <a:defRPr sz="1000"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22"/>
          <p:cNvSpPr txBox="1">
            <a:spLocks noGrp="1"/>
          </p:cNvSpPr>
          <p:nvPr>
            <p:ph type="body" idx="1"/>
          </p:nvPr>
        </p:nvSpPr>
        <p:spPr>
          <a:xfrm>
            <a:off x="362133" y="3384898"/>
            <a:ext cx="3519487" cy="1588392"/>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0"/>
              </a:spcBef>
              <a:spcAft>
                <a:spcPts val="0"/>
              </a:spcAft>
              <a:buClr>
                <a:schemeClr val="lt1"/>
              </a:buClr>
              <a:buSzPts val="1600"/>
              <a:buNone/>
              <a:defRPr sz="16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2"/>
          <p:cNvSpPr txBox="1">
            <a:spLocks noGrp="1"/>
          </p:cNvSpPr>
          <p:nvPr>
            <p:ph type="title"/>
          </p:nvPr>
        </p:nvSpPr>
        <p:spPr>
          <a:xfrm>
            <a:off x="1200518" y="2211168"/>
            <a:ext cx="5829300" cy="66209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siness Model">
  <p:cSld name="Business Model">
    <p:spTree>
      <p:nvGrpSpPr>
        <p:cNvPr id="1" name="Shape 120"/>
        <p:cNvGrpSpPr/>
        <p:nvPr/>
      </p:nvGrpSpPr>
      <p:grpSpPr>
        <a:xfrm>
          <a:off x="0" y="0"/>
          <a:ext cx="0" cy="0"/>
          <a:chOff x="0" y="0"/>
          <a:chExt cx="0" cy="0"/>
        </a:xfrm>
      </p:grpSpPr>
      <p:sp>
        <p:nvSpPr>
          <p:cNvPr id="121" name="Google Shape;121;p23"/>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3"/>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3"/>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3"/>
          <p:cNvSpPr>
            <a:spLocks noGrp="1"/>
          </p:cNvSpPr>
          <p:nvPr>
            <p:ph type="pic" idx="2"/>
          </p:nvPr>
        </p:nvSpPr>
        <p:spPr>
          <a:xfrm flipH="1">
            <a:off x="1" y="466725"/>
            <a:ext cx="6096000" cy="5924550"/>
          </a:xfrm>
          <a:prstGeom prst="rect">
            <a:avLst/>
          </a:prstGeom>
          <a:noFill/>
          <a:ln>
            <a:noFill/>
          </a:ln>
        </p:spPr>
      </p:sp>
      <p:sp>
        <p:nvSpPr>
          <p:cNvPr id="125" name="Google Shape;125;p23"/>
          <p:cNvSpPr txBox="1">
            <a:spLocks noGrp="1"/>
          </p:cNvSpPr>
          <p:nvPr>
            <p:ph type="body" idx="1"/>
          </p:nvPr>
        </p:nvSpPr>
        <p:spPr>
          <a:xfrm>
            <a:off x="6934200" y="2183098"/>
            <a:ext cx="4419600" cy="64207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3"/>
          <p:cNvSpPr txBox="1">
            <a:spLocks noGrp="1"/>
          </p:cNvSpPr>
          <p:nvPr>
            <p:ph type="body" idx="3"/>
          </p:nvPr>
        </p:nvSpPr>
        <p:spPr>
          <a:xfrm>
            <a:off x="6934200" y="1632228"/>
            <a:ext cx="4419600" cy="55087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3"/>
          <p:cNvSpPr txBox="1">
            <a:spLocks noGrp="1"/>
          </p:cNvSpPr>
          <p:nvPr>
            <p:ph type="body" idx="4"/>
          </p:nvPr>
        </p:nvSpPr>
        <p:spPr>
          <a:xfrm>
            <a:off x="6934200" y="3732794"/>
            <a:ext cx="4419600" cy="64207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3"/>
          <p:cNvSpPr txBox="1">
            <a:spLocks noGrp="1"/>
          </p:cNvSpPr>
          <p:nvPr>
            <p:ph type="body" idx="5"/>
          </p:nvPr>
        </p:nvSpPr>
        <p:spPr>
          <a:xfrm>
            <a:off x="6934200" y="3181924"/>
            <a:ext cx="4419600" cy="55087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3"/>
          <p:cNvSpPr txBox="1">
            <a:spLocks noGrp="1"/>
          </p:cNvSpPr>
          <p:nvPr>
            <p:ph type="body" idx="6"/>
          </p:nvPr>
        </p:nvSpPr>
        <p:spPr>
          <a:xfrm>
            <a:off x="6934200" y="5307885"/>
            <a:ext cx="4419600" cy="64207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3"/>
          <p:cNvSpPr txBox="1">
            <a:spLocks noGrp="1"/>
          </p:cNvSpPr>
          <p:nvPr>
            <p:ph type="body" idx="7"/>
          </p:nvPr>
        </p:nvSpPr>
        <p:spPr>
          <a:xfrm>
            <a:off x="6934200" y="4757015"/>
            <a:ext cx="4419600" cy="55087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3"/>
          <p:cNvSpPr txBox="1">
            <a:spLocks noGrp="1"/>
          </p:cNvSpPr>
          <p:nvPr>
            <p:ph type="title"/>
          </p:nvPr>
        </p:nvSpPr>
        <p:spPr>
          <a:xfrm>
            <a:off x="4513162" y="668924"/>
            <a:ext cx="6041908" cy="642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rket Comparison">
  <p:cSld name="Market Comparison">
    <p:spTree>
      <p:nvGrpSpPr>
        <p:cNvPr id="1" name="Shape 132"/>
        <p:cNvGrpSpPr/>
        <p:nvPr/>
      </p:nvGrpSpPr>
      <p:grpSpPr>
        <a:xfrm>
          <a:off x="0" y="0"/>
          <a:ext cx="0" cy="0"/>
          <a:chOff x="0" y="0"/>
          <a:chExt cx="0" cy="0"/>
        </a:xfrm>
      </p:grpSpPr>
      <p:sp>
        <p:nvSpPr>
          <p:cNvPr id="133" name="Google Shape;133;p24"/>
          <p:cNvSpPr/>
          <p:nvPr/>
        </p:nvSpPr>
        <p:spPr>
          <a:xfrm>
            <a:off x="1780309" y="2761134"/>
            <a:ext cx="2283691" cy="1293091"/>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24"/>
          <p:cNvSpPr/>
          <p:nvPr/>
        </p:nvSpPr>
        <p:spPr>
          <a:xfrm>
            <a:off x="4979555" y="2761134"/>
            <a:ext cx="2283691" cy="1293091"/>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24"/>
          <p:cNvSpPr/>
          <p:nvPr/>
        </p:nvSpPr>
        <p:spPr>
          <a:xfrm>
            <a:off x="8153400" y="2761134"/>
            <a:ext cx="2283691" cy="1293091"/>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24"/>
          <p:cNvSpPr txBox="1">
            <a:spLocks noGrp="1"/>
          </p:cNvSpPr>
          <p:nvPr>
            <p:ph type="body" idx="1"/>
          </p:nvPr>
        </p:nvSpPr>
        <p:spPr>
          <a:xfrm>
            <a:off x="1453428" y="4178539"/>
            <a:ext cx="2937452" cy="96864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8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4"/>
          <p:cNvSpPr txBox="1">
            <a:spLocks noGrp="1"/>
          </p:cNvSpPr>
          <p:nvPr>
            <p:ph type="body" idx="2"/>
          </p:nvPr>
        </p:nvSpPr>
        <p:spPr>
          <a:xfrm>
            <a:off x="2007899" y="2977808"/>
            <a:ext cx="1828510" cy="8597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6"/>
              </a:buClr>
              <a:buSzPts val="2800"/>
              <a:buNone/>
              <a:defRPr sz="2800"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4"/>
          <p:cNvSpPr txBox="1">
            <a:spLocks noGrp="1"/>
          </p:cNvSpPr>
          <p:nvPr>
            <p:ph type="body" idx="3"/>
          </p:nvPr>
        </p:nvSpPr>
        <p:spPr>
          <a:xfrm>
            <a:off x="4652674" y="4178539"/>
            <a:ext cx="2937452" cy="96864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8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4"/>
          <p:cNvSpPr txBox="1">
            <a:spLocks noGrp="1"/>
          </p:cNvSpPr>
          <p:nvPr>
            <p:ph type="body" idx="4"/>
          </p:nvPr>
        </p:nvSpPr>
        <p:spPr>
          <a:xfrm>
            <a:off x="5207145" y="2977808"/>
            <a:ext cx="1828510" cy="8597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6"/>
              </a:buClr>
              <a:buSzPts val="2800"/>
              <a:buNone/>
              <a:defRPr sz="2800"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4"/>
          <p:cNvSpPr txBox="1">
            <a:spLocks noGrp="1"/>
          </p:cNvSpPr>
          <p:nvPr>
            <p:ph type="body" idx="5"/>
          </p:nvPr>
        </p:nvSpPr>
        <p:spPr>
          <a:xfrm>
            <a:off x="7851920" y="4178539"/>
            <a:ext cx="2937452" cy="96864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8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4"/>
          <p:cNvSpPr txBox="1">
            <a:spLocks noGrp="1"/>
          </p:cNvSpPr>
          <p:nvPr>
            <p:ph type="body" idx="6"/>
          </p:nvPr>
        </p:nvSpPr>
        <p:spPr>
          <a:xfrm>
            <a:off x="8380990" y="2977808"/>
            <a:ext cx="1828510" cy="8597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6"/>
              </a:buClr>
              <a:buSzPts val="2800"/>
              <a:buNone/>
              <a:defRPr sz="2800"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4"/>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4"/>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24"/>
          <p:cNvSpPr/>
          <p:nvPr/>
        </p:nvSpPr>
        <p:spPr>
          <a:xfrm rot="5400000">
            <a:off x="9766385" y="-1006534"/>
            <a:ext cx="972645" cy="3924298"/>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24"/>
          <p:cNvSpPr txBox="1">
            <a:spLocks noGrp="1"/>
          </p:cNvSpPr>
          <p:nvPr>
            <p:ph type="title"/>
          </p:nvPr>
        </p:nvSpPr>
        <p:spPr>
          <a:xfrm>
            <a:off x="2891574" y="671808"/>
            <a:ext cx="6408851" cy="639192"/>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r Competition v2">
  <p:cSld name="Our Competition v2">
    <p:spTree>
      <p:nvGrpSpPr>
        <p:cNvPr id="1" name="Shape 147"/>
        <p:cNvGrpSpPr/>
        <p:nvPr/>
      </p:nvGrpSpPr>
      <p:grpSpPr>
        <a:xfrm>
          <a:off x="0" y="0"/>
          <a:ext cx="0" cy="0"/>
          <a:chOff x="0" y="0"/>
          <a:chExt cx="0" cy="0"/>
        </a:xfrm>
      </p:grpSpPr>
      <p:sp>
        <p:nvSpPr>
          <p:cNvPr id="148" name="Google Shape;148;p25"/>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5"/>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5"/>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1" name="Google Shape;151;p25"/>
          <p:cNvCxnSpPr/>
          <p:nvPr/>
        </p:nvCxnSpPr>
        <p:spPr>
          <a:xfrm>
            <a:off x="6150567" y="2200739"/>
            <a:ext cx="0" cy="3469926"/>
          </a:xfrm>
          <a:prstGeom prst="straightConnector1">
            <a:avLst/>
          </a:prstGeom>
          <a:noFill/>
          <a:ln w="19050" cap="flat" cmpd="sng">
            <a:solidFill>
              <a:srgbClr val="7F7F7F"/>
            </a:solidFill>
            <a:prstDash val="solid"/>
            <a:miter lim="800000"/>
            <a:headEnd type="none" w="sm" len="sm"/>
            <a:tailEnd type="none" w="sm" len="sm"/>
          </a:ln>
        </p:spPr>
      </p:cxnSp>
      <p:cxnSp>
        <p:nvCxnSpPr>
          <p:cNvPr id="152" name="Google Shape;152;p25"/>
          <p:cNvCxnSpPr/>
          <p:nvPr/>
        </p:nvCxnSpPr>
        <p:spPr>
          <a:xfrm rot="10800000">
            <a:off x="2545167" y="3935702"/>
            <a:ext cx="7101667" cy="0"/>
          </a:xfrm>
          <a:prstGeom prst="straightConnector1">
            <a:avLst/>
          </a:prstGeom>
          <a:noFill/>
          <a:ln w="19050" cap="flat" cmpd="sng">
            <a:solidFill>
              <a:srgbClr val="7F7F7F"/>
            </a:solidFill>
            <a:prstDash val="solid"/>
            <a:miter lim="800000"/>
            <a:headEnd type="none" w="sm" len="sm"/>
            <a:tailEnd type="none" w="sm" len="sm"/>
          </a:ln>
        </p:spPr>
      </p:cxnSp>
      <p:sp>
        <p:nvSpPr>
          <p:cNvPr id="153" name="Google Shape;153;p25"/>
          <p:cNvSpPr txBox="1">
            <a:spLocks noGrp="1"/>
          </p:cNvSpPr>
          <p:nvPr>
            <p:ph type="body" idx="1"/>
          </p:nvPr>
        </p:nvSpPr>
        <p:spPr>
          <a:xfrm>
            <a:off x="5278036" y="1767731"/>
            <a:ext cx="1706966" cy="426393"/>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5"/>
          <p:cNvSpPr txBox="1">
            <a:spLocks noGrp="1"/>
          </p:cNvSpPr>
          <p:nvPr>
            <p:ph type="body" idx="2"/>
          </p:nvPr>
        </p:nvSpPr>
        <p:spPr>
          <a:xfrm>
            <a:off x="5278035" y="5683895"/>
            <a:ext cx="1706966" cy="42639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5"/>
          <p:cNvSpPr txBox="1">
            <a:spLocks noGrp="1"/>
          </p:cNvSpPr>
          <p:nvPr>
            <p:ph type="body" idx="3"/>
          </p:nvPr>
        </p:nvSpPr>
        <p:spPr>
          <a:xfrm>
            <a:off x="838200" y="3792884"/>
            <a:ext cx="1706966" cy="42639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5"/>
          <p:cNvSpPr txBox="1">
            <a:spLocks noGrp="1"/>
          </p:cNvSpPr>
          <p:nvPr>
            <p:ph type="body" idx="4"/>
          </p:nvPr>
        </p:nvSpPr>
        <p:spPr>
          <a:xfrm>
            <a:off x="9646834" y="3792884"/>
            <a:ext cx="1706966" cy="42639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5"/>
          <p:cNvSpPr txBox="1">
            <a:spLocks noGrp="1"/>
          </p:cNvSpPr>
          <p:nvPr>
            <p:ph type="body" idx="5"/>
          </p:nvPr>
        </p:nvSpPr>
        <p:spPr>
          <a:xfrm>
            <a:off x="6985000" y="2740969"/>
            <a:ext cx="1929792" cy="426393"/>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lt1"/>
              </a:buClr>
              <a:buSzPts val="2000"/>
              <a:buNone/>
              <a:defRPr sz="20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5"/>
          <p:cNvSpPr txBox="1">
            <a:spLocks noGrp="1"/>
          </p:cNvSpPr>
          <p:nvPr>
            <p:ph type="body" idx="6"/>
          </p:nvPr>
        </p:nvSpPr>
        <p:spPr>
          <a:xfrm>
            <a:off x="4859358" y="4263233"/>
            <a:ext cx="913553" cy="4263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5"/>
          <p:cNvSpPr txBox="1">
            <a:spLocks noGrp="1"/>
          </p:cNvSpPr>
          <p:nvPr>
            <p:ph type="body" idx="7"/>
          </p:nvPr>
        </p:nvSpPr>
        <p:spPr>
          <a:xfrm>
            <a:off x="3945805" y="5001059"/>
            <a:ext cx="913553" cy="4263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5"/>
          <p:cNvSpPr txBox="1">
            <a:spLocks noGrp="1"/>
          </p:cNvSpPr>
          <p:nvPr>
            <p:ph type="body" idx="8"/>
          </p:nvPr>
        </p:nvSpPr>
        <p:spPr>
          <a:xfrm>
            <a:off x="6528224" y="4328700"/>
            <a:ext cx="913553" cy="4263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5"/>
          <p:cNvSpPr txBox="1">
            <a:spLocks noGrp="1"/>
          </p:cNvSpPr>
          <p:nvPr>
            <p:ph type="body" idx="9"/>
          </p:nvPr>
        </p:nvSpPr>
        <p:spPr>
          <a:xfrm>
            <a:off x="8464942" y="4956195"/>
            <a:ext cx="913553" cy="4263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5"/>
          <p:cNvSpPr txBox="1">
            <a:spLocks noGrp="1"/>
          </p:cNvSpPr>
          <p:nvPr>
            <p:ph type="body" idx="13"/>
          </p:nvPr>
        </p:nvSpPr>
        <p:spPr>
          <a:xfrm>
            <a:off x="3696547" y="2870279"/>
            <a:ext cx="913553" cy="42639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5"/>
          <p:cNvSpPr txBox="1">
            <a:spLocks noGrp="1"/>
          </p:cNvSpPr>
          <p:nvPr>
            <p:ph type="title"/>
          </p:nvPr>
        </p:nvSpPr>
        <p:spPr>
          <a:xfrm>
            <a:off x="724203" y="671807"/>
            <a:ext cx="10629597" cy="64580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owth Strategy">
  <p:cSld name="Growth Strategy">
    <p:spTree>
      <p:nvGrpSpPr>
        <p:cNvPr id="1" name="Shape 164"/>
        <p:cNvGrpSpPr/>
        <p:nvPr/>
      </p:nvGrpSpPr>
      <p:grpSpPr>
        <a:xfrm>
          <a:off x="0" y="0"/>
          <a:ext cx="0" cy="0"/>
          <a:chOff x="0" y="0"/>
          <a:chExt cx="0" cy="0"/>
        </a:xfrm>
      </p:grpSpPr>
      <p:sp>
        <p:nvSpPr>
          <p:cNvPr id="165" name="Google Shape;165;p26"/>
          <p:cNvSpPr/>
          <p:nvPr/>
        </p:nvSpPr>
        <p:spPr>
          <a:xfrm>
            <a:off x="4483944" y="2406747"/>
            <a:ext cx="3200401" cy="1127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26"/>
          <p:cNvSpPr/>
          <p:nvPr/>
        </p:nvSpPr>
        <p:spPr>
          <a:xfrm>
            <a:off x="4489659"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6"/>
          <p:cNvSpPr/>
          <p:nvPr/>
        </p:nvSpPr>
        <p:spPr>
          <a:xfrm>
            <a:off x="8284843" y="2406747"/>
            <a:ext cx="3200401" cy="1127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26"/>
          <p:cNvSpPr/>
          <p:nvPr/>
        </p:nvSpPr>
        <p:spPr>
          <a:xfrm>
            <a:off x="8290558"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26"/>
          <p:cNvSpPr/>
          <p:nvPr/>
        </p:nvSpPr>
        <p:spPr>
          <a:xfrm rot="5400000">
            <a:off x="9766385" y="-1006534"/>
            <a:ext cx="972645" cy="39242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 name="Google Shape;170;p26"/>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6"/>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26"/>
          <p:cNvSpPr txBox="1">
            <a:spLocks noGrp="1"/>
          </p:cNvSpPr>
          <p:nvPr>
            <p:ph type="body" idx="1"/>
          </p:nvPr>
        </p:nvSpPr>
        <p:spPr>
          <a:xfrm>
            <a:off x="3181350" y="1221488"/>
            <a:ext cx="5829300" cy="53786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6"/>
          <p:cNvSpPr/>
          <p:nvPr/>
        </p:nvSpPr>
        <p:spPr>
          <a:xfrm>
            <a:off x="691513" y="2406747"/>
            <a:ext cx="3200401" cy="1127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26"/>
          <p:cNvSpPr/>
          <p:nvPr/>
        </p:nvSpPr>
        <p:spPr>
          <a:xfrm>
            <a:off x="697228"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26"/>
          <p:cNvSpPr txBox="1">
            <a:spLocks noGrp="1"/>
          </p:cNvSpPr>
          <p:nvPr>
            <p:ph type="body" idx="2"/>
          </p:nvPr>
        </p:nvSpPr>
        <p:spPr>
          <a:xfrm>
            <a:off x="963928"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accent6"/>
              </a:buClr>
              <a:buSzPts val="2000"/>
              <a:buNone/>
              <a:defRPr sz="2000"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6"/>
          <p:cNvSpPr txBox="1">
            <a:spLocks noGrp="1"/>
          </p:cNvSpPr>
          <p:nvPr>
            <p:ph type="body" idx="3"/>
          </p:nvPr>
        </p:nvSpPr>
        <p:spPr>
          <a:xfrm>
            <a:off x="4750644"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accent6"/>
              </a:buClr>
              <a:buSzPts val="2000"/>
              <a:buNone/>
              <a:defRPr sz="2000"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6"/>
          <p:cNvSpPr txBox="1">
            <a:spLocks noGrp="1"/>
          </p:cNvSpPr>
          <p:nvPr>
            <p:ph type="body" idx="4"/>
          </p:nvPr>
        </p:nvSpPr>
        <p:spPr>
          <a:xfrm>
            <a:off x="8551543"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accent6"/>
              </a:buClr>
              <a:buSzPts val="2000"/>
              <a:buNone/>
              <a:defRPr sz="2000"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6"/>
          <p:cNvSpPr txBox="1">
            <a:spLocks noGrp="1"/>
          </p:cNvSpPr>
          <p:nvPr>
            <p:ph type="body" idx="5"/>
          </p:nvPr>
        </p:nvSpPr>
        <p:spPr>
          <a:xfrm>
            <a:off x="963928"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26"/>
          <p:cNvSpPr txBox="1">
            <a:spLocks noGrp="1"/>
          </p:cNvSpPr>
          <p:nvPr>
            <p:ph type="body" idx="6"/>
          </p:nvPr>
        </p:nvSpPr>
        <p:spPr>
          <a:xfrm>
            <a:off x="4750644"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26"/>
          <p:cNvSpPr txBox="1">
            <a:spLocks noGrp="1"/>
          </p:cNvSpPr>
          <p:nvPr>
            <p:ph type="body" idx="7"/>
          </p:nvPr>
        </p:nvSpPr>
        <p:spPr>
          <a:xfrm>
            <a:off x="8551543"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26"/>
          <p:cNvSpPr txBox="1">
            <a:spLocks noGrp="1"/>
          </p:cNvSpPr>
          <p:nvPr>
            <p:ph type="title"/>
          </p:nvPr>
        </p:nvSpPr>
        <p:spPr>
          <a:xfrm>
            <a:off x="3181350" y="671807"/>
            <a:ext cx="5829300" cy="639192"/>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Year Action Plan">
  <p:cSld name="Two-Year Action Plan">
    <p:spTree>
      <p:nvGrpSpPr>
        <p:cNvPr id="1" name="Shape 183"/>
        <p:cNvGrpSpPr/>
        <p:nvPr/>
      </p:nvGrpSpPr>
      <p:grpSpPr>
        <a:xfrm>
          <a:off x="0" y="0"/>
          <a:ext cx="0" cy="0"/>
          <a:chOff x="0" y="0"/>
          <a:chExt cx="0" cy="0"/>
        </a:xfrm>
      </p:grpSpPr>
      <p:sp>
        <p:nvSpPr>
          <p:cNvPr id="184" name="Google Shape;184;p27"/>
          <p:cNvSpPr/>
          <p:nvPr/>
        </p:nvSpPr>
        <p:spPr>
          <a:xfrm rot="5400000">
            <a:off x="1338026" y="-868210"/>
            <a:ext cx="972645" cy="3647654"/>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Google Shape;185;p27"/>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7"/>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7"/>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27"/>
          <p:cNvSpPr txBox="1">
            <a:spLocks noGrp="1"/>
          </p:cNvSpPr>
          <p:nvPr>
            <p:ph type="body" idx="1"/>
          </p:nvPr>
        </p:nvSpPr>
        <p:spPr>
          <a:xfrm>
            <a:off x="1712346"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7"/>
          <p:cNvSpPr txBox="1">
            <a:spLocks noGrp="1"/>
          </p:cNvSpPr>
          <p:nvPr>
            <p:ph type="body" idx="2"/>
          </p:nvPr>
        </p:nvSpPr>
        <p:spPr>
          <a:xfrm>
            <a:off x="2501761"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7"/>
          <p:cNvSpPr txBox="1">
            <a:spLocks noGrp="1"/>
          </p:cNvSpPr>
          <p:nvPr>
            <p:ph type="body" idx="3"/>
          </p:nvPr>
        </p:nvSpPr>
        <p:spPr>
          <a:xfrm>
            <a:off x="3291176"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27"/>
          <p:cNvSpPr txBox="1">
            <a:spLocks noGrp="1"/>
          </p:cNvSpPr>
          <p:nvPr>
            <p:ph type="body" idx="4"/>
          </p:nvPr>
        </p:nvSpPr>
        <p:spPr>
          <a:xfrm>
            <a:off x="4080591"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7"/>
          <p:cNvSpPr txBox="1">
            <a:spLocks noGrp="1"/>
          </p:cNvSpPr>
          <p:nvPr>
            <p:ph type="body" idx="5"/>
          </p:nvPr>
        </p:nvSpPr>
        <p:spPr>
          <a:xfrm>
            <a:off x="4810807" y="3170170"/>
            <a:ext cx="61531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27"/>
          <p:cNvSpPr txBox="1">
            <a:spLocks noGrp="1"/>
          </p:cNvSpPr>
          <p:nvPr>
            <p:ph type="body" idx="6"/>
          </p:nvPr>
        </p:nvSpPr>
        <p:spPr>
          <a:xfrm>
            <a:off x="5659421"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7"/>
          <p:cNvSpPr txBox="1">
            <a:spLocks noGrp="1"/>
          </p:cNvSpPr>
          <p:nvPr>
            <p:ph type="body" idx="7"/>
          </p:nvPr>
        </p:nvSpPr>
        <p:spPr>
          <a:xfrm>
            <a:off x="6448836"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7"/>
          <p:cNvSpPr txBox="1">
            <a:spLocks noGrp="1"/>
          </p:cNvSpPr>
          <p:nvPr>
            <p:ph type="body" idx="8"/>
          </p:nvPr>
        </p:nvSpPr>
        <p:spPr>
          <a:xfrm>
            <a:off x="7238251"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7"/>
          <p:cNvSpPr txBox="1">
            <a:spLocks noGrp="1"/>
          </p:cNvSpPr>
          <p:nvPr>
            <p:ph type="body" idx="9"/>
          </p:nvPr>
        </p:nvSpPr>
        <p:spPr>
          <a:xfrm>
            <a:off x="8027666"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7"/>
          <p:cNvSpPr txBox="1">
            <a:spLocks noGrp="1"/>
          </p:cNvSpPr>
          <p:nvPr>
            <p:ph type="body" idx="13"/>
          </p:nvPr>
        </p:nvSpPr>
        <p:spPr>
          <a:xfrm>
            <a:off x="8817081"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7"/>
          <p:cNvSpPr txBox="1">
            <a:spLocks noGrp="1"/>
          </p:cNvSpPr>
          <p:nvPr>
            <p:ph type="body" idx="14"/>
          </p:nvPr>
        </p:nvSpPr>
        <p:spPr>
          <a:xfrm>
            <a:off x="9606496"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27"/>
          <p:cNvSpPr txBox="1">
            <a:spLocks noGrp="1"/>
          </p:cNvSpPr>
          <p:nvPr>
            <p:ph type="body" idx="15"/>
          </p:nvPr>
        </p:nvSpPr>
        <p:spPr>
          <a:xfrm>
            <a:off x="10395907" y="3170170"/>
            <a:ext cx="495300" cy="652276"/>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27"/>
          <p:cNvSpPr txBox="1">
            <a:spLocks noGrp="1"/>
          </p:cNvSpPr>
          <p:nvPr>
            <p:ph type="body" idx="16"/>
          </p:nvPr>
        </p:nvSpPr>
        <p:spPr>
          <a:xfrm>
            <a:off x="1712346"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7"/>
          <p:cNvSpPr txBox="1">
            <a:spLocks noGrp="1"/>
          </p:cNvSpPr>
          <p:nvPr>
            <p:ph type="body" idx="17"/>
          </p:nvPr>
        </p:nvSpPr>
        <p:spPr>
          <a:xfrm>
            <a:off x="2501761"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27"/>
          <p:cNvSpPr txBox="1">
            <a:spLocks noGrp="1"/>
          </p:cNvSpPr>
          <p:nvPr>
            <p:ph type="body" idx="18"/>
          </p:nvPr>
        </p:nvSpPr>
        <p:spPr>
          <a:xfrm>
            <a:off x="3291176"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7"/>
          <p:cNvSpPr txBox="1">
            <a:spLocks noGrp="1"/>
          </p:cNvSpPr>
          <p:nvPr>
            <p:ph type="body" idx="19"/>
          </p:nvPr>
        </p:nvSpPr>
        <p:spPr>
          <a:xfrm>
            <a:off x="4080591"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27"/>
          <p:cNvSpPr txBox="1">
            <a:spLocks noGrp="1"/>
          </p:cNvSpPr>
          <p:nvPr>
            <p:ph type="body" idx="20"/>
          </p:nvPr>
        </p:nvSpPr>
        <p:spPr>
          <a:xfrm>
            <a:off x="4810807" y="4871997"/>
            <a:ext cx="61531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7"/>
          <p:cNvSpPr txBox="1">
            <a:spLocks noGrp="1"/>
          </p:cNvSpPr>
          <p:nvPr>
            <p:ph type="body" idx="21"/>
          </p:nvPr>
        </p:nvSpPr>
        <p:spPr>
          <a:xfrm>
            <a:off x="5659421"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27"/>
          <p:cNvSpPr txBox="1">
            <a:spLocks noGrp="1"/>
          </p:cNvSpPr>
          <p:nvPr>
            <p:ph type="body" idx="22"/>
          </p:nvPr>
        </p:nvSpPr>
        <p:spPr>
          <a:xfrm>
            <a:off x="6448836"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27"/>
          <p:cNvSpPr txBox="1">
            <a:spLocks noGrp="1"/>
          </p:cNvSpPr>
          <p:nvPr>
            <p:ph type="body" idx="23"/>
          </p:nvPr>
        </p:nvSpPr>
        <p:spPr>
          <a:xfrm>
            <a:off x="7238251"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7"/>
          <p:cNvSpPr txBox="1">
            <a:spLocks noGrp="1"/>
          </p:cNvSpPr>
          <p:nvPr>
            <p:ph type="body" idx="24"/>
          </p:nvPr>
        </p:nvSpPr>
        <p:spPr>
          <a:xfrm>
            <a:off x="8027666"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7"/>
          <p:cNvSpPr txBox="1">
            <a:spLocks noGrp="1"/>
          </p:cNvSpPr>
          <p:nvPr>
            <p:ph type="body" idx="25"/>
          </p:nvPr>
        </p:nvSpPr>
        <p:spPr>
          <a:xfrm>
            <a:off x="8817081"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7"/>
          <p:cNvSpPr txBox="1">
            <a:spLocks noGrp="1"/>
          </p:cNvSpPr>
          <p:nvPr>
            <p:ph type="body" idx="26"/>
          </p:nvPr>
        </p:nvSpPr>
        <p:spPr>
          <a:xfrm>
            <a:off x="9606496"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27"/>
          <p:cNvSpPr txBox="1">
            <a:spLocks noGrp="1"/>
          </p:cNvSpPr>
          <p:nvPr>
            <p:ph type="body" idx="27"/>
          </p:nvPr>
        </p:nvSpPr>
        <p:spPr>
          <a:xfrm>
            <a:off x="10395907" y="4871997"/>
            <a:ext cx="495300" cy="652272"/>
          </a:xfrm>
          <a:prstGeom prst="rect">
            <a:avLst/>
          </a:prstGeom>
          <a:noFill/>
          <a:ln>
            <a:noFill/>
          </a:ln>
        </p:spPr>
        <p:txBody>
          <a:bodyPr spcFirstLastPara="1" wrap="square" lIns="91425" tIns="45700" rIns="91425" bIns="45700" anchor="t" anchorCtr="0">
            <a:noAutofit/>
          </a:bodyPr>
          <a:lstStyle>
            <a:lvl1pPr marL="457200" lvl="0" indent="-228600" algn="ctr">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27"/>
          <p:cNvSpPr txBox="1">
            <a:spLocks noGrp="1"/>
          </p:cNvSpPr>
          <p:nvPr>
            <p:ph type="body" idx="28"/>
          </p:nvPr>
        </p:nvSpPr>
        <p:spPr>
          <a:xfrm>
            <a:off x="696804" y="2720679"/>
            <a:ext cx="1021001" cy="501726"/>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F4139"/>
              </a:buClr>
              <a:buSzPts val="2000"/>
              <a:buNone/>
              <a:defRPr sz="20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27"/>
          <p:cNvSpPr txBox="1">
            <a:spLocks noGrp="1"/>
          </p:cNvSpPr>
          <p:nvPr>
            <p:ph type="body" idx="29"/>
          </p:nvPr>
        </p:nvSpPr>
        <p:spPr>
          <a:xfrm>
            <a:off x="696804" y="4418755"/>
            <a:ext cx="1021001" cy="501726"/>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2F4139"/>
              </a:buClr>
              <a:buSzPts val="2000"/>
              <a:buNone/>
              <a:defRPr sz="20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7"/>
          <p:cNvSpPr txBox="1">
            <a:spLocks noGrp="1"/>
          </p:cNvSpPr>
          <p:nvPr>
            <p:ph type="body" idx="30"/>
          </p:nvPr>
        </p:nvSpPr>
        <p:spPr>
          <a:xfrm>
            <a:off x="2029367" y="2120620"/>
            <a:ext cx="1440088" cy="549528"/>
          </a:xfrm>
          <a:prstGeom prst="rect">
            <a:avLst/>
          </a:prstGeom>
          <a:noFill/>
          <a:ln>
            <a:noFill/>
          </a:ln>
        </p:spPr>
        <p:txBody>
          <a:bodyPr spcFirstLastPara="1" wrap="square" lIns="91425" tIns="45700" rIns="91425" bIns="45700" anchor="ctr" anchorCtr="0">
            <a:noAutofit/>
          </a:bodyPr>
          <a:lstStyle>
            <a:lvl1pPr marL="457200" lvl="0" indent="-228600" algn="ctr">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27"/>
          <p:cNvSpPr txBox="1">
            <a:spLocks noGrp="1"/>
          </p:cNvSpPr>
          <p:nvPr>
            <p:ph type="body" idx="31"/>
          </p:nvPr>
        </p:nvSpPr>
        <p:spPr>
          <a:xfrm>
            <a:off x="4397612" y="2120620"/>
            <a:ext cx="1440088" cy="549528"/>
          </a:xfrm>
          <a:prstGeom prst="rect">
            <a:avLst/>
          </a:prstGeom>
          <a:noFill/>
          <a:ln>
            <a:noFill/>
          </a:ln>
        </p:spPr>
        <p:txBody>
          <a:bodyPr spcFirstLastPara="1" wrap="square" lIns="91425" tIns="45700" rIns="91425" bIns="45700" anchor="ctr" anchorCtr="0">
            <a:noAutofit/>
          </a:bodyPr>
          <a:lstStyle>
            <a:lvl1pPr marL="457200" lvl="0" indent="-228600" algn="ctr">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27"/>
          <p:cNvSpPr txBox="1">
            <a:spLocks noGrp="1"/>
          </p:cNvSpPr>
          <p:nvPr>
            <p:ph type="body" idx="32"/>
          </p:nvPr>
        </p:nvSpPr>
        <p:spPr>
          <a:xfrm>
            <a:off x="8344687" y="2120620"/>
            <a:ext cx="1440088" cy="549528"/>
          </a:xfrm>
          <a:prstGeom prst="rect">
            <a:avLst/>
          </a:prstGeom>
          <a:noFill/>
          <a:ln>
            <a:noFill/>
          </a:ln>
        </p:spPr>
        <p:txBody>
          <a:bodyPr spcFirstLastPara="1" wrap="square" lIns="91425" tIns="45700" rIns="91425" bIns="45700" anchor="ctr" anchorCtr="0">
            <a:noAutofit/>
          </a:bodyPr>
          <a:lstStyle>
            <a:lvl1pPr marL="457200" lvl="0" indent="-228600" algn="ctr">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7"/>
          <p:cNvSpPr txBox="1">
            <a:spLocks noGrp="1"/>
          </p:cNvSpPr>
          <p:nvPr>
            <p:ph type="body" idx="33"/>
          </p:nvPr>
        </p:nvSpPr>
        <p:spPr>
          <a:xfrm>
            <a:off x="2029367" y="3854752"/>
            <a:ext cx="1440088" cy="557165"/>
          </a:xfrm>
          <a:prstGeom prst="rect">
            <a:avLst/>
          </a:prstGeom>
          <a:noFill/>
          <a:ln>
            <a:noFill/>
          </a:ln>
        </p:spPr>
        <p:txBody>
          <a:bodyPr spcFirstLastPara="1" wrap="square" lIns="91425" tIns="45700" rIns="91425" bIns="45700" anchor="ctr" anchorCtr="0">
            <a:noAutofit/>
          </a:bodyPr>
          <a:lstStyle>
            <a:lvl1pPr marL="457200" lvl="0" indent="-228600" algn="ctr">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27"/>
          <p:cNvSpPr txBox="1">
            <a:spLocks noGrp="1"/>
          </p:cNvSpPr>
          <p:nvPr>
            <p:ph type="body" idx="34"/>
          </p:nvPr>
        </p:nvSpPr>
        <p:spPr>
          <a:xfrm>
            <a:off x="5976442" y="3854752"/>
            <a:ext cx="1440088" cy="55716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4"/>
              </a:buClr>
              <a:buSzPts val="1400"/>
              <a:buNone/>
              <a:defRPr sz="1400" b="1"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7"/>
          <p:cNvSpPr txBox="1">
            <a:spLocks noGrp="1"/>
          </p:cNvSpPr>
          <p:nvPr>
            <p:ph type="body" idx="35"/>
          </p:nvPr>
        </p:nvSpPr>
        <p:spPr>
          <a:xfrm>
            <a:off x="9923517" y="3854752"/>
            <a:ext cx="1440088" cy="557165"/>
          </a:xfrm>
          <a:prstGeom prst="rect">
            <a:avLst/>
          </a:prstGeom>
          <a:noFill/>
          <a:ln>
            <a:noFill/>
          </a:ln>
        </p:spPr>
        <p:txBody>
          <a:bodyPr spcFirstLastPara="1" wrap="square" lIns="91425" tIns="45700" rIns="91425" bIns="45700" anchor="ctr" anchorCtr="0">
            <a:noAutofit/>
          </a:bodyPr>
          <a:lstStyle>
            <a:lvl1pPr marL="457200" lvl="0" indent="-228600" algn="ctr">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7"/>
          <p:cNvSpPr txBox="1">
            <a:spLocks noGrp="1"/>
          </p:cNvSpPr>
          <p:nvPr>
            <p:ph type="title"/>
          </p:nvPr>
        </p:nvSpPr>
        <p:spPr>
          <a:xfrm>
            <a:off x="838200" y="671808"/>
            <a:ext cx="10515600" cy="661924"/>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inancials">
  <p:cSld name="Financials">
    <p:spTree>
      <p:nvGrpSpPr>
        <p:cNvPr id="1" name="Shape 221"/>
        <p:cNvGrpSpPr/>
        <p:nvPr/>
      </p:nvGrpSpPr>
      <p:grpSpPr>
        <a:xfrm>
          <a:off x="0" y="0"/>
          <a:ext cx="0" cy="0"/>
          <a:chOff x="0" y="0"/>
          <a:chExt cx="0" cy="0"/>
        </a:xfrm>
      </p:grpSpPr>
      <p:sp>
        <p:nvSpPr>
          <p:cNvPr id="222" name="Google Shape;222;p28"/>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28"/>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8"/>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cap="none">
                <a:solidFill>
                  <a:srgbClr val="757070"/>
                </a:solidFill>
                <a:latin typeface="Arial"/>
                <a:ea typeface="Arial"/>
                <a:cs typeface="Arial"/>
                <a:sym typeface="Arial"/>
              </a:defRPr>
            </a:lvl1pPr>
            <a:lvl2pPr marL="0" lvl="1" indent="0" algn="r">
              <a:spcBef>
                <a:spcPts val="0"/>
              </a:spcBef>
              <a:buNone/>
              <a:defRPr sz="1000" cap="none">
                <a:solidFill>
                  <a:srgbClr val="757070"/>
                </a:solidFill>
                <a:latin typeface="Arial"/>
                <a:ea typeface="Arial"/>
                <a:cs typeface="Arial"/>
                <a:sym typeface="Arial"/>
              </a:defRPr>
            </a:lvl2pPr>
            <a:lvl3pPr marL="0" lvl="2" indent="0" algn="r">
              <a:spcBef>
                <a:spcPts val="0"/>
              </a:spcBef>
              <a:buNone/>
              <a:defRPr sz="1000" cap="none">
                <a:solidFill>
                  <a:srgbClr val="757070"/>
                </a:solidFill>
                <a:latin typeface="Arial"/>
                <a:ea typeface="Arial"/>
                <a:cs typeface="Arial"/>
                <a:sym typeface="Arial"/>
              </a:defRPr>
            </a:lvl3pPr>
            <a:lvl4pPr marL="0" lvl="3" indent="0" algn="r">
              <a:spcBef>
                <a:spcPts val="0"/>
              </a:spcBef>
              <a:buNone/>
              <a:defRPr sz="1000" cap="none">
                <a:solidFill>
                  <a:srgbClr val="757070"/>
                </a:solidFill>
                <a:latin typeface="Arial"/>
                <a:ea typeface="Arial"/>
                <a:cs typeface="Arial"/>
                <a:sym typeface="Arial"/>
              </a:defRPr>
            </a:lvl4pPr>
            <a:lvl5pPr marL="0" lvl="4" indent="0" algn="r">
              <a:spcBef>
                <a:spcPts val="0"/>
              </a:spcBef>
              <a:buNone/>
              <a:defRPr sz="1000" cap="none">
                <a:solidFill>
                  <a:srgbClr val="757070"/>
                </a:solidFill>
                <a:latin typeface="Arial"/>
                <a:ea typeface="Arial"/>
                <a:cs typeface="Arial"/>
                <a:sym typeface="Arial"/>
              </a:defRPr>
            </a:lvl5pPr>
            <a:lvl6pPr marL="0" lvl="5" indent="0" algn="r">
              <a:spcBef>
                <a:spcPts val="0"/>
              </a:spcBef>
              <a:buNone/>
              <a:defRPr sz="1000" cap="none">
                <a:solidFill>
                  <a:srgbClr val="757070"/>
                </a:solidFill>
                <a:latin typeface="Arial"/>
                <a:ea typeface="Arial"/>
                <a:cs typeface="Arial"/>
                <a:sym typeface="Arial"/>
              </a:defRPr>
            </a:lvl6pPr>
            <a:lvl7pPr marL="0" lvl="6" indent="0" algn="r">
              <a:spcBef>
                <a:spcPts val="0"/>
              </a:spcBef>
              <a:buNone/>
              <a:defRPr sz="1000" cap="none">
                <a:solidFill>
                  <a:srgbClr val="757070"/>
                </a:solidFill>
                <a:latin typeface="Arial"/>
                <a:ea typeface="Arial"/>
                <a:cs typeface="Arial"/>
                <a:sym typeface="Arial"/>
              </a:defRPr>
            </a:lvl7pPr>
            <a:lvl8pPr marL="0" lvl="7" indent="0" algn="r">
              <a:spcBef>
                <a:spcPts val="0"/>
              </a:spcBef>
              <a:buNone/>
              <a:defRPr sz="1000" cap="none">
                <a:solidFill>
                  <a:srgbClr val="757070"/>
                </a:solidFill>
                <a:latin typeface="Arial"/>
                <a:ea typeface="Arial"/>
                <a:cs typeface="Arial"/>
                <a:sym typeface="Arial"/>
              </a:defRPr>
            </a:lvl8pPr>
            <a:lvl9pPr marL="0" lvl="8" indent="0" algn="r">
              <a:spcBef>
                <a:spcPts val="0"/>
              </a:spcBef>
              <a:buNone/>
              <a:defRPr sz="1000" cap="none">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28"/>
          <p:cNvSpPr/>
          <p:nvPr/>
        </p:nvSpPr>
        <p:spPr>
          <a:xfrm>
            <a:off x="9393543" y="0"/>
            <a:ext cx="1855263" cy="4459951"/>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28"/>
          <p:cNvSpPr txBox="1">
            <a:spLocks noGrp="1"/>
          </p:cNvSpPr>
          <p:nvPr>
            <p:ph type="title"/>
          </p:nvPr>
        </p:nvSpPr>
        <p:spPr>
          <a:xfrm rot="5400000">
            <a:off x="8333552" y="3930709"/>
            <a:ext cx="3975244" cy="996551"/>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eet The Team 4-Up">
  <p:cSld name="Meet The Team 4-Up">
    <p:spTree>
      <p:nvGrpSpPr>
        <p:cNvPr id="1" name="Shape 227"/>
        <p:cNvGrpSpPr/>
        <p:nvPr/>
      </p:nvGrpSpPr>
      <p:grpSpPr>
        <a:xfrm>
          <a:off x="0" y="0"/>
          <a:ext cx="0" cy="0"/>
          <a:chOff x="0" y="0"/>
          <a:chExt cx="0" cy="0"/>
        </a:xfrm>
      </p:grpSpPr>
      <p:sp>
        <p:nvSpPr>
          <p:cNvPr id="228" name="Google Shape;228;p29"/>
          <p:cNvSpPr/>
          <p:nvPr/>
        </p:nvSpPr>
        <p:spPr>
          <a:xfrm>
            <a:off x="4659086" y="0"/>
            <a:ext cx="75329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29"/>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9"/>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9"/>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29"/>
          <p:cNvSpPr>
            <a:spLocks noGrp="1"/>
          </p:cNvSpPr>
          <p:nvPr>
            <p:ph type="pic" idx="2"/>
          </p:nvPr>
        </p:nvSpPr>
        <p:spPr>
          <a:xfrm>
            <a:off x="6031913" y="671944"/>
            <a:ext cx="2013133" cy="1697455"/>
          </a:xfrm>
          <a:prstGeom prst="rect">
            <a:avLst/>
          </a:prstGeom>
          <a:noFill/>
          <a:ln>
            <a:noFill/>
          </a:ln>
        </p:spPr>
      </p:sp>
      <p:sp>
        <p:nvSpPr>
          <p:cNvPr id="233" name="Google Shape;233;p29"/>
          <p:cNvSpPr txBox="1">
            <a:spLocks noGrp="1"/>
          </p:cNvSpPr>
          <p:nvPr>
            <p:ph type="body" idx="1"/>
          </p:nvPr>
        </p:nvSpPr>
        <p:spPr>
          <a:xfrm>
            <a:off x="5794627" y="2426760"/>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9"/>
          <p:cNvSpPr txBox="1">
            <a:spLocks noGrp="1"/>
          </p:cNvSpPr>
          <p:nvPr>
            <p:ph type="body" idx="3"/>
          </p:nvPr>
        </p:nvSpPr>
        <p:spPr>
          <a:xfrm>
            <a:off x="5794627" y="2801755"/>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29"/>
          <p:cNvSpPr>
            <a:spLocks noGrp="1"/>
          </p:cNvSpPr>
          <p:nvPr>
            <p:ph type="pic" idx="4"/>
          </p:nvPr>
        </p:nvSpPr>
        <p:spPr>
          <a:xfrm>
            <a:off x="9038065" y="671944"/>
            <a:ext cx="2013133" cy="1697455"/>
          </a:xfrm>
          <a:prstGeom prst="rect">
            <a:avLst/>
          </a:prstGeom>
          <a:noFill/>
          <a:ln>
            <a:noFill/>
          </a:ln>
        </p:spPr>
      </p:sp>
      <p:sp>
        <p:nvSpPr>
          <p:cNvPr id="236" name="Google Shape;236;p29"/>
          <p:cNvSpPr txBox="1">
            <a:spLocks noGrp="1"/>
          </p:cNvSpPr>
          <p:nvPr>
            <p:ph type="body" idx="5"/>
          </p:nvPr>
        </p:nvSpPr>
        <p:spPr>
          <a:xfrm>
            <a:off x="8800779" y="2426197"/>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29"/>
          <p:cNvSpPr txBox="1">
            <a:spLocks noGrp="1"/>
          </p:cNvSpPr>
          <p:nvPr>
            <p:ph type="body" idx="6"/>
          </p:nvPr>
        </p:nvSpPr>
        <p:spPr>
          <a:xfrm>
            <a:off x="8800779" y="2801192"/>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29"/>
          <p:cNvSpPr>
            <a:spLocks noGrp="1"/>
          </p:cNvSpPr>
          <p:nvPr>
            <p:ph type="pic" idx="7"/>
          </p:nvPr>
        </p:nvSpPr>
        <p:spPr>
          <a:xfrm>
            <a:off x="6031913" y="3494316"/>
            <a:ext cx="2013133" cy="1697455"/>
          </a:xfrm>
          <a:prstGeom prst="rect">
            <a:avLst/>
          </a:prstGeom>
          <a:noFill/>
          <a:ln>
            <a:noFill/>
          </a:ln>
        </p:spPr>
      </p:sp>
      <p:sp>
        <p:nvSpPr>
          <p:cNvPr id="239" name="Google Shape;239;p29"/>
          <p:cNvSpPr txBox="1">
            <a:spLocks noGrp="1"/>
          </p:cNvSpPr>
          <p:nvPr>
            <p:ph type="body" idx="8"/>
          </p:nvPr>
        </p:nvSpPr>
        <p:spPr>
          <a:xfrm>
            <a:off x="5794627" y="5249132"/>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29"/>
          <p:cNvSpPr txBox="1">
            <a:spLocks noGrp="1"/>
          </p:cNvSpPr>
          <p:nvPr>
            <p:ph type="body" idx="9"/>
          </p:nvPr>
        </p:nvSpPr>
        <p:spPr>
          <a:xfrm>
            <a:off x="5794627" y="5624127"/>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29"/>
          <p:cNvSpPr>
            <a:spLocks noGrp="1"/>
          </p:cNvSpPr>
          <p:nvPr>
            <p:ph type="pic" idx="13"/>
          </p:nvPr>
        </p:nvSpPr>
        <p:spPr>
          <a:xfrm>
            <a:off x="9038065" y="3494316"/>
            <a:ext cx="2013133" cy="1697455"/>
          </a:xfrm>
          <a:prstGeom prst="rect">
            <a:avLst/>
          </a:prstGeom>
          <a:noFill/>
          <a:ln>
            <a:noFill/>
          </a:ln>
        </p:spPr>
      </p:sp>
      <p:sp>
        <p:nvSpPr>
          <p:cNvPr id="242" name="Google Shape;242;p29"/>
          <p:cNvSpPr txBox="1">
            <a:spLocks noGrp="1"/>
          </p:cNvSpPr>
          <p:nvPr>
            <p:ph type="body" idx="14"/>
          </p:nvPr>
        </p:nvSpPr>
        <p:spPr>
          <a:xfrm>
            <a:off x="8800779" y="5248569"/>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29"/>
          <p:cNvSpPr txBox="1">
            <a:spLocks noGrp="1"/>
          </p:cNvSpPr>
          <p:nvPr>
            <p:ph type="body" idx="15"/>
          </p:nvPr>
        </p:nvSpPr>
        <p:spPr>
          <a:xfrm>
            <a:off x="8800779" y="5623564"/>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29"/>
          <p:cNvSpPr txBox="1">
            <a:spLocks noGrp="1"/>
          </p:cNvSpPr>
          <p:nvPr>
            <p:ph type="title"/>
          </p:nvPr>
        </p:nvSpPr>
        <p:spPr>
          <a:xfrm rot="-5400000">
            <a:off x="2238083" y="2746661"/>
            <a:ext cx="4907372" cy="1076155"/>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8-Up">
  <p:cSld name="Meet The Team 8-Up">
    <p:spTree>
      <p:nvGrpSpPr>
        <p:cNvPr id="1" name="Shape 245"/>
        <p:cNvGrpSpPr/>
        <p:nvPr/>
      </p:nvGrpSpPr>
      <p:grpSpPr>
        <a:xfrm>
          <a:off x="0" y="0"/>
          <a:ext cx="0" cy="0"/>
          <a:chOff x="0" y="0"/>
          <a:chExt cx="0" cy="0"/>
        </a:xfrm>
      </p:grpSpPr>
      <p:sp>
        <p:nvSpPr>
          <p:cNvPr id="246" name="Google Shape;246;p30"/>
          <p:cNvSpPr/>
          <p:nvPr/>
        </p:nvSpPr>
        <p:spPr>
          <a:xfrm>
            <a:off x="2754086" y="0"/>
            <a:ext cx="94379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30"/>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0"/>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0"/>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30"/>
          <p:cNvSpPr>
            <a:spLocks noGrp="1"/>
          </p:cNvSpPr>
          <p:nvPr>
            <p:ph type="pic" idx="2"/>
          </p:nvPr>
        </p:nvSpPr>
        <p:spPr>
          <a:xfrm>
            <a:off x="3758452" y="1190975"/>
            <a:ext cx="1415744" cy="1193742"/>
          </a:xfrm>
          <a:prstGeom prst="rect">
            <a:avLst/>
          </a:prstGeom>
          <a:noFill/>
          <a:ln>
            <a:noFill/>
          </a:ln>
        </p:spPr>
      </p:sp>
      <p:sp>
        <p:nvSpPr>
          <p:cNvPr id="251" name="Google Shape;251;p30"/>
          <p:cNvSpPr txBox="1">
            <a:spLocks noGrp="1"/>
          </p:cNvSpPr>
          <p:nvPr>
            <p:ph type="body" idx="1"/>
          </p:nvPr>
        </p:nvSpPr>
        <p:spPr>
          <a:xfrm>
            <a:off x="3474958" y="2442078"/>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0"/>
          <p:cNvSpPr txBox="1">
            <a:spLocks noGrp="1"/>
          </p:cNvSpPr>
          <p:nvPr>
            <p:ph type="body" idx="3"/>
          </p:nvPr>
        </p:nvSpPr>
        <p:spPr>
          <a:xfrm>
            <a:off x="3474958" y="2746735"/>
            <a:ext cx="1982733" cy="617787"/>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30"/>
          <p:cNvSpPr>
            <a:spLocks noGrp="1"/>
          </p:cNvSpPr>
          <p:nvPr>
            <p:ph type="pic" idx="4"/>
          </p:nvPr>
        </p:nvSpPr>
        <p:spPr>
          <a:xfrm>
            <a:off x="5858792" y="1190975"/>
            <a:ext cx="1415744" cy="1193742"/>
          </a:xfrm>
          <a:prstGeom prst="rect">
            <a:avLst/>
          </a:prstGeom>
          <a:noFill/>
          <a:ln>
            <a:noFill/>
          </a:ln>
        </p:spPr>
      </p:sp>
      <p:sp>
        <p:nvSpPr>
          <p:cNvPr id="254" name="Google Shape;254;p30"/>
          <p:cNvSpPr txBox="1">
            <a:spLocks noGrp="1"/>
          </p:cNvSpPr>
          <p:nvPr>
            <p:ph type="body" idx="5"/>
          </p:nvPr>
        </p:nvSpPr>
        <p:spPr>
          <a:xfrm>
            <a:off x="5575298" y="2442078"/>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30"/>
          <p:cNvSpPr txBox="1">
            <a:spLocks noGrp="1"/>
          </p:cNvSpPr>
          <p:nvPr>
            <p:ph type="body" idx="6"/>
          </p:nvPr>
        </p:nvSpPr>
        <p:spPr>
          <a:xfrm>
            <a:off x="5575298" y="2746735"/>
            <a:ext cx="1982733" cy="617787"/>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30"/>
          <p:cNvSpPr>
            <a:spLocks noGrp="1"/>
          </p:cNvSpPr>
          <p:nvPr>
            <p:ph type="pic" idx="7"/>
          </p:nvPr>
        </p:nvSpPr>
        <p:spPr>
          <a:xfrm>
            <a:off x="7959132" y="1190975"/>
            <a:ext cx="1415744" cy="1193742"/>
          </a:xfrm>
          <a:prstGeom prst="rect">
            <a:avLst/>
          </a:prstGeom>
          <a:noFill/>
          <a:ln>
            <a:noFill/>
          </a:ln>
        </p:spPr>
      </p:sp>
      <p:sp>
        <p:nvSpPr>
          <p:cNvPr id="257" name="Google Shape;257;p30"/>
          <p:cNvSpPr txBox="1">
            <a:spLocks noGrp="1"/>
          </p:cNvSpPr>
          <p:nvPr>
            <p:ph type="body" idx="8"/>
          </p:nvPr>
        </p:nvSpPr>
        <p:spPr>
          <a:xfrm>
            <a:off x="7675638" y="2442078"/>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0"/>
          <p:cNvSpPr txBox="1">
            <a:spLocks noGrp="1"/>
          </p:cNvSpPr>
          <p:nvPr>
            <p:ph type="body" idx="9"/>
          </p:nvPr>
        </p:nvSpPr>
        <p:spPr>
          <a:xfrm>
            <a:off x="7675638" y="2746735"/>
            <a:ext cx="1982733" cy="617787"/>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0"/>
          <p:cNvSpPr>
            <a:spLocks noGrp="1"/>
          </p:cNvSpPr>
          <p:nvPr>
            <p:ph type="pic" idx="13"/>
          </p:nvPr>
        </p:nvSpPr>
        <p:spPr>
          <a:xfrm>
            <a:off x="10059471" y="1190975"/>
            <a:ext cx="1415744" cy="1193742"/>
          </a:xfrm>
          <a:prstGeom prst="rect">
            <a:avLst/>
          </a:prstGeom>
          <a:noFill/>
          <a:ln>
            <a:noFill/>
          </a:ln>
        </p:spPr>
      </p:sp>
      <p:sp>
        <p:nvSpPr>
          <p:cNvPr id="260" name="Google Shape;260;p30"/>
          <p:cNvSpPr txBox="1">
            <a:spLocks noGrp="1"/>
          </p:cNvSpPr>
          <p:nvPr>
            <p:ph type="body" idx="14"/>
          </p:nvPr>
        </p:nvSpPr>
        <p:spPr>
          <a:xfrm>
            <a:off x="9775977" y="2442078"/>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30"/>
          <p:cNvSpPr txBox="1">
            <a:spLocks noGrp="1"/>
          </p:cNvSpPr>
          <p:nvPr>
            <p:ph type="body" idx="15"/>
          </p:nvPr>
        </p:nvSpPr>
        <p:spPr>
          <a:xfrm>
            <a:off x="9775977" y="2746735"/>
            <a:ext cx="1982733" cy="617787"/>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30"/>
          <p:cNvSpPr>
            <a:spLocks noGrp="1"/>
          </p:cNvSpPr>
          <p:nvPr>
            <p:ph type="pic" idx="16"/>
          </p:nvPr>
        </p:nvSpPr>
        <p:spPr>
          <a:xfrm>
            <a:off x="3758452" y="3742368"/>
            <a:ext cx="1415744" cy="1193742"/>
          </a:xfrm>
          <a:prstGeom prst="rect">
            <a:avLst/>
          </a:prstGeom>
          <a:noFill/>
          <a:ln>
            <a:noFill/>
          </a:ln>
        </p:spPr>
      </p:sp>
      <p:sp>
        <p:nvSpPr>
          <p:cNvPr id="263" name="Google Shape;263;p30"/>
          <p:cNvSpPr txBox="1">
            <a:spLocks noGrp="1"/>
          </p:cNvSpPr>
          <p:nvPr>
            <p:ph type="body" idx="17"/>
          </p:nvPr>
        </p:nvSpPr>
        <p:spPr>
          <a:xfrm>
            <a:off x="3474958" y="4993471"/>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30"/>
          <p:cNvSpPr txBox="1">
            <a:spLocks noGrp="1"/>
          </p:cNvSpPr>
          <p:nvPr>
            <p:ph type="body" idx="18"/>
          </p:nvPr>
        </p:nvSpPr>
        <p:spPr>
          <a:xfrm>
            <a:off x="3474958" y="5298128"/>
            <a:ext cx="1982733" cy="58099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0"/>
          <p:cNvSpPr>
            <a:spLocks noGrp="1"/>
          </p:cNvSpPr>
          <p:nvPr>
            <p:ph type="pic" idx="19"/>
          </p:nvPr>
        </p:nvSpPr>
        <p:spPr>
          <a:xfrm>
            <a:off x="5858792" y="3742368"/>
            <a:ext cx="1415744" cy="1193742"/>
          </a:xfrm>
          <a:prstGeom prst="rect">
            <a:avLst/>
          </a:prstGeom>
          <a:noFill/>
          <a:ln>
            <a:noFill/>
          </a:ln>
        </p:spPr>
      </p:sp>
      <p:sp>
        <p:nvSpPr>
          <p:cNvPr id="266" name="Google Shape;266;p30"/>
          <p:cNvSpPr txBox="1">
            <a:spLocks noGrp="1"/>
          </p:cNvSpPr>
          <p:nvPr>
            <p:ph type="body" idx="20"/>
          </p:nvPr>
        </p:nvSpPr>
        <p:spPr>
          <a:xfrm>
            <a:off x="5575298" y="4993471"/>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0"/>
          <p:cNvSpPr txBox="1">
            <a:spLocks noGrp="1"/>
          </p:cNvSpPr>
          <p:nvPr>
            <p:ph type="body" idx="21"/>
          </p:nvPr>
        </p:nvSpPr>
        <p:spPr>
          <a:xfrm>
            <a:off x="5575298" y="5298128"/>
            <a:ext cx="1982733" cy="58099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30"/>
          <p:cNvSpPr>
            <a:spLocks noGrp="1"/>
          </p:cNvSpPr>
          <p:nvPr>
            <p:ph type="pic" idx="22"/>
          </p:nvPr>
        </p:nvSpPr>
        <p:spPr>
          <a:xfrm>
            <a:off x="7959132" y="3742368"/>
            <a:ext cx="1415744" cy="1193742"/>
          </a:xfrm>
          <a:prstGeom prst="rect">
            <a:avLst/>
          </a:prstGeom>
          <a:noFill/>
          <a:ln>
            <a:noFill/>
          </a:ln>
        </p:spPr>
      </p:sp>
      <p:sp>
        <p:nvSpPr>
          <p:cNvPr id="269" name="Google Shape;269;p30"/>
          <p:cNvSpPr txBox="1">
            <a:spLocks noGrp="1"/>
          </p:cNvSpPr>
          <p:nvPr>
            <p:ph type="body" idx="23"/>
          </p:nvPr>
        </p:nvSpPr>
        <p:spPr>
          <a:xfrm>
            <a:off x="7675638" y="4993471"/>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30"/>
          <p:cNvSpPr txBox="1">
            <a:spLocks noGrp="1"/>
          </p:cNvSpPr>
          <p:nvPr>
            <p:ph type="body" idx="24"/>
          </p:nvPr>
        </p:nvSpPr>
        <p:spPr>
          <a:xfrm>
            <a:off x="7675638" y="5298128"/>
            <a:ext cx="1982733" cy="58099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30"/>
          <p:cNvSpPr>
            <a:spLocks noGrp="1"/>
          </p:cNvSpPr>
          <p:nvPr>
            <p:ph type="pic" idx="25"/>
          </p:nvPr>
        </p:nvSpPr>
        <p:spPr>
          <a:xfrm>
            <a:off x="10059471" y="3742368"/>
            <a:ext cx="1415744" cy="1193742"/>
          </a:xfrm>
          <a:prstGeom prst="rect">
            <a:avLst/>
          </a:prstGeom>
          <a:noFill/>
          <a:ln>
            <a:noFill/>
          </a:ln>
        </p:spPr>
      </p:sp>
      <p:sp>
        <p:nvSpPr>
          <p:cNvPr id="272" name="Google Shape;272;p30"/>
          <p:cNvSpPr txBox="1">
            <a:spLocks noGrp="1"/>
          </p:cNvSpPr>
          <p:nvPr>
            <p:ph type="body" idx="26"/>
          </p:nvPr>
        </p:nvSpPr>
        <p:spPr>
          <a:xfrm>
            <a:off x="9775977" y="4993471"/>
            <a:ext cx="1982733"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30"/>
          <p:cNvSpPr txBox="1">
            <a:spLocks noGrp="1"/>
          </p:cNvSpPr>
          <p:nvPr>
            <p:ph type="body" idx="27"/>
          </p:nvPr>
        </p:nvSpPr>
        <p:spPr>
          <a:xfrm>
            <a:off x="9775977" y="5298128"/>
            <a:ext cx="1982733" cy="58099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30"/>
          <p:cNvSpPr txBox="1">
            <a:spLocks noGrp="1"/>
          </p:cNvSpPr>
          <p:nvPr>
            <p:ph type="title"/>
          </p:nvPr>
        </p:nvSpPr>
        <p:spPr>
          <a:xfrm rot="-5400000">
            <a:off x="332219" y="2746661"/>
            <a:ext cx="4907372" cy="1076155"/>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nding">
  <p:cSld name="Funding">
    <p:spTree>
      <p:nvGrpSpPr>
        <p:cNvPr id="1" name="Shape 275"/>
        <p:cNvGrpSpPr/>
        <p:nvPr/>
      </p:nvGrpSpPr>
      <p:grpSpPr>
        <a:xfrm>
          <a:off x="0" y="0"/>
          <a:ext cx="0" cy="0"/>
          <a:chOff x="0" y="0"/>
          <a:chExt cx="0" cy="0"/>
        </a:xfrm>
      </p:grpSpPr>
      <p:sp>
        <p:nvSpPr>
          <p:cNvPr id="276" name="Google Shape;276;p31"/>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31"/>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31"/>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p31"/>
          <p:cNvSpPr/>
          <p:nvPr/>
        </p:nvSpPr>
        <p:spPr>
          <a:xfrm rot="5400000">
            <a:off x="9766385" y="-1006534"/>
            <a:ext cx="972645" cy="3924298"/>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31"/>
          <p:cNvSpPr txBox="1">
            <a:spLocks noGrp="1"/>
          </p:cNvSpPr>
          <p:nvPr>
            <p:ph type="body" idx="1"/>
          </p:nvPr>
        </p:nvSpPr>
        <p:spPr>
          <a:xfrm rot="-5400000">
            <a:off x="562550" y="3063183"/>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31"/>
          <p:cNvSpPr txBox="1">
            <a:spLocks noGrp="1"/>
          </p:cNvSpPr>
          <p:nvPr>
            <p:ph type="body" idx="2"/>
          </p:nvPr>
        </p:nvSpPr>
        <p:spPr>
          <a:xfrm rot="-5400000">
            <a:off x="3226739" y="3063183"/>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31"/>
          <p:cNvSpPr txBox="1">
            <a:spLocks noGrp="1"/>
          </p:cNvSpPr>
          <p:nvPr>
            <p:ph type="body" idx="3"/>
          </p:nvPr>
        </p:nvSpPr>
        <p:spPr>
          <a:xfrm rot="-5400000">
            <a:off x="5857430" y="3063181"/>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31"/>
          <p:cNvSpPr txBox="1">
            <a:spLocks noGrp="1"/>
          </p:cNvSpPr>
          <p:nvPr>
            <p:ph type="body" idx="4"/>
          </p:nvPr>
        </p:nvSpPr>
        <p:spPr>
          <a:xfrm rot="-5400000">
            <a:off x="8520742" y="3063180"/>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31"/>
          <p:cNvSpPr txBox="1">
            <a:spLocks noGrp="1"/>
          </p:cNvSpPr>
          <p:nvPr>
            <p:ph type="body" idx="5"/>
          </p:nvPr>
        </p:nvSpPr>
        <p:spPr>
          <a:xfrm>
            <a:off x="838200"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31"/>
          <p:cNvSpPr txBox="1">
            <a:spLocks noGrp="1"/>
          </p:cNvSpPr>
          <p:nvPr>
            <p:ph type="body" idx="6"/>
          </p:nvPr>
        </p:nvSpPr>
        <p:spPr>
          <a:xfrm>
            <a:off x="838200"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31"/>
          <p:cNvSpPr txBox="1">
            <a:spLocks noGrp="1"/>
          </p:cNvSpPr>
          <p:nvPr>
            <p:ph type="body" idx="7"/>
          </p:nvPr>
        </p:nvSpPr>
        <p:spPr>
          <a:xfrm>
            <a:off x="3536069"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31"/>
          <p:cNvSpPr txBox="1">
            <a:spLocks noGrp="1"/>
          </p:cNvSpPr>
          <p:nvPr>
            <p:ph type="body" idx="8"/>
          </p:nvPr>
        </p:nvSpPr>
        <p:spPr>
          <a:xfrm>
            <a:off x="3536069"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31"/>
          <p:cNvSpPr txBox="1">
            <a:spLocks noGrp="1"/>
          </p:cNvSpPr>
          <p:nvPr>
            <p:ph type="body" idx="9"/>
          </p:nvPr>
        </p:nvSpPr>
        <p:spPr>
          <a:xfrm>
            <a:off x="6211909"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31"/>
          <p:cNvSpPr txBox="1">
            <a:spLocks noGrp="1"/>
          </p:cNvSpPr>
          <p:nvPr>
            <p:ph type="body" idx="13"/>
          </p:nvPr>
        </p:nvSpPr>
        <p:spPr>
          <a:xfrm>
            <a:off x="6211909"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31"/>
          <p:cNvSpPr txBox="1">
            <a:spLocks noGrp="1"/>
          </p:cNvSpPr>
          <p:nvPr>
            <p:ph type="body" idx="14"/>
          </p:nvPr>
        </p:nvSpPr>
        <p:spPr>
          <a:xfrm>
            <a:off x="8904516"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31"/>
          <p:cNvSpPr txBox="1">
            <a:spLocks noGrp="1"/>
          </p:cNvSpPr>
          <p:nvPr>
            <p:ph type="body" idx="15"/>
          </p:nvPr>
        </p:nvSpPr>
        <p:spPr>
          <a:xfrm>
            <a:off x="8904516"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31"/>
          <p:cNvSpPr txBox="1">
            <a:spLocks noGrp="1"/>
          </p:cNvSpPr>
          <p:nvPr>
            <p:ph type="title"/>
          </p:nvPr>
        </p:nvSpPr>
        <p:spPr>
          <a:xfrm>
            <a:off x="5827694" y="658420"/>
            <a:ext cx="3472731" cy="665965"/>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r Competition">
  <p:cSld name="Our Competition">
    <p:spTree>
      <p:nvGrpSpPr>
        <p:cNvPr id="1" name="Shape 27"/>
        <p:cNvGrpSpPr/>
        <p:nvPr/>
      </p:nvGrpSpPr>
      <p:grpSpPr>
        <a:xfrm>
          <a:off x="0" y="0"/>
          <a:ext cx="0" cy="0"/>
          <a:chOff x="0" y="0"/>
          <a:chExt cx="0" cy="0"/>
        </a:xfrm>
      </p:grpSpPr>
      <p:sp>
        <p:nvSpPr>
          <p:cNvPr id="28" name="Google Shape;28;p14"/>
          <p:cNvSpPr>
            <a:spLocks noGrp="1"/>
          </p:cNvSpPr>
          <p:nvPr>
            <p:ph type="pic" idx="2"/>
          </p:nvPr>
        </p:nvSpPr>
        <p:spPr>
          <a:xfrm>
            <a:off x="7333860" y="466725"/>
            <a:ext cx="4858139" cy="5924550"/>
          </a:xfrm>
          <a:prstGeom prst="rect">
            <a:avLst/>
          </a:prstGeom>
          <a:noFill/>
          <a:ln>
            <a:noFill/>
          </a:ln>
        </p:spPr>
      </p:sp>
      <p:sp>
        <p:nvSpPr>
          <p:cNvPr id="29" name="Google Shape;29;p14"/>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4"/>
          <p:cNvSpPr txBox="1">
            <a:spLocks noGrp="1"/>
          </p:cNvSpPr>
          <p:nvPr>
            <p:ph type="body" idx="1"/>
          </p:nvPr>
        </p:nvSpPr>
        <p:spPr>
          <a:xfrm>
            <a:off x="757045" y="2387634"/>
            <a:ext cx="2824355" cy="339280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body" idx="3"/>
          </p:nvPr>
        </p:nvSpPr>
        <p:spPr>
          <a:xfrm>
            <a:off x="757045" y="1804968"/>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4"/>
          <p:cNvSpPr txBox="1">
            <a:spLocks noGrp="1"/>
          </p:cNvSpPr>
          <p:nvPr>
            <p:ph type="body" idx="4"/>
          </p:nvPr>
        </p:nvSpPr>
        <p:spPr>
          <a:xfrm>
            <a:off x="4045452" y="2385650"/>
            <a:ext cx="2824355" cy="339280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body" idx="5"/>
          </p:nvPr>
        </p:nvSpPr>
        <p:spPr>
          <a:xfrm>
            <a:off x="4045452" y="1802984"/>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title"/>
          </p:nvPr>
        </p:nvSpPr>
        <p:spPr>
          <a:xfrm>
            <a:off x="724203" y="671808"/>
            <a:ext cx="6041907" cy="639192"/>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93"/>
        <p:cNvGrpSpPr/>
        <p:nvPr/>
      </p:nvGrpSpPr>
      <p:grpSpPr>
        <a:xfrm>
          <a:off x="0" y="0"/>
          <a:ext cx="0" cy="0"/>
          <a:chOff x="0" y="0"/>
          <a:chExt cx="0" cy="0"/>
        </a:xfrm>
      </p:grpSpPr>
      <p:sp>
        <p:nvSpPr>
          <p:cNvPr id="294" name="Google Shape;294;p32"/>
          <p:cNvSpPr/>
          <p:nvPr/>
        </p:nvSpPr>
        <p:spPr>
          <a:xfrm>
            <a:off x="514985" y="1057275"/>
            <a:ext cx="6015990" cy="345757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32"/>
          <p:cNvSpPr>
            <a:spLocks noGrp="1"/>
          </p:cNvSpPr>
          <p:nvPr>
            <p:ph type="pic" idx="2"/>
          </p:nvPr>
        </p:nvSpPr>
        <p:spPr>
          <a:xfrm>
            <a:off x="0" y="1057275"/>
            <a:ext cx="12191999" cy="5295900"/>
          </a:xfrm>
          <a:prstGeom prst="rect">
            <a:avLst/>
          </a:prstGeom>
          <a:noFill/>
          <a:ln>
            <a:noFill/>
          </a:ln>
        </p:spPr>
      </p:sp>
      <p:sp>
        <p:nvSpPr>
          <p:cNvPr id="296" name="Google Shape;296;p32"/>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2"/>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32"/>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32"/>
          <p:cNvSpPr txBox="1">
            <a:spLocks noGrp="1"/>
          </p:cNvSpPr>
          <p:nvPr>
            <p:ph type="body" idx="1"/>
          </p:nvPr>
        </p:nvSpPr>
        <p:spPr>
          <a:xfrm>
            <a:off x="926354" y="1547271"/>
            <a:ext cx="5172932" cy="258127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32"/>
          <p:cNvSpPr txBox="1">
            <a:spLocks noGrp="1"/>
          </p:cNvSpPr>
          <p:nvPr>
            <p:ph type="title"/>
          </p:nvPr>
        </p:nvSpPr>
        <p:spPr>
          <a:xfrm>
            <a:off x="3082250" y="762308"/>
            <a:ext cx="5783657" cy="66596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Title">
  <p:cSld name="Divider Title">
    <p:spTree>
      <p:nvGrpSpPr>
        <p:cNvPr id="1" name="Shape 37"/>
        <p:cNvGrpSpPr/>
        <p:nvPr/>
      </p:nvGrpSpPr>
      <p:grpSpPr>
        <a:xfrm>
          <a:off x="0" y="0"/>
          <a:ext cx="0" cy="0"/>
          <a:chOff x="0" y="0"/>
          <a:chExt cx="0" cy="0"/>
        </a:xfrm>
      </p:grpSpPr>
      <p:sp>
        <p:nvSpPr>
          <p:cNvPr id="38" name="Google Shape;38;p15"/>
          <p:cNvSpPr/>
          <p:nvPr/>
        </p:nvSpPr>
        <p:spPr>
          <a:xfrm>
            <a:off x="0" y="2847139"/>
            <a:ext cx="12192000" cy="116372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15"/>
          <p:cNvSpPr>
            <a:spLocks noGrp="1"/>
          </p:cNvSpPr>
          <p:nvPr>
            <p:ph type="pic" idx="2"/>
          </p:nvPr>
        </p:nvSpPr>
        <p:spPr>
          <a:xfrm>
            <a:off x="466725" y="466725"/>
            <a:ext cx="11258550" cy="5924550"/>
          </a:xfrm>
          <a:prstGeom prst="rect">
            <a:avLst/>
          </a:prstGeom>
          <a:noFill/>
          <a:ln>
            <a:noFill/>
          </a:ln>
        </p:spPr>
      </p:sp>
      <p:sp>
        <p:nvSpPr>
          <p:cNvPr id="40" name="Google Shape;40;p15"/>
          <p:cNvSpPr txBox="1">
            <a:spLocks noGrp="1"/>
          </p:cNvSpPr>
          <p:nvPr>
            <p:ph type="title"/>
          </p:nvPr>
        </p:nvSpPr>
        <p:spPr>
          <a:xfrm>
            <a:off x="1889738" y="3001020"/>
            <a:ext cx="8412524" cy="938559"/>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41"/>
        <p:cNvGrpSpPr/>
        <p:nvPr/>
      </p:nvGrpSpPr>
      <p:grpSpPr>
        <a:xfrm>
          <a:off x="0" y="0"/>
          <a:ext cx="0" cy="0"/>
          <a:chOff x="0" y="0"/>
          <a:chExt cx="0" cy="0"/>
        </a:xfrm>
      </p:grpSpPr>
      <p:sp>
        <p:nvSpPr>
          <p:cNvPr id="42" name="Google Shape;42;p16"/>
          <p:cNvSpPr/>
          <p:nvPr/>
        </p:nvSpPr>
        <p:spPr>
          <a:xfrm>
            <a:off x="3600127" y="5095875"/>
            <a:ext cx="4991747" cy="176212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p16"/>
          <p:cNvSpPr>
            <a:spLocks noGrp="1"/>
          </p:cNvSpPr>
          <p:nvPr>
            <p:ph type="pic" idx="2"/>
          </p:nvPr>
        </p:nvSpPr>
        <p:spPr>
          <a:xfrm>
            <a:off x="466725" y="466725"/>
            <a:ext cx="11258550" cy="5924550"/>
          </a:xfrm>
          <a:prstGeom prst="rect">
            <a:avLst/>
          </a:prstGeom>
          <a:noFill/>
          <a:ln>
            <a:noFill/>
          </a:ln>
        </p:spPr>
      </p:sp>
      <p:sp>
        <p:nvSpPr>
          <p:cNvPr id="44" name="Google Shape;44;p16"/>
          <p:cNvSpPr txBox="1">
            <a:spLocks noGrp="1"/>
          </p:cNvSpPr>
          <p:nvPr>
            <p:ph type="body" idx="1"/>
          </p:nvPr>
        </p:nvSpPr>
        <p:spPr>
          <a:xfrm>
            <a:off x="3960921" y="6176266"/>
            <a:ext cx="4270159" cy="33924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6"/>
              </a:buClr>
              <a:buSzPts val="2000"/>
              <a:buNone/>
              <a:defRPr sz="2000">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6"/>
          <p:cNvSpPr txBox="1">
            <a:spLocks noGrp="1"/>
          </p:cNvSpPr>
          <p:nvPr>
            <p:ph type="title"/>
          </p:nvPr>
        </p:nvSpPr>
        <p:spPr>
          <a:xfrm>
            <a:off x="3960940" y="5489855"/>
            <a:ext cx="4270248" cy="640080"/>
          </a:xfrm>
          <a:prstGeom prst="rect">
            <a:avLst/>
          </a:prstGeom>
          <a:noFill/>
          <a:ln>
            <a:noFill/>
          </a:ln>
        </p:spPr>
        <p:txBody>
          <a:bodyPr spcFirstLastPara="1" wrap="square" lIns="91425" tIns="45700" rIns="91425" bIns="45700" anchor="t" anchorCtr="0">
            <a:noAutofit/>
          </a:bodyPr>
          <a:lstStyle>
            <a:lvl1pPr lvl="0" algn="ctr">
              <a:lnSpc>
                <a:spcPct val="80000"/>
              </a:lnSpc>
              <a:spcBef>
                <a:spcPts val="0"/>
              </a:spcBef>
              <a:spcAft>
                <a:spcPts val="0"/>
              </a:spcAft>
              <a:buSzPts val="5000"/>
              <a:buFont typeface="Arial"/>
              <a:buNone/>
              <a:defRPr sz="5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action">
  <p:cSld name="Traction">
    <p:spTree>
      <p:nvGrpSpPr>
        <p:cNvPr id="1" name="Shape 46"/>
        <p:cNvGrpSpPr/>
        <p:nvPr/>
      </p:nvGrpSpPr>
      <p:grpSpPr>
        <a:xfrm>
          <a:off x="0" y="0"/>
          <a:ext cx="0" cy="0"/>
          <a:chOff x="0" y="0"/>
          <a:chExt cx="0" cy="0"/>
        </a:xfrm>
      </p:grpSpPr>
      <p:sp>
        <p:nvSpPr>
          <p:cNvPr id="47" name="Google Shape;47;p17"/>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7"/>
          <p:cNvSpPr txBox="1">
            <a:spLocks noGrp="1"/>
          </p:cNvSpPr>
          <p:nvPr>
            <p:ph type="body" idx="1"/>
          </p:nvPr>
        </p:nvSpPr>
        <p:spPr>
          <a:xfrm>
            <a:off x="827900" y="1172060"/>
            <a:ext cx="5829300" cy="53786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body" idx="2"/>
          </p:nvPr>
        </p:nvSpPr>
        <p:spPr>
          <a:xfrm>
            <a:off x="6785497" y="2172381"/>
            <a:ext cx="4487220" cy="44876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cap="none">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body" idx="3"/>
          </p:nvPr>
        </p:nvSpPr>
        <p:spPr>
          <a:xfrm>
            <a:off x="910838" y="2172381"/>
            <a:ext cx="5007023" cy="44876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cap="none">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7"/>
          <p:cNvSpPr txBox="1">
            <a:spLocks noGrp="1"/>
          </p:cNvSpPr>
          <p:nvPr>
            <p:ph type="body" idx="4"/>
          </p:nvPr>
        </p:nvSpPr>
        <p:spPr>
          <a:xfrm>
            <a:off x="906463" y="2752724"/>
            <a:ext cx="5007022" cy="32924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7"/>
          <p:cNvSpPr txBox="1">
            <a:spLocks noGrp="1"/>
          </p:cNvSpPr>
          <p:nvPr>
            <p:ph type="body" idx="5"/>
          </p:nvPr>
        </p:nvSpPr>
        <p:spPr>
          <a:xfrm>
            <a:off x="6785497" y="2747768"/>
            <a:ext cx="4500041" cy="32924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txBox="1">
            <a:spLocks noGrp="1"/>
          </p:cNvSpPr>
          <p:nvPr>
            <p:ph type="title"/>
          </p:nvPr>
        </p:nvSpPr>
        <p:spPr>
          <a:xfrm>
            <a:off x="827900" y="671808"/>
            <a:ext cx="5829300" cy="639192"/>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56"/>
        <p:cNvGrpSpPr/>
        <p:nvPr/>
      </p:nvGrpSpPr>
      <p:grpSpPr>
        <a:xfrm>
          <a:off x="0" y="0"/>
          <a:ext cx="0" cy="0"/>
          <a:chOff x="0" y="0"/>
          <a:chExt cx="0" cy="0"/>
        </a:xfrm>
      </p:grpSpPr>
      <p:sp>
        <p:nvSpPr>
          <p:cNvPr id="57" name="Google Shape;57;p18"/>
          <p:cNvSpPr/>
          <p:nvPr/>
        </p:nvSpPr>
        <p:spPr>
          <a:xfrm>
            <a:off x="6029326" y="2152651"/>
            <a:ext cx="6162674" cy="290988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18"/>
          <p:cNvSpPr>
            <a:spLocks noGrp="1"/>
          </p:cNvSpPr>
          <p:nvPr>
            <p:ph type="pic" idx="2"/>
          </p:nvPr>
        </p:nvSpPr>
        <p:spPr>
          <a:xfrm>
            <a:off x="1" y="466726"/>
            <a:ext cx="6848474" cy="6391274"/>
          </a:xfrm>
          <a:prstGeom prst="rect">
            <a:avLst/>
          </a:prstGeom>
          <a:noFill/>
          <a:ln>
            <a:noFill/>
          </a:ln>
        </p:spPr>
      </p:sp>
      <p:sp>
        <p:nvSpPr>
          <p:cNvPr id="59" name="Google Shape;59;p18"/>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cap="none">
                <a:solidFill>
                  <a:schemeClr val="accent1"/>
                </a:solidFill>
                <a:latin typeface="Arial"/>
                <a:ea typeface="Arial"/>
                <a:cs typeface="Arial"/>
                <a:sym typeface="Arial"/>
              </a:defRPr>
            </a:lvl1pPr>
            <a:lvl2pPr marL="0" lvl="1" indent="0" algn="r">
              <a:spcBef>
                <a:spcPts val="0"/>
              </a:spcBef>
              <a:buNone/>
              <a:defRPr sz="1000" cap="none">
                <a:solidFill>
                  <a:schemeClr val="accent1"/>
                </a:solidFill>
                <a:latin typeface="Arial"/>
                <a:ea typeface="Arial"/>
                <a:cs typeface="Arial"/>
                <a:sym typeface="Arial"/>
              </a:defRPr>
            </a:lvl2pPr>
            <a:lvl3pPr marL="0" lvl="2" indent="0" algn="r">
              <a:spcBef>
                <a:spcPts val="0"/>
              </a:spcBef>
              <a:buNone/>
              <a:defRPr sz="1000" cap="none">
                <a:solidFill>
                  <a:schemeClr val="accent1"/>
                </a:solidFill>
                <a:latin typeface="Arial"/>
                <a:ea typeface="Arial"/>
                <a:cs typeface="Arial"/>
                <a:sym typeface="Arial"/>
              </a:defRPr>
            </a:lvl3pPr>
            <a:lvl4pPr marL="0" lvl="3" indent="0" algn="r">
              <a:spcBef>
                <a:spcPts val="0"/>
              </a:spcBef>
              <a:buNone/>
              <a:defRPr sz="1000" cap="none">
                <a:solidFill>
                  <a:schemeClr val="accent1"/>
                </a:solidFill>
                <a:latin typeface="Arial"/>
                <a:ea typeface="Arial"/>
                <a:cs typeface="Arial"/>
                <a:sym typeface="Arial"/>
              </a:defRPr>
            </a:lvl4pPr>
            <a:lvl5pPr marL="0" lvl="4" indent="0" algn="r">
              <a:spcBef>
                <a:spcPts val="0"/>
              </a:spcBef>
              <a:buNone/>
              <a:defRPr sz="1000" cap="none">
                <a:solidFill>
                  <a:schemeClr val="accent1"/>
                </a:solidFill>
                <a:latin typeface="Arial"/>
                <a:ea typeface="Arial"/>
                <a:cs typeface="Arial"/>
                <a:sym typeface="Arial"/>
              </a:defRPr>
            </a:lvl5pPr>
            <a:lvl6pPr marL="0" lvl="5" indent="0" algn="r">
              <a:spcBef>
                <a:spcPts val="0"/>
              </a:spcBef>
              <a:buNone/>
              <a:defRPr sz="1000" cap="none">
                <a:solidFill>
                  <a:schemeClr val="accent1"/>
                </a:solidFill>
                <a:latin typeface="Arial"/>
                <a:ea typeface="Arial"/>
                <a:cs typeface="Arial"/>
                <a:sym typeface="Arial"/>
              </a:defRPr>
            </a:lvl6pPr>
            <a:lvl7pPr marL="0" lvl="6" indent="0" algn="r">
              <a:spcBef>
                <a:spcPts val="0"/>
              </a:spcBef>
              <a:buNone/>
              <a:defRPr sz="1000" cap="none">
                <a:solidFill>
                  <a:schemeClr val="accent1"/>
                </a:solidFill>
                <a:latin typeface="Arial"/>
                <a:ea typeface="Arial"/>
                <a:cs typeface="Arial"/>
                <a:sym typeface="Arial"/>
              </a:defRPr>
            </a:lvl7pPr>
            <a:lvl8pPr marL="0" lvl="7" indent="0" algn="r">
              <a:spcBef>
                <a:spcPts val="0"/>
              </a:spcBef>
              <a:buNone/>
              <a:defRPr sz="1000" cap="none">
                <a:solidFill>
                  <a:schemeClr val="accent1"/>
                </a:solidFill>
                <a:latin typeface="Arial"/>
                <a:ea typeface="Arial"/>
                <a:cs typeface="Arial"/>
                <a:sym typeface="Arial"/>
              </a:defRPr>
            </a:lvl8pPr>
            <a:lvl9pPr marL="0" lvl="8" indent="0" algn="r">
              <a:spcBef>
                <a:spcPts val="0"/>
              </a:spcBef>
              <a:buNone/>
              <a:defRPr sz="1000"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18"/>
          <p:cNvSpPr txBox="1">
            <a:spLocks noGrp="1"/>
          </p:cNvSpPr>
          <p:nvPr>
            <p:ph type="body" idx="1"/>
          </p:nvPr>
        </p:nvSpPr>
        <p:spPr>
          <a:xfrm>
            <a:off x="6524625" y="2624137"/>
            <a:ext cx="5172075" cy="203358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8"/>
          <p:cNvSpPr txBox="1">
            <a:spLocks noGrp="1"/>
          </p:cNvSpPr>
          <p:nvPr>
            <p:ph type="title"/>
          </p:nvPr>
        </p:nvSpPr>
        <p:spPr>
          <a:xfrm>
            <a:off x="7692272" y="671808"/>
            <a:ext cx="3661528" cy="639192"/>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blem">
  <p:cSld name="Problem">
    <p:spTree>
      <p:nvGrpSpPr>
        <p:cNvPr id="1" name="Shape 64"/>
        <p:cNvGrpSpPr/>
        <p:nvPr/>
      </p:nvGrpSpPr>
      <p:grpSpPr>
        <a:xfrm>
          <a:off x="0" y="0"/>
          <a:ext cx="0" cy="0"/>
          <a:chOff x="0" y="0"/>
          <a:chExt cx="0" cy="0"/>
        </a:xfrm>
      </p:grpSpPr>
      <p:sp>
        <p:nvSpPr>
          <p:cNvPr id="65" name="Google Shape;65;p19"/>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19"/>
          <p:cNvSpPr txBox="1">
            <a:spLocks noGrp="1"/>
          </p:cNvSpPr>
          <p:nvPr>
            <p:ph type="body" idx="1"/>
          </p:nvPr>
        </p:nvSpPr>
        <p:spPr>
          <a:xfrm>
            <a:off x="838200" y="2700899"/>
            <a:ext cx="3281555" cy="147269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9"/>
          <p:cNvSpPr txBox="1">
            <a:spLocks noGrp="1"/>
          </p:cNvSpPr>
          <p:nvPr>
            <p:ph type="body" idx="2"/>
          </p:nvPr>
        </p:nvSpPr>
        <p:spPr>
          <a:xfrm>
            <a:off x="838200" y="2321396"/>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9"/>
          <p:cNvSpPr txBox="1">
            <a:spLocks noGrp="1"/>
          </p:cNvSpPr>
          <p:nvPr>
            <p:ph type="body" idx="3"/>
          </p:nvPr>
        </p:nvSpPr>
        <p:spPr>
          <a:xfrm>
            <a:off x="838200" y="4683183"/>
            <a:ext cx="3281555" cy="106764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body" idx="4"/>
          </p:nvPr>
        </p:nvSpPr>
        <p:spPr>
          <a:xfrm>
            <a:off x="838200" y="4303679"/>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9"/>
          <p:cNvSpPr txBox="1">
            <a:spLocks noGrp="1"/>
          </p:cNvSpPr>
          <p:nvPr>
            <p:ph type="body" idx="5"/>
          </p:nvPr>
        </p:nvSpPr>
        <p:spPr>
          <a:xfrm>
            <a:off x="4465159" y="2715236"/>
            <a:ext cx="3281555" cy="147269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body" idx="6"/>
          </p:nvPr>
        </p:nvSpPr>
        <p:spPr>
          <a:xfrm>
            <a:off x="4465159" y="2335733"/>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7"/>
          </p:nvPr>
        </p:nvSpPr>
        <p:spPr>
          <a:xfrm>
            <a:off x="4465159" y="4697520"/>
            <a:ext cx="3281555" cy="106764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body" idx="8"/>
          </p:nvPr>
        </p:nvSpPr>
        <p:spPr>
          <a:xfrm>
            <a:off x="4465159" y="4318016"/>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body" idx="9"/>
          </p:nvPr>
        </p:nvSpPr>
        <p:spPr>
          <a:xfrm>
            <a:off x="8089832" y="2715236"/>
            <a:ext cx="3281555" cy="147269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body" idx="13"/>
          </p:nvPr>
        </p:nvSpPr>
        <p:spPr>
          <a:xfrm>
            <a:off x="8089832" y="2335733"/>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9"/>
          <p:cNvSpPr/>
          <p:nvPr/>
        </p:nvSpPr>
        <p:spPr>
          <a:xfrm rot="5400000">
            <a:off x="9766385" y="-1006534"/>
            <a:ext cx="972645" cy="39242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19"/>
          <p:cNvSpPr txBox="1">
            <a:spLocks noGrp="1"/>
          </p:cNvSpPr>
          <p:nvPr>
            <p:ph type="title"/>
          </p:nvPr>
        </p:nvSpPr>
        <p:spPr>
          <a:xfrm>
            <a:off x="2891574" y="658420"/>
            <a:ext cx="6408851" cy="665965"/>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ution">
  <p:cSld name="Solution">
    <p:spTree>
      <p:nvGrpSpPr>
        <p:cNvPr id="1" name="Shape 80"/>
        <p:cNvGrpSpPr/>
        <p:nvPr/>
      </p:nvGrpSpPr>
      <p:grpSpPr>
        <a:xfrm>
          <a:off x="0" y="0"/>
          <a:ext cx="0" cy="0"/>
          <a:chOff x="0" y="0"/>
          <a:chExt cx="0" cy="0"/>
        </a:xfrm>
      </p:grpSpPr>
      <p:sp>
        <p:nvSpPr>
          <p:cNvPr id="81" name="Google Shape;81;p20"/>
          <p:cNvSpPr/>
          <p:nvPr/>
        </p:nvSpPr>
        <p:spPr>
          <a:xfrm>
            <a:off x="1282168" y="0"/>
            <a:ext cx="1855263" cy="4459951"/>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20"/>
          <p:cNvSpPr txBox="1">
            <a:spLocks noGrp="1"/>
          </p:cNvSpPr>
          <p:nvPr>
            <p:ph type="title"/>
          </p:nvPr>
        </p:nvSpPr>
        <p:spPr>
          <a:xfrm rot="-5400000">
            <a:off x="575672" y="4121035"/>
            <a:ext cx="3337712" cy="639195"/>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0"/>
          <p:cNvSpPr>
            <a:spLocks noGrp="1"/>
          </p:cNvSpPr>
          <p:nvPr>
            <p:ph type="pic" idx="2"/>
          </p:nvPr>
        </p:nvSpPr>
        <p:spPr>
          <a:xfrm>
            <a:off x="4414645" y="758825"/>
            <a:ext cx="599148" cy="600075"/>
          </a:xfrm>
          <a:prstGeom prst="rect">
            <a:avLst/>
          </a:prstGeom>
          <a:noFill/>
          <a:ln>
            <a:noFill/>
          </a:ln>
        </p:spPr>
      </p:sp>
      <p:sp>
        <p:nvSpPr>
          <p:cNvPr id="84" name="Google Shape;84;p20"/>
          <p:cNvSpPr txBox="1">
            <a:spLocks noGrp="1"/>
          </p:cNvSpPr>
          <p:nvPr>
            <p:ph type="body" idx="1"/>
          </p:nvPr>
        </p:nvSpPr>
        <p:spPr>
          <a:xfrm>
            <a:off x="4414645" y="1388209"/>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0"/>
          <p:cNvSpPr txBox="1">
            <a:spLocks noGrp="1"/>
          </p:cNvSpPr>
          <p:nvPr>
            <p:ph type="body" idx="3"/>
          </p:nvPr>
        </p:nvSpPr>
        <p:spPr>
          <a:xfrm>
            <a:off x="4414645" y="1767713"/>
            <a:ext cx="3281555" cy="112574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0"/>
          <p:cNvSpPr>
            <a:spLocks noGrp="1"/>
          </p:cNvSpPr>
          <p:nvPr>
            <p:ph type="pic" idx="4"/>
          </p:nvPr>
        </p:nvSpPr>
        <p:spPr>
          <a:xfrm>
            <a:off x="4414645" y="3251858"/>
            <a:ext cx="599148" cy="600075"/>
          </a:xfrm>
          <a:prstGeom prst="rect">
            <a:avLst/>
          </a:prstGeom>
          <a:noFill/>
          <a:ln>
            <a:noFill/>
          </a:ln>
        </p:spPr>
      </p:sp>
      <p:sp>
        <p:nvSpPr>
          <p:cNvPr id="87" name="Google Shape;87;p20"/>
          <p:cNvSpPr txBox="1">
            <a:spLocks noGrp="1"/>
          </p:cNvSpPr>
          <p:nvPr>
            <p:ph type="body" idx="5"/>
          </p:nvPr>
        </p:nvSpPr>
        <p:spPr>
          <a:xfrm>
            <a:off x="4414645" y="3866925"/>
            <a:ext cx="3281555" cy="4288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0"/>
          <p:cNvSpPr txBox="1">
            <a:spLocks noGrp="1"/>
          </p:cNvSpPr>
          <p:nvPr>
            <p:ph type="body" idx="6"/>
          </p:nvPr>
        </p:nvSpPr>
        <p:spPr>
          <a:xfrm>
            <a:off x="4414645" y="4248925"/>
            <a:ext cx="3281555" cy="142921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0"/>
          <p:cNvSpPr>
            <a:spLocks noGrp="1"/>
          </p:cNvSpPr>
          <p:nvPr>
            <p:ph type="pic" idx="7"/>
          </p:nvPr>
        </p:nvSpPr>
        <p:spPr>
          <a:xfrm>
            <a:off x="8077157" y="773142"/>
            <a:ext cx="599148" cy="600075"/>
          </a:xfrm>
          <a:prstGeom prst="rect">
            <a:avLst/>
          </a:prstGeom>
          <a:noFill/>
          <a:ln>
            <a:noFill/>
          </a:ln>
        </p:spPr>
      </p:sp>
      <p:sp>
        <p:nvSpPr>
          <p:cNvPr id="90" name="Google Shape;90;p20"/>
          <p:cNvSpPr txBox="1">
            <a:spLocks noGrp="1"/>
          </p:cNvSpPr>
          <p:nvPr>
            <p:ph type="body" idx="8"/>
          </p:nvPr>
        </p:nvSpPr>
        <p:spPr>
          <a:xfrm>
            <a:off x="8072244" y="1388209"/>
            <a:ext cx="3281556"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0"/>
          <p:cNvSpPr txBox="1">
            <a:spLocks noGrp="1"/>
          </p:cNvSpPr>
          <p:nvPr>
            <p:ph type="body" idx="9"/>
          </p:nvPr>
        </p:nvSpPr>
        <p:spPr>
          <a:xfrm>
            <a:off x="8072244" y="1767713"/>
            <a:ext cx="3281556" cy="112574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0"/>
          <p:cNvSpPr>
            <a:spLocks noGrp="1"/>
          </p:cNvSpPr>
          <p:nvPr>
            <p:ph type="pic" idx="13"/>
          </p:nvPr>
        </p:nvSpPr>
        <p:spPr>
          <a:xfrm>
            <a:off x="8072244" y="3237794"/>
            <a:ext cx="599148" cy="600075"/>
          </a:xfrm>
          <a:prstGeom prst="rect">
            <a:avLst/>
          </a:prstGeom>
          <a:noFill/>
          <a:ln>
            <a:noFill/>
          </a:ln>
        </p:spPr>
      </p:sp>
      <p:sp>
        <p:nvSpPr>
          <p:cNvPr id="93" name="Google Shape;93;p20"/>
          <p:cNvSpPr txBox="1">
            <a:spLocks noGrp="1"/>
          </p:cNvSpPr>
          <p:nvPr>
            <p:ph type="body" idx="14"/>
          </p:nvPr>
        </p:nvSpPr>
        <p:spPr>
          <a:xfrm>
            <a:off x="8072244" y="3866925"/>
            <a:ext cx="3281556" cy="4288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0"/>
          <p:cNvSpPr txBox="1">
            <a:spLocks noGrp="1"/>
          </p:cNvSpPr>
          <p:nvPr>
            <p:ph type="body" idx="15"/>
          </p:nvPr>
        </p:nvSpPr>
        <p:spPr>
          <a:xfrm>
            <a:off x="8072244" y="4248925"/>
            <a:ext cx="3281556" cy="142921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0"/>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duct Overview">
  <p:cSld name="Product Overview">
    <p:spTree>
      <p:nvGrpSpPr>
        <p:cNvPr id="1" name="Shape 98"/>
        <p:cNvGrpSpPr/>
        <p:nvPr/>
      </p:nvGrpSpPr>
      <p:grpSpPr>
        <a:xfrm>
          <a:off x="0" y="0"/>
          <a:ext cx="0" cy="0"/>
          <a:chOff x="0" y="0"/>
          <a:chExt cx="0" cy="0"/>
        </a:xfrm>
      </p:grpSpPr>
      <p:sp>
        <p:nvSpPr>
          <p:cNvPr id="99" name="Google Shape;99;p21"/>
          <p:cNvSpPr>
            <a:spLocks noGrp="1"/>
          </p:cNvSpPr>
          <p:nvPr>
            <p:ph type="pic" idx="2"/>
          </p:nvPr>
        </p:nvSpPr>
        <p:spPr>
          <a:xfrm>
            <a:off x="0" y="466725"/>
            <a:ext cx="4858139" cy="5924550"/>
          </a:xfrm>
          <a:prstGeom prst="rect">
            <a:avLst/>
          </a:prstGeom>
          <a:noFill/>
          <a:ln>
            <a:noFill/>
          </a:ln>
        </p:spPr>
      </p:sp>
      <p:sp>
        <p:nvSpPr>
          <p:cNvPr id="100" name="Google Shape;100;p21"/>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cap="none">
                <a:solidFill>
                  <a:srgbClr val="757070"/>
                </a:solidFill>
                <a:latin typeface="Arial"/>
                <a:ea typeface="Arial"/>
                <a:cs typeface="Arial"/>
                <a:sym typeface="Arial"/>
              </a:defRPr>
            </a:lvl1pPr>
            <a:lvl2pPr marL="0" lvl="1" indent="0" algn="r">
              <a:spcBef>
                <a:spcPts val="0"/>
              </a:spcBef>
              <a:buNone/>
              <a:defRPr sz="1000" cap="none">
                <a:solidFill>
                  <a:srgbClr val="757070"/>
                </a:solidFill>
                <a:latin typeface="Arial"/>
                <a:ea typeface="Arial"/>
                <a:cs typeface="Arial"/>
                <a:sym typeface="Arial"/>
              </a:defRPr>
            </a:lvl2pPr>
            <a:lvl3pPr marL="0" lvl="2" indent="0" algn="r">
              <a:spcBef>
                <a:spcPts val="0"/>
              </a:spcBef>
              <a:buNone/>
              <a:defRPr sz="1000" cap="none">
                <a:solidFill>
                  <a:srgbClr val="757070"/>
                </a:solidFill>
                <a:latin typeface="Arial"/>
                <a:ea typeface="Arial"/>
                <a:cs typeface="Arial"/>
                <a:sym typeface="Arial"/>
              </a:defRPr>
            </a:lvl3pPr>
            <a:lvl4pPr marL="0" lvl="3" indent="0" algn="r">
              <a:spcBef>
                <a:spcPts val="0"/>
              </a:spcBef>
              <a:buNone/>
              <a:defRPr sz="1000" cap="none">
                <a:solidFill>
                  <a:srgbClr val="757070"/>
                </a:solidFill>
                <a:latin typeface="Arial"/>
                <a:ea typeface="Arial"/>
                <a:cs typeface="Arial"/>
                <a:sym typeface="Arial"/>
              </a:defRPr>
            </a:lvl4pPr>
            <a:lvl5pPr marL="0" lvl="4" indent="0" algn="r">
              <a:spcBef>
                <a:spcPts val="0"/>
              </a:spcBef>
              <a:buNone/>
              <a:defRPr sz="1000" cap="none">
                <a:solidFill>
                  <a:srgbClr val="757070"/>
                </a:solidFill>
                <a:latin typeface="Arial"/>
                <a:ea typeface="Arial"/>
                <a:cs typeface="Arial"/>
                <a:sym typeface="Arial"/>
              </a:defRPr>
            </a:lvl5pPr>
            <a:lvl6pPr marL="0" lvl="5" indent="0" algn="r">
              <a:spcBef>
                <a:spcPts val="0"/>
              </a:spcBef>
              <a:buNone/>
              <a:defRPr sz="1000" cap="none">
                <a:solidFill>
                  <a:srgbClr val="757070"/>
                </a:solidFill>
                <a:latin typeface="Arial"/>
                <a:ea typeface="Arial"/>
                <a:cs typeface="Arial"/>
                <a:sym typeface="Arial"/>
              </a:defRPr>
            </a:lvl6pPr>
            <a:lvl7pPr marL="0" lvl="6" indent="0" algn="r">
              <a:spcBef>
                <a:spcPts val="0"/>
              </a:spcBef>
              <a:buNone/>
              <a:defRPr sz="1000" cap="none">
                <a:solidFill>
                  <a:srgbClr val="757070"/>
                </a:solidFill>
                <a:latin typeface="Arial"/>
                <a:ea typeface="Arial"/>
                <a:cs typeface="Arial"/>
                <a:sym typeface="Arial"/>
              </a:defRPr>
            </a:lvl7pPr>
            <a:lvl8pPr marL="0" lvl="7" indent="0" algn="r">
              <a:spcBef>
                <a:spcPts val="0"/>
              </a:spcBef>
              <a:buNone/>
              <a:defRPr sz="1000" cap="none">
                <a:solidFill>
                  <a:srgbClr val="757070"/>
                </a:solidFill>
                <a:latin typeface="Arial"/>
                <a:ea typeface="Arial"/>
                <a:cs typeface="Arial"/>
                <a:sym typeface="Arial"/>
              </a:defRPr>
            </a:lvl8pPr>
            <a:lvl9pPr marL="0" lvl="8" indent="0" algn="r">
              <a:spcBef>
                <a:spcPts val="0"/>
              </a:spcBef>
              <a:buNone/>
              <a:defRPr sz="1000" cap="none">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21"/>
          <p:cNvSpPr txBox="1">
            <a:spLocks noGrp="1"/>
          </p:cNvSpPr>
          <p:nvPr>
            <p:ph type="body" idx="1"/>
          </p:nvPr>
        </p:nvSpPr>
        <p:spPr>
          <a:xfrm>
            <a:off x="5598135" y="2759613"/>
            <a:ext cx="2824355"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1"/>
          <p:cNvSpPr txBox="1">
            <a:spLocks noGrp="1"/>
          </p:cNvSpPr>
          <p:nvPr>
            <p:ph type="body" idx="3"/>
          </p:nvPr>
        </p:nvSpPr>
        <p:spPr>
          <a:xfrm>
            <a:off x="5598135" y="2176946"/>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1"/>
          <p:cNvSpPr txBox="1">
            <a:spLocks noGrp="1"/>
          </p:cNvSpPr>
          <p:nvPr>
            <p:ph type="body" idx="4"/>
          </p:nvPr>
        </p:nvSpPr>
        <p:spPr>
          <a:xfrm>
            <a:off x="8845966" y="2759613"/>
            <a:ext cx="2595758"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1"/>
          <p:cNvSpPr txBox="1">
            <a:spLocks noGrp="1"/>
          </p:cNvSpPr>
          <p:nvPr>
            <p:ph type="body" idx="5"/>
          </p:nvPr>
        </p:nvSpPr>
        <p:spPr>
          <a:xfrm>
            <a:off x="8845966" y="2176946"/>
            <a:ext cx="2595758"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1"/>
          <p:cNvSpPr txBox="1">
            <a:spLocks noGrp="1"/>
          </p:cNvSpPr>
          <p:nvPr>
            <p:ph type="body" idx="6"/>
          </p:nvPr>
        </p:nvSpPr>
        <p:spPr>
          <a:xfrm>
            <a:off x="5598135" y="4712146"/>
            <a:ext cx="2824355"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1"/>
          <p:cNvSpPr txBox="1">
            <a:spLocks noGrp="1"/>
          </p:cNvSpPr>
          <p:nvPr>
            <p:ph type="body" idx="7"/>
          </p:nvPr>
        </p:nvSpPr>
        <p:spPr>
          <a:xfrm>
            <a:off x="5598135" y="4129479"/>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1"/>
          <p:cNvSpPr txBox="1">
            <a:spLocks noGrp="1"/>
          </p:cNvSpPr>
          <p:nvPr>
            <p:ph type="body" idx="8"/>
          </p:nvPr>
        </p:nvSpPr>
        <p:spPr>
          <a:xfrm>
            <a:off x="8845966" y="4712146"/>
            <a:ext cx="2595758"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1"/>
          <p:cNvSpPr txBox="1">
            <a:spLocks noGrp="1"/>
          </p:cNvSpPr>
          <p:nvPr>
            <p:ph type="body" idx="9"/>
          </p:nvPr>
        </p:nvSpPr>
        <p:spPr>
          <a:xfrm>
            <a:off x="8845966" y="4129479"/>
            <a:ext cx="2595758"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1"/>
          <p:cNvSpPr txBox="1">
            <a:spLocks noGrp="1"/>
          </p:cNvSpPr>
          <p:nvPr>
            <p:ph type="title"/>
          </p:nvPr>
        </p:nvSpPr>
        <p:spPr>
          <a:xfrm>
            <a:off x="5586411" y="941112"/>
            <a:ext cx="6074545" cy="639192"/>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SzPts val="4000"/>
              <a:buFont typeface="Arial"/>
              <a:buNone/>
              <a:defRPr sz="4000" b="0" i="0" u="none" strike="noStrike" cap="none">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7F7F7F"/>
                </a:solidFill>
                <a:latin typeface="Arial"/>
                <a:ea typeface="Arial"/>
                <a:cs typeface="Arial"/>
                <a:sym typeface="Arial"/>
              </a:defRPr>
            </a:lvl1pPr>
            <a:lvl2pPr marL="0" marR="0" lvl="1" indent="0" algn="r" rtl="0">
              <a:spcBef>
                <a:spcPts val="0"/>
              </a:spcBef>
              <a:buNone/>
              <a:defRPr sz="1000" b="0" i="0" u="none" strike="noStrike" cap="none">
                <a:solidFill>
                  <a:srgbClr val="7F7F7F"/>
                </a:solidFill>
                <a:latin typeface="Arial"/>
                <a:ea typeface="Arial"/>
                <a:cs typeface="Arial"/>
                <a:sym typeface="Arial"/>
              </a:defRPr>
            </a:lvl2pPr>
            <a:lvl3pPr marL="0" marR="0" lvl="2" indent="0" algn="r" rtl="0">
              <a:spcBef>
                <a:spcPts val="0"/>
              </a:spcBef>
              <a:buNone/>
              <a:defRPr sz="1000" b="0" i="0" u="none" strike="noStrike" cap="none">
                <a:solidFill>
                  <a:srgbClr val="7F7F7F"/>
                </a:solidFill>
                <a:latin typeface="Arial"/>
                <a:ea typeface="Arial"/>
                <a:cs typeface="Arial"/>
                <a:sym typeface="Arial"/>
              </a:defRPr>
            </a:lvl3pPr>
            <a:lvl4pPr marL="0" marR="0" lvl="3" indent="0" algn="r" rtl="0">
              <a:spcBef>
                <a:spcPts val="0"/>
              </a:spcBef>
              <a:buNone/>
              <a:defRPr sz="1000" b="0" i="0" u="none" strike="noStrike" cap="none">
                <a:solidFill>
                  <a:srgbClr val="7F7F7F"/>
                </a:solidFill>
                <a:latin typeface="Arial"/>
                <a:ea typeface="Arial"/>
                <a:cs typeface="Arial"/>
                <a:sym typeface="Arial"/>
              </a:defRPr>
            </a:lvl4pPr>
            <a:lvl5pPr marL="0" marR="0" lvl="4" indent="0" algn="r" rtl="0">
              <a:spcBef>
                <a:spcPts val="0"/>
              </a:spcBef>
              <a:buNone/>
              <a:defRPr sz="1000" b="0" i="0" u="none" strike="noStrike" cap="none">
                <a:solidFill>
                  <a:srgbClr val="7F7F7F"/>
                </a:solidFill>
                <a:latin typeface="Arial"/>
                <a:ea typeface="Arial"/>
                <a:cs typeface="Arial"/>
                <a:sym typeface="Arial"/>
              </a:defRPr>
            </a:lvl5pPr>
            <a:lvl6pPr marL="0" marR="0" lvl="5" indent="0" algn="r" rtl="0">
              <a:spcBef>
                <a:spcPts val="0"/>
              </a:spcBef>
              <a:buNone/>
              <a:defRPr sz="1000" b="0" i="0" u="none" strike="noStrike" cap="none">
                <a:solidFill>
                  <a:srgbClr val="7F7F7F"/>
                </a:solidFill>
                <a:latin typeface="Arial"/>
                <a:ea typeface="Arial"/>
                <a:cs typeface="Arial"/>
                <a:sym typeface="Arial"/>
              </a:defRPr>
            </a:lvl6pPr>
            <a:lvl7pPr marL="0" marR="0" lvl="6" indent="0" algn="r" rtl="0">
              <a:spcBef>
                <a:spcPts val="0"/>
              </a:spcBef>
              <a:buNone/>
              <a:defRPr sz="1000" b="0" i="0" u="none" strike="noStrike" cap="none">
                <a:solidFill>
                  <a:srgbClr val="7F7F7F"/>
                </a:solidFill>
                <a:latin typeface="Arial"/>
                <a:ea typeface="Arial"/>
                <a:cs typeface="Arial"/>
                <a:sym typeface="Arial"/>
              </a:defRPr>
            </a:lvl7pPr>
            <a:lvl8pPr marL="0" marR="0" lvl="7" indent="0" algn="r" rtl="0">
              <a:spcBef>
                <a:spcPts val="0"/>
              </a:spcBef>
              <a:buNone/>
              <a:defRPr sz="1000" b="0" i="0" u="none" strike="noStrike" cap="none">
                <a:solidFill>
                  <a:srgbClr val="7F7F7F"/>
                </a:solidFill>
                <a:latin typeface="Arial"/>
                <a:ea typeface="Arial"/>
                <a:cs typeface="Arial"/>
                <a:sym typeface="Arial"/>
              </a:defRPr>
            </a:lvl8pPr>
            <a:lvl9pPr marL="0" marR="0" lvl="8" indent="0" algn="r" rtl="0">
              <a:spcBef>
                <a:spcPts val="0"/>
              </a:spcBef>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 descr="A colorful lines of a subway system&#10;&#10;Description automatically generated"/>
          <p:cNvPicPr preferRelativeResize="0">
            <a:picLocks noGrp="1"/>
          </p:cNvPicPr>
          <p:nvPr>
            <p:ph type="pic" idx="2"/>
          </p:nvPr>
        </p:nvPicPr>
        <p:blipFill rotWithShape="1">
          <a:blip r:embed="rId3">
            <a:alphaModFix/>
          </a:blip>
          <a:srcRect t="4327" b="4327"/>
          <a:stretch/>
        </p:blipFill>
        <p:spPr>
          <a:xfrm flipH="1">
            <a:off x="126846" y="746129"/>
            <a:ext cx="6475268" cy="5915532"/>
          </a:xfrm>
          <a:prstGeom prst="rect">
            <a:avLst/>
          </a:prstGeom>
          <a:noFill/>
          <a:ln>
            <a:noFill/>
          </a:ln>
        </p:spPr>
      </p:pic>
      <p:sp>
        <p:nvSpPr>
          <p:cNvPr id="315" name="Google Shape;315;p1"/>
          <p:cNvSpPr txBox="1">
            <a:spLocks noGrp="1"/>
          </p:cNvSpPr>
          <p:nvPr>
            <p:ph type="body" idx="1"/>
          </p:nvPr>
        </p:nvSpPr>
        <p:spPr>
          <a:xfrm>
            <a:off x="8691419" y="1125633"/>
            <a:ext cx="2937452" cy="119269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000"/>
              <a:buNone/>
            </a:pPr>
            <a:br>
              <a:rPr lang="en-US" sz="2000"/>
            </a:br>
            <a:endParaRPr sz="2000"/>
          </a:p>
        </p:txBody>
      </p:sp>
      <p:sp>
        <p:nvSpPr>
          <p:cNvPr id="316" name="Google Shape;316;p1"/>
          <p:cNvSpPr txBox="1">
            <a:spLocks noGrp="1"/>
          </p:cNvSpPr>
          <p:nvPr>
            <p:ph type="body" idx="3"/>
          </p:nvPr>
        </p:nvSpPr>
        <p:spPr>
          <a:xfrm>
            <a:off x="6255951" y="0"/>
            <a:ext cx="6066147" cy="6857999"/>
          </a:xfrm>
          <a:prstGeom prst="rect">
            <a:avLst/>
          </a:prstGeom>
          <a:gradFill>
            <a:gsLst>
              <a:gs pos="0">
                <a:srgbClr val="496A76"/>
              </a:gs>
              <a:gs pos="50000">
                <a:srgbClr val="105666"/>
              </a:gs>
              <a:gs pos="100000">
                <a:srgbClr val="0A4D5D"/>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3000"/>
              <a:buNone/>
            </a:pPr>
            <a:endParaRPr sz="3000" cap="none" dirty="0">
              <a:solidFill>
                <a:schemeClr val="lt1"/>
              </a:solidFill>
            </a:endParaRPr>
          </a:p>
          <a:p>
            <a:pPr marL="0" lvl="0" indent="0" algn="l" rtl="0">
              <a:lnSpc>
                <a:spcPct val="90000"/>
              </a:lnSpc>
              <a:spcBef>
                <a:spcPts val="1000"/>
              </a:spcBef>
              <a:spcAft>
                <a:spcPts val="0"/>
              </a:spcAft>
              <a:buClr>
                <a:schemeClr val="accent4"/>
              </a:buClr>
              <a:buSzPts val="3000"/>
              <a:buNone/>
            </a:pPr>
            <a:endParaRPr sz="3000" cap="none" dirty="0">
              <a:solidFill>
                <a:schemeClr val="lt1"/>
              </a:solidFill>
            </a:endParaRPr>
          </a:p>
          <a:p>
            <a:pPr marL="0" lvl="0" indent="0" algn="l" rtl="0">
              <a:lnSpc>
                <a:spcPct val="90000"/>
              </a:lnSpc>
              <a:spcBef>
                <a:spcPts val="1000"/>
              </a:spcBef>
              <a:spcAft>
                <a:spcPts val="0"/>
              </a:spcAft>
              <a:buClr>
                <a:schemeClr val="lt1"/>
              </a:buClr>
              <a:buSzPts val="3000"/>
              <a:buNone/>
            </a:pPr>
            <a:r>
              <a:rPr lang="en-US" sz="3000" b="1" cap="none" dirty="0">
                <a:solidFill>
                  <a:schemeClr val="lt1"/>
                </a:solidFill>
                <a:latin typeface="Candara"/>
                <a:ea typeface="Candara"/>
                <a:cs typeface="Candara"/>
                <a:sym typeface="Candara"/>
              </a:rPr>
              <a:t>Non-Traditional Pathways to the City Management Suite: </a:t>
            </a:r>
            <a:endParaRPr dirty="0"/>
          </a:p>
          <a:p>
            <a:pPr marL="0" lvl="0" indent="0" algn="l" rtl="0">
              <a:lnSpc>
                <a:spcPct val="90000"/>
              </a:lnSpc>
              <a:spcBef>
                <a:spcPts val="1000"/>
              </a:spcBef>
              <a:spcAft>
                <a:spcPts val="0"/>
              </a:spcAft>
              <a:buClr>
                <a:schemeClr val="lt1"/>
              </a:buClr>
              <a:buSzPts val="3000"/>
              <a:buNone/>
            </a:pPr>
            <a:r>
              <a:rPr lang="en-US" sz="3000" i="1" cap="none" dirty="0">
                <a:solidFill>
                  <a:schemeClr val="lt1"/>
                </a:solidFill>
                <a:latin typeface="Candara"/>
                <a:ea typeface="Candara"/>
                <a:cs typeface="Candara"/>
                <a:sym typeface="Candara"/>
              </a:rPr>
              <a:t>How HR Professionals are Uniquely Poised for City Leadership</a:t>
            </a:r>
            <a:endParaRPr dirty="0"/>
          </a:p>
          <a:p>
            <a:pPr marL="0" lvl="0" indent="0" algn="l" rtl="0">
              <a:lnSpc>
                <a:spcPct val="90000"/>
              </a:lnSpc>
              <a:spcBef>
                <a:spcPts val="1000"/>
              </a:spcBef>
              <a:spcAft>
                <a:spcPts val="0"/>
              </a:spcAft>
              <a:buClr>
                <a:schemeClr val="accent4"/>
              </a:buClr>
              <a:buSzPts val="3000"/>
              <a:buNone/>
            </a:pPr>
            <a:endParaRPr sz="3000" cap="none" dirty="0">
              <a:latin typeface="Candara"/>
              <a:ea typeface="Candara"/>
              <a:cs typeface="Candara"/>
              <a:sym typeface="Candara"/>
            </a:endParaRPr>
          </a:p>
          <a:p>
            <a:pPr marL="0" lvl="0" indent="0" algn="l" rtl="0">
              <a:lnSpc>
                <a:spcPct val="90000"/>
              </a:lnSpc>
              <a:spcBef>
                <a:spcPts val="1000"/>
              </a:spcBef>
              <a:spcAft>
                <a:spcPts val="0"/>
              </a:spcAft>
              <a:buClr>
                <a:schemeClr val="accent4"/>
              </a:buClr>
              <a:buSzPts val="3000"/>
              <a:buNone/>
            </a:pPr>
            <a:endParaRPr sz="3000" cap="none" dirty="0">
              <a:latin typeface="Candara"/>
              <a:ea typeface="Candara"/>
              <a:cs typeface="Candara"/>
              <a:sym typeface="Candara"/>
            </a:endParaRPr>
          </a:p>
          <a:p>
            <a:pPr marL="0" lvl="0" indent="0" algn="l" rtl="0">
              <a:lnSpc>
                <a:spcPct val="90000"/>
              </a:lnSpc>
              <a:spcBef>
                <a:spcPts val="1000"/>
              </a:spcBef>
              <a:spcAft>
                <a:spcPts val="0"/>
              </a:spcAft>
              <a:buClr>
                <a:schemeClr val="accent4"/>
              </a:buClr>
              <a:buSzPts val="3000"/>
              <a:buNone/>
            </a:pPr>
            <a:endParaRPr sz="3000" cap="none" dirty="0">
              <a:latin typeface="Candara"/>
              <a:ea typeface="Candara"/>
              <a:cs typeface="Candara"/>
              <a:sym typeface="Candara"/>
            </a:endParaRPr>
          </a:p>
          <a:p>
            <a:pPr marL="0" lvl="0" indent="0" algn="l" rtl="0">
              <a:lnSpc>
                <a:spcPct val="90000"/>
              </a:lnSpc>
              <a:spcBef>
                <a:spcPts val="1000"/>
              </a:spcBef>
              <a:spcAft>
                <a:spcPts val="0"/>
              </a:spcAft>
              <a:buClr>
                <a:schemeClr val="lt1"/>
              </a:buClr>
              <a:buSzPts val="1800"/>
              <a:buNone/>
            </a:pPr>
            <a:r>
              <a:rPr lang="en-US" sz="1800" dirty="0">
                <a:solidFill>
                  <a:schemeClr val="lt1"/>
                </a:solidFill>
                <a:latin typeface="Candara"/>
                <a:ea typeface="Candara"/>
                <a:cs typeface="Candara"/>
                <a:sym typeface="Candara"/>
              </a:rPr>
              <a:t>PRESENTERS:</a:t>
            </a:r>
            <a:endParaRPr dirty="0"/>
          </a:p>
          <a:p>
            <a:pPr marL="0" lvl="0" indent="0" algn="l" rtl="0">
              <a:lnSpc>
                <a:spcPct val="90000"/>
              </a:lnSpc>
              <a:spcBef>
                <a:spcPts val="1000"/>
              </a:spcBef>
              <a:spcAft>
                <a:spcPts val="0"/>
              </a:spcAft>
              <a:buClr>
                <a:schemeClr val="lt1"/>
              </a:buClr>
              <a:buSzPts val="1800"/>
              <a:buNone/>
            </a:pPr>
            <a:br>
              <a:rPr lang="en-US" sz="1800" dirty="0">
                <a:solidFill>
                  <a:schemeClr val="lt1"/>
                </a:solidFill>
                <a:latin typeface="Candara"/>
                <a:ea typeface="Candara"/>
                <a:cs typeface="Candara"/>
                <a:sym typeface="Candara"/>
              </a:rPr>
            </a:br>
            <a:r>
              <a:rPr lang="en-US" sz="1800" b="1" cap="none" dirty="0">
                <a:solidFill>
                  <a:schemeClr val="lt1"/>
                </a:solidFill>
                <a:latin typeface="Candara"/>
                <a:ea typeface="Candara"/>
                <a:cs typeface="Candara"/>
                <a:sym typeface="Candara"/>
              </a:rPr>
              <a:t>Claire Powell, City Manager, City of Lewisville                      </a:t>
            </a:r>
            <a:endParaRPr dirty="0"/>
          </a:p>
          <a:p>
            <a:pPr marL="0" lvl="0" indent="0" algn="l" rtl="0">
              <a:lnSpc>
                <a:spcPct val="90000"/>
              </a:lnSpc>
              <a:spcBef>
                <a:spcPts val="1000"/>
              </a:spcBef>
              <a:spcAft>
                <a:spcPts val="0"/>
              </a:spcAft>
              <a:buClr>
                <a:schemeClr val="lt1"/>
              </a:buClr>
              <a:buSzPts val="1800"/>
              <a:buNone/>
            </a:pPr>
            <a:r>
              <a:rPr lang="en-US" sz="1800" b="1" cap="none" dirty="0" err="1">
                <a:solidFill>
                  <a:schemeClr val="lt1"/>
                </a:solidFill>
                <a:latin typeface="Candara"/>
                <a:ea typeface="Candara"/>
                <a:cs typeface="Candara"/>
                <a:sym typeface="Candara"/>
              </a:rPr>
              <a:t>Shanté</a:t>
            </a:r>
            <a:r>
              <a:rPr lang="en-US" sz="1800" b="1" cap="none" dirty="0">
                <a:solidFill>
                  <a:schemeClr val="lt1"/>
                </a:solidFill>
                <a:latin typeface="Candara"/>
                <a:ea typeface="Candara"/>
                <a:cs typeface="Candara"/>
                <a:sym typeface="Candara"/>
              </a:rPr>
              <a:t> Akafia, Asst. City Manager, City of Lewisville</a:t>
            </a:r>
            <a:endParaRPr dirty="0"/>
          </a:p>
          <a:p>
            <a:pPr marL="0" lvl="0" indent="0" algn="l" rtl="0">
              <a:lnSpc>
                <a:spcPct val="90000"/>
              </a:lnSpc>
              <a:spcBef>
                <a:spcPts val="1000"/>
              </a:spcBef>
              <a:spcAft>
                <a:spcPts val="0"/>
              </a:spcAft>
              <a:buClr>
                <a:schemeClr val="accent4"/>
              </a:buClr>
              <a:buSzPts val="3000"/>
              <a:buNone/>
            </a:pPr>
            <a:endParaRPr sz="3000" b="1" cap="none" dirty="0">
              <a:solidFill>
                <a:schemeClr val="lt1"/>
              </a:solidFill>
              <a:latin typeface="Candara"/>
              <a:ea typeface="Candara"/>
              <a:cs typeface="Candara"/>
              <a:sym typeface="Candara"/>
            </a:endParaRPr>
          </a:p>
          <a:p>
            <a:pPr marL="0" lvl="0" indent="0" algn="l" rtl="0">
              <a:lnSpc>
                <a:spcPct val="90000"/>
              </a:lnSpc>
              <a:spcBef>
                <a:spcPts val="1000"/>
              </a:spcBef>
              <a:spcAft>
                <a:spcPts val="0"/>
              </a:spcAft>
              <a:buClr>
                <a:schemeClr val="accent4"/>
              </a:buClr>
              <a:buSzPts val="3000"/>
              <a:buNone/>
            </a:pPr>
            <a:endParaRPr sz="3000" cap="none" dirty="0">
              <a:solidFill>
                <a:schemeClr val="lt1"/>
              </a:solidFill>
            </a:endParaRPr>
          </a:p>
          <a:p>
            <a:pPr marL="0" lvl="0" indent="0" algn="l" rtl="0">
              <a:lnSpc>
                <a:spcPct val="90000"/>
              </a:lnSpc>
              <a:spcBef>
                <a:spcPts val="1000"/>
              </a:spcBef>
              <a:spcAft>
                <a:spcPts val="0"/>
              </a:spcAft>
              <a:buClr>
                <a:schemeClr val="accent4"/>
              </a:buClr>
              <a:buSzPts val="3000"/>
              <a:buNone/>
            </a:pPr>
            <a:endParaRPr sz="3000" cap="none" dirty="0"/>
          </a:p>
          <a:p>
            <a:pPr marL="0" lvl="0" indent="0" algn="l" rtl="0">
              <a:lnSpc>
                <a:spcPct val="90000"/>
              </a:lnSpc>
              <a:spcBef>
                <a:spcPts val="1000"/>
              </a:spcBef>
              <a:spcAft>
                <a:spcPts val="0"/>
              </a:spcAft>
              <a:buClr>
                <a:schemeClr val="accent4"/>
              </a:buClr>
              <a:buSzPts val="3000"/>
              <a:buNone/>
            </a:pPr>
            <a:endParaRPr sz="3000" dirty="0"/>
          </a:p>
        </p:txBody>
      </p:sp>
      <p:pic>
        <p:nvPicPr>
          <p:cNvPr id="317" name="Google Shape;317;p1"/>
          <p:cNvPicPr preferRelativeResize="0"/>
          <p:nvPr/>
        </p:nvPicPr>
        <p:blipFill rotWithShape="1">
          <a:blip r:embed="rId4">
            <a:alphaModFix/>
          </a:blip>
          <a:srcRect/>
          <a:stretch/>
        </p:blipFill>
        <p:spPr>
          <a:xfrm>
            <a:off x="126846" y="121962"/>
            <a:ext cx="2116182" cy="624167"/>
          </a:xfrm>
          <a:prstGeom prst="rect">
            <a:avLst/>
          </a:prstGeom>
          <a:noFill/>
          <a:ln>
            <a:noFill/>
          </a:ln>
        </p:spPr>
      </p:pic>
      <p:pic>
        <p:nvPicPr>
          <p:cNvPr id="318" name="Google Shape;318;p1" descr="A purple bird with green text&#10;&#10;Description automatically generated"/>
          <p:cNvPicPr preferRelativeResize="0"/>
          <p:nvPr/>
        </p:nvPicPr>
        <p:blipFill rotWithShape="1">
          <a:blip r:embed="rId5">
            <a:alphaModFix/>
          </a:blip>
          <a:srcRect/>
          <a:stretch/>
        </p:blipFill>
        <p:spPr>
          <a:xfrm>
            <a:off x="4044901" y="96895"/>
            <a:ext cx="1890346" cy="905791"/>
          </a:xfrm>
          <a:prstGeom prst="rect">
            <a:avLst/>
          </a:prstGeom>
          <a:noFill/>
          <a:ln>
            <a:noFill/>
          </a:ln>
        </p:spPr>
      </p:pic>
      <p:sp>
        <p:nvSpPr>
          <p:cNvPr id="319" name="Google Shape;319;p1"/>
          <p:cNvSpPr txBox="1"/>
          <p:nvPr/>
        </p:nvSpPr>
        <p:spPr>
          <a:xfrm>
            <a:off x="5982789" y="3395459"/>
            <a:ext cx="6113417" cy="203358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25000"/>
              </a:lnSpc>
              <a:spcBef>
                <a:spcPts val="0"/>
              </a:spcBef>
              <a:spcAft>
                <a:spcPts val="0"/>
              </a:spcAft>
              <a:buClr>
                <a:schemeClr val="lt1"/>
              </a:buClr>
              <a:buSzPts val="2000"/>
              <a:buFont typeface="Arial"/>
              <a:buNone/>
            </a:pPr>
            <a:endParaRPr sz="2000" b="0" i="0" u="none" strike="noStrike" cap="none">
              <a:solidFill>
                <a:schemeClr val="lt1"/>
              </a:solidFill>
              <a:latin typeface="Arial"/>
              <a:ea typeface="Arial"/>
              <a:cs typeface="Arial"/>
              <a:sym typeface="Arial"/>
            </a:endParaRPr>
          </a:p>
        </p:txBody>
      </p:sp>
      <p:pic>
        <p:nvPicPr>
          <p:cNvPr id="3" name="Picture 2" descr="A qr code on a white background&#10;&#10;Description automatically generated">
            <a:extLst>
              <a:ext uri="{FF2B5EF4-FFF2-40B4-BE49-F238E27FC236}">
                <a16:creationId xmlns:a16="http://schemas.microsoft.com/office/drawing/2014/main" id="{4C8A18B9-7C5C-3528-39E5-F8CA9DB17C3A}"/>
              </a:ext>
            </a:extLst>
          </p:cNvPr>
          <p:cNvPicPr>
            <a:picLocks noChangeAspect="1"/>
          </p:cNvPicPr>
          <p:nvPr/>
        </p:nvPicPr>
        <p:blipFill>
          <a:blip r:embed="rId6"/>
          <a:stretch>
            <a:fillRect/>
          </a:stretch>
        </p:blipFill>
        <p:spPr>
          <a:xfrm>
            <a:off x="4990074" y="5651267"/>
            <a:ext cx="1084467" cy="10844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8" name="Google Shape;388;p11" descr="A statue of a person with a beard and long robe&#10;&#10;Description automatically generated"/>
          <p:cNvPicPr preferRelativeResize="0"/>
          <p:nvPr/>
        </p:nvPicPr>
        <p:blipFill rotWithShape="1">
          <a:blip r:embed="rId3">
            <a:alphaModFix/>
          </a:blip>
          <a:srcRect b="27665"/>
          <a:stretch/>
        </p:blipFill>
        <p:spPr>
          <a:xfrm>
            <a:off x="20" y="1282"/>
            <a:ext cx="12191980" cy="6856718"/>
          </a:xfrm>
          <a:prstGeom prst="rect">
            <a:avLst/>
          </a:prstGeom>
          <a:noFill/>
          <a:ln>
            <a:noFill/>
          </a:ln>
        </p:spPr>
      </p:pic>
      <p:sp>
        <p:nvSpPr>
          <p:cNvPr id="389" name="Google Shape;3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latin typeface="Arial"/>
                <a:ea typeface="Arial"/>
                <a:cs typeface="Arial"/>
                <a:sym typeface="Arial"/>
              </a:rPr>
              <a:t>10</a:t>
            </a:fld>
            <a:endParaRPr sz="12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24"/>
        <p:cNvGrpSpPr/>
        <p:nvPr/>
      </p:nvGrpSpPr>
      <p:grpSpPr>
        <a:xfrm>
          <a:off x="0" y="0"/>
          <a:ext cx="0" cy="0"/>
          <a:chOff x="0" y="0"/>
          <a:chExt cx="0" cy="0"/>
        </a:xfrm>
      </p:grpSpPr>
      <p:pic>
        <p:nvPicPr>
          <p:cNvPr id="325" name="Google Shape;325;p2" descr="A diagram of steps and steps&#10;&#10;Description automatically generated"/>
          <p:cNvPicPr preferRelativeResize="0"/>
          <p:nvPr/>
        </p:nvPicPr>
        <p:blipFill rotWithShape="1">
          <a:blip r:embed="rId3">
            <a:alphaModFix/>
          </a:blip>
          <a:srcRect l="5079" t="8042" r="4435" b="24615"/>
          <a:stretch/>
        </p:blipFill>
        <p:spPr>
          <a:xfrm>
            <a:off x="1751523" y="1740877"/>
            <a:ext cx="8078277" cy="4923159"/>
          </a:xfrm>
          <a:prstGeom prst="rect">
            <a:avLst/>
          </a:prstGeom>
          <a:ln>
            <a:noFill/>
          </a:ln>
          <a:effectLst>
            <a:softEdge rad="112500"/>
          </a:effectLst>
        </p:spPr>
      </p:pic>
      <p:sp>
        <p:nvSpPr>
          <p:cNvPr id="326" name="Google Shape;326;p2"/>
          <p:cNvSpPr txBox="1">
            <a:spLocks noGrp="1"/>
          </p:cNvSpPr>
          <p:nvPr>
            <p:ph type="title"/>
          </p:nvPr>
        </p:nvSpPr>
        <p:spPr>
          <a:xfrm>
            <a:off x="0" y="487680"/>
            <a:ext cx="12392296" cy="1035413"/>
          </a:xfrm>
          <a:prstGeom prst="rect">
            <a:avLst/>
          </a:prstGeom>
          <a:gradFill>
            <a:gsLst>
              <a:gs pos="0">
                <a:srgbClr val="D6F26F"/>
              </a:gs>
              <a:gs pos="50000">
                <a:srgbClr val="D4F650"/>
              </a:gs>
              <a:gs pos="100000">
                <a:srgbClr val="C1E13E"/>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5000"/>
              <a:buFont typeface="Arial"/>
              <a:buNone/>
            </a:pPr>
            <a:r>
              <a:rPr lang="en-US" sz="5000">
                <a:latin typeface="Arial"/>
                <a:ea typeface="Arial"/>
                <a:cs typeface="Arial"/>
                <a:sym typeface="Arial"/>
              </a:rPr>
              <a:t>PROFESSIONAL GROWTH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 descr="Empty office chairs"/>
          <p:cNvPicPr preferRelativeResize="0">
            <a:picLocks noGrp="1"/>
          </p:cNvPicPr>
          <p:nvPr>
            <p:ph type="pic" idx="2"/>
          </p:nvPr>
        </p:nvPicPr>
        <p:blipFill rotWithShape="1">
          <a:blip r:embed="rId3">
            <a:alphaModFix/>
          </a:blip>
          <a:srcRect t="10176" b="10176"/>
          <a:stretch/>
        </p:blipFill>
        <p:spPr>
          <a:xfrm>
            <a:off x="0" y="0"/>
            <a:ext cx="12192000" cy="6858000"/>
          </a:xfrm>
          <a:prstGeom prst="rect">
            <a:avLst/>
          </a:prstGeom>
          <a:noFill/>
          <a:ln>
            <a:noFill/>
          </a:ln>
        </p:spPr>
      </p:pic>
      <p:sp>
        <p:nvSpPr>
          <p:cNvPr id="2" name="TextBox 1">
            <a:extLst>
              <a:ext uri="{FF2B5EF4-FFF2-40B4-BE49-F238E27FC236}">
                <a16:creationId xmlns:a16="http://schemas.microsoft.com/office/drawing/2014/main" id="{ACDBDCF9-99DD-B442-D081-2804EBB17F29}"/>
              </a:ext>
            </a:extLst>
          </p:cNvPr>
          <p:cNvSpPr txBox="1"/>
          <p:nvPr/>
        </p:nvSpPr>
        <p:spPr>
          <a:xfrm>
            <a:off x="905256" y="1024128"/>
            <a:ext cx="2980944" cy="630942"/>
          </a:xfrm>
          <a:prstGeom prst="rect">
            <a:avLst/>
          </a:prstGeom>
          <a:noFill/>
        </p:spPr>
        <p:txBody>
          <a:bodyPr wrap="square" rtlCol="0">
            <a:spAutoFit/>
          </a:bodyPr>
          <a:lstStyle/>
          <a:p>
            <a:r>
              <a:rPr lang="en-US" sz="3500" dirty="0"/>
              <a:t>ACCESS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6"/>
        <p:cNvGrpSpPr/>
        <p:nvPr/>
      </p:nvGrpSpPr>
      <p:grpSpPr>
        <a:xfrm>
          <a:off x="0" y="0"/>
          <a:ext cx="0" cy="0"/>
          <a:chOff x="0" y="0"/>
          <a:chExt cx="0" cy="0"/>
        </a:xfrm>
      </p:grpSpPr>
      <p:pic>
        <p:nvPicPr>
          <p:cNvPr id="7" name="Picture 6">
            <a:extLst>
              <a:ext uri="{FF2B5EF4-FFF2-40B4-BE49-F238E27FC236}">
                <a16:creationId xmlns:a16="http://schemas.microsoft.com/office/drawing/2014/main" id="{27A1F8E3-9C81-F067-B130-6907F9B7D124}"/>
              </a:ext>
            </a:extLst>
          </p:cNvPr>
          <p:cNvPicPr>
            <a:picLocks noChangeAspect="1"/>
          </p:cNvPicPr>
          <p:nvPr/>
        </p:nvPicPr>
        <p:blipFill rotWithShape="1">
          <a:blip r:embed="rId3"/>
          <a:srcRect l="467" r="-467"/>
          <a:stretch/>
        </p:blipFill>
        <p:spPr>
          <a:xfrm>
            <a:off x="1100487" y="68806"/>
            <a:ext cx="9890785" cy="67891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pic>
        <p:nvPicPr>
          <p:cNvPr id="361" name="Google Shape;361;p8" descr="Four people in quad scull"/>
          <p:cNvPicPr preferRelativeResize="0"/>
          <p:nvPr/>
        </p:nvPicPr>
        <p:blipFill rotWithShape="1">
          <a:blip r:embed="rId3">
            <a:alphaModFix/>
          </a:blip>
          <a:srcRect l="6297" r="5463"/>
          <a:stretch/>
        </p:blipFill>
        <p:spPr>
          <a:xfrm>
            <a:off x="20" y="10"/>
            <a:ext cx="9141724" cy="6863475"/>
          </a:xfrm>
          <a:custGeom>
            <a:avLst/>
            <a:gdLst/>
            <a:ahLst/>
            <a:cxnLst/>
            <a:rect l="l" t="t" r="r" b="b"/>
            <a:pathLst>
              <a:path w="9141744" h="6863485" extrusionOk="0">
                <a:moveTo>
                  <a:pt x="0" y="0"/>
                </a:moveTo>
                <a:lnTo>
                  <a:pt x="5963051" y="0"/>
                </a:lnTo>
                <a:lnTo>
                  <a:pt x="9141744" y="6863485"/>
                </a:lnTo>
                <a:lnTo>
                  <a:pt x="0" y="6863485"/>
                </a:lnTo>
                <a:lnTo>
                  <a:pt x="0" y="0"/>
                </a:lnTo>
                <a:close/>
              </a:path>
            </a:pathLst>
          </a:custGeom>
          <a:noFill/>
          <a:ln>
            <a:noFill/>
          </a:ln>
        </p:spPr>
      </p:pic>
      <p:pic>
        <p:nvPicPr>
          <p:cNvPr id="362" name="Google Shape;362;p8" descr="Ice blue vanity chair on a white rug in blue room"/>
          <p:cNvPicPr preferRelativeResize="0"/>
          <p:nvPr/>
        </p:nvPicPr>
        <p:blipFill rotWithShape="1">
          <a:blip r:embed="rId4">
            <a:alphaModFix/>
          </a:blip>
          <a:srcRect l="44387" r="3067" b="1"/>
          <a:stretch/>
        </p:blipFill>
        <p:spPr>
          <a:xfrm>
            <a:off x="5790353" y="10"/>
            <a:ext cx="6401647" cy="6852984"/>
          </a:xfrm>
          <a:custGeom>
            <a:avLst/>
            <a:gdLst/>
            <a:ahLst/>
            <a:cxnLst/>
            <a:rect l="l" t="t" r="r" b="b"/>
            <a:pathLst>
              <a:path w="6401647" h="6852994" extrusionOk="0">
                <a:moveTo>
                  <a:pt x="354282" y="0"/>
                </a:moveTo>
                <a:lnTo>
                  <a:pt x="6401647" y="0"/>
                </a:lnTo>
                <a:lnTo>
                  <a:pt x="6401647" y="6852994"/>
                </a:lnTo>
                <a:lnTo>
                  <a:pt x="0" y="6852994"/>
                </a:lnTo>
                <a:lnTo>
                  <a:pt x="0" y="6852993"/>
                </a:lnTo>
                <a:lnTo>
                  <a:pt x="3528116" y="6852993"/>
                </a:lnTo>
                <a:close/>
              </a:path>
            </a:pathLst>
          </a:custGeom>
          <a:noFill/>
          <a:ln>
            <a:noFill/>
          </a:ln>
        </p:spPr>
      </p:pic>
      <p:sp>
        <p:nvSpPr>
          <p:cNvPr id="363" name="Google Shape;363;p8"/>
          <p:cNvSpPr txBox="1">
            <a:spLocks noGrp="1"/>
          </p:cNvSpPr>
          <p:nvPr>
            <p:ph type="sldNum" idx="12"/>
          </p:nvPr>
        </p:nvSpPr>
        <p:spPr>
          <a:xfrm>
            <a:off x="9708204" y="6356350"/>
            <a:ext cx="1645596"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latin typeface="Arial"/>
                <a:ea typeface="Arial"/>
                <a:cs typeface="Arial"/>
                <a:sym typeface="Arial"/>
              </a:rPr>
              <a:t>5</a:t>
            </a:fld>
            <a:endParaRPr sz="1200">
              <a:solidFill>
                <a:srgbClr val="FFFFFF"/>
              </a:solidFill>
              <a:latin typeface="Arial"/>
              <a:ea typeface="Arial"/>
              <a:cs typeface="Arial"/>
              <a:sym typeface="Arial"/>
            </a:endParaRPr>
          </a:p>
        </p:txBody>
      </p:sp>
      <p:sp>
        <p:nvSpPr>
          <p:cNvPr id="364" name="Google Shape;364;p8"/>
          <p:cNvSpPr txBox="1">
            <a:spLocks noGrp="1"/>
          </p:cNvSpPr>
          <p:nvPr>
            <p:ph type="title"/>
          </p:nvPr>
        </p:nvSpPr>
        <p:spPr>
          <a:xfrm>
            <a:off x="-113210" y="5320937"/>
            <a:ext cx="12392296" cy="1035413"/>
          </a:xfrm>
          <a:prstGeom prst="rect">
            <a:avLst/>
          </a:prstGeom>
          <a:gradFill>
            <a:gsLst>
              <a:gs pos="0">
                <a:srgbClr val="D6F26F"/>
              </a:gs>
              <a:gs pos="50000">
                <a:srgbClr val="D4F650"/>
              </a:gs>
              <a:gs pos="100000">
                <a:srgbClr val="C1E13E"/>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5000"/>
              <a:buFont typeface="Arial"/>
              <a:buNone/>
            </a:pPr>
            <a:r>
              <a:rPr lang="en-US" sz="5000">
                <a:latin typeface="Arial"/>
                <a:ea typeface="Arial"/>
                <a:cs typeface="Arial"/>
                <a:sym typeface="Arial"/>
              </a:rPr>
              <a:t>TRANSITIONING TO C-SUITE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54" name="Google Shape;354;p7"/>
          <p:cNvPicPr preferRelativeResize="0"/>
          <p:nvPr/>
        </p:nvPicPr>
        <p:blipFill rotWithShape="1">
          <a:blip r:embed="rId3">
            <a:alphaModFix/>
          </a:blip>
          <a:srcRect t="4413" r="1" b="1"/>
          <a:stretch/>
        </p:blipFill>
        <p:spPr>
          <a:xfrm>
            <a:off x="196850" y="173518"/>
            <a:ext cx="11798300" cy="6512763"/>
          </a:xfrm>
          <a:prstGeom prst="rect">
            <a:avLst/>
          </a:prstGeom>
          <a:noFill/>
          <a:ln>
            <a:noFill/>
          </a:ln>
        </p:spPr>
      </p:pic>
      <p:sp>
        <p:nvSpPr>
          <p:cNvPr id="355" name="Google Shape;3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FFFFFF"/>
                </a:solidFill>
                <a:latin typeface="Arial"/>
                <a:ea typeface="Arial"/>
                <a:cs typeface="Arial"/>
                <a:sym typeface="Arial"/>
              </a:rPr>
              <a:t>6</a:t>
            </a:fld>
            <a:endParaRPr sz="120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
          <p:cNvPicPr preferRelativeResize="0">
            <a:picLocks noGrp="1"/>
          </p:cNvPicPr>
          <p:nvPr>
            <p:ph type="pic" idx="2"/>
          </p:nvPr>
        </p:nvPicPr>
        <p:blipFill rotWithShape="1">
          <a:blip r:embed="rId3">
            <a:alphaModFix/>
          </a:blip>
          <a:srcRect l="879" r="3628" b="-1"/>
          <a:stretch/>
        </p:blipFill>
        <p:spPr>
          <a:xfrm>
            <a:off x="0" y="0"/>
            <a:ext cx="12192000" cy="6858000"/>
          </a:xfrm>
          <a:prstGeom prst="rect">
            <a:avLst/>
          </a:prstGeom>
          <a:noFill/>
          <a:ln>
            <a:noFill/>
          </a:ln>
        </p:spPr>
      </p:pic>
      <p:sp>
        <p:nvSpPr>
          <p:cNvPr id="3" name="TextBox 2">
            <a:extLst>
              <a:ext uri="{FF2B5EF4-FFF2-40B4-BE49-F238E27FC236}">
                <a16:creationId xmlns:a16="http://schemas.microsoft.com/office/drawing/2014/main" id="{905ADB3A-4E45-6744-F94B-CD2F89334EFA}"/>
              </a:ext>
            </a:extLst>
          </p:cNvPr>
          <p:cNvSpPr txBox="1"/>
          <p:nvPr/>
        </p:nvSpPr>
        <p:spPr>
          <a:xfrm>
            <a:off x="137160" y="1371600"/>
            <a:ext cx="6153912" cy="3170099"/>
          </a:xfrm>
          <a:prstGeom prst="rect">
            <a:avLst/>
          </a:prstGeom>
          <a:noFill/>
        </p:spPr>
        <p:txBody>
          <a:bodyPr wrap="square" rtlCol="0">
            <a:spAutoFit/>
          </a:bodyPr>
          <a:lstStyle/>
          <a:p>
            <a:r>
              <a:rPr lang="en-US" sz="2000" dirty="0"/>
              <a:t>1. BE A GOLDFISH</a:t>
            </a:r>
          </a:p>
          <a:p>
            <a:r>
              <a:rPr lang="en-US" sz="2000" dirty="0"/>
              <a:t>2. BE AUTHENTIC</a:t>
            </a:r>
          </a:p>
          <a:p>
            <a:r>
              <a:rPr lang="en-US" sz="2000" dirty="0"/>
              <a:t>3. NEVER TAKE THINGS PERSONALLY</a:t>
            </a:r>
          </a:p>
          <a:p>
            <a:r>
              <a:rPr lang="en-US" sz="2000" dirty="0"/>
              <a:t>4. TELL THE TRUTH TO THOSE YOU LEAD</a:t>
            </a:r>
          </a:p>
          <a:p>
            <a:r>
              <a:rPr lang="en-US" sz="2000" dirty="0"/>
              <a:t>5. BELIEVE</a:t>
            </a:r>
          </a:p>
          <a:p>
            <a:r>
              <a:rPr lang="en-US" sz="2000" dirty="0"/>
              <a:t>6. EMPOWERMENT, THEN CONFIDENCE</a:t>
            </a:r>
          </a:p>
          <a:p>
            <a:r>
              <a:rPr lang="en-US" sz="2000" dirty="0"/>
              <a:t>7. NOBODY IS BIGGER THAN THE TEAM</a:t>
            </a:r>
          </a:p>
          <a:p>
            <a:r>
              <a:rPr lang="en-US" sz="2000" dirty="0"/>
              <a:t>8. POSITIVE THINKING</a:t>
            </a:r>
          </a:p>
          <a:p>
            <a:r>
              <a:rPr lang="en-US" sz="2000" dirty="0"/>
              <a:t>9. HUMOR HELPS EASE TENSIONS</a:t>
            </a:r>
          </a:p>
          <a:p>
            <a:r>
              <a:rPr lang="en-US" sz="2000" dirty="0"/>
              <a:t>10. LOVE CHANGE</a:t>
            </a:r>
          </a:p>
        </p:txBody>
      </p:sp>
      <p:sp>
        <p:nvSpPr>
          <p:cNvPr id="4" name="TextBox 3">
            <a:extLst>
              <a:ext uri="{FF2B5EF4-FFF2-40B4-BE49-F238E27FC236}">
                <a16:creationId xmlns:a16="http://schemas.microsoft.com/office/drawing/2014/main" id="{818DD9DF-6E4F-36EE-E3FD-6DC7DA1A066E}"/>
              </a:ext>
            </a:extLst>
          </p:cNvPr>
          <p:cNvSpPr txBox="1"/>
          <p:nvPr/>
        </p:nvSpPr>
        <p:spPr>
          <a:xfrm>
            <a:off x="137160" y="484910"/>
            <a:ext cx="6153912" cy="630942"/>
          </a:xfrm>
          <a:prstGeom prst="rect">
            <a:avLst/>
          </a:prstGeom>
          <a:noFill/>
        </p:spPr>
        <p:txBody>
          <a:bodyPr wrap="square" rtlCol="0">
            <a:spAutoFit/>
          </a:bodyPr>
          <a:lstStyle/>
          <a:p>
            <a:r>
              <a:rPr lang="en-US" sz="3500" dirty="0"/>
              <a:t>TED LASSO EFFECT</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369"/>
        <p:cNvGrpSpPr/>
        <p:nvPr/>
      </p:nvGrpSpPr>
      <p:grpSpPr>
        <a:xfrm>
          <a:off x="0" y="0"/>
          <a:ext cx="0" cy="0"/>
          <a:chOff x="0" y="0"/>
          <a:chExt cx="0" cy="0"/>
        </a:xfrm>
      </p:grpSpPr>
      <p:sp>
        <p:nvSpPr>
          <p:cNvPr id="370" name="Google Shape;370;p9"/>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sz="800"/>
              <a:t>8</a:t>
            </a:fld>
            <a:endParaRPr sz="800"/>
          </a:p>
        </p:txBody>
      </p:sp>
      <p:pic>
        <p:nvPicPr>
          <p:cNvPr id="371" name="Google Shape;371;p9" descr="Red pinpointers pinned on a road"/>
          <p:cNvPicPr preferRelativeResize="0">
            <a:picLocks noGrp="1"/>
          </p:cNvPicPr>
          <p:nvPr>
            <p:ph type="body" idx="5"/>
          </p:nvPr>
        </p:nvPicPr>
        <p:blipFill rotWithShape="1">
          <a:blip r:embed="rId3">
            <a:alphaModFix/>
          </a:blip>
          <a:srcRect/>
          <a:stretch/>
        </p:blipFill>
        <p:spPr>
          <a:xfrm>
            <a:off x="1166949" y="-10159"/>
            <a:ext cx="10302239" cy="6868159"/>
          </a:xfrm>
          <a:prstGeom prst="rect">
            <a:avLst/>
          </a:prstGeom>
          <a:noFill/>
          <a:ln>
            <a:noFill/>
          </a:ln>
        </p:spPr>
      </p:pic>
      <p:sp>
        <p:nvSpPr>
          <p:cNvPr id="372" name="Google Shape;372;p9"/>
          <p:cNvSpPr txBox="1"/>
          <p:nvPr/>
        </p:nvSpPr>
        <p:spPr>
          <a:xfrm>
            <a:off x="1166949" y="1419497"/>
            <a:ext cx="551252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small">
                <a:solidFill>
                  <a:schemeClr val="dk1"/>
                </a:solidFill>
                <a:latin typeface="Arial"/>
                <a:ea typeface="Arial"/>
                <a:cs typeface="Arial"/>
                <a:sym typeface="Arial"/>
              </a:rPr>
              <a:t>What Got you Here</a:t>
            </a:r>
            <a:endParaRPr/>
          </a:p>
        </p:txBody>
      </p:sp>
      <p:sp>
        <p:nvSpPr>
          <p:cNvPr id="373" name="Google Shape;373;p9"/>
          <p:cNvSpPr txBox="1"/>
          <p:nvPr/>
        </p:nvSpPr>
        <p:spPr>
          <a:xfrm>
            <a:off x="6902664" y="5511194"/>
            <a:ext cx="551252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dk1"/>
                </a:solidFill>
                <a:latin typeface="Arial"/>
                <a:ea typeface="Arial"/>
                <a:cs typeface="Arial"/>
                <a:sym typeface="Arial"/>
              </a:rPr>
              <a:t>Will Not Get you There!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59C7E5-7D6F-DBF7-8C5E-98A2F21F18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3" name="Picture 2">
            <a:extLst>
              <a:ext uri="{FF2B5EF4-FFF2-40B4-BE49-F238E27FC236}">
                <a16:creationId xmlns:a16="http://schemas.microsoft.com/office/drawing/2014/main" id="{7DE65296-D3B7-89CE-14D2-6CC30F06E32E}"/>
              </a:ext>
            </a:extLst>
          </p:cNvPr>
          <p:cNvPicPr>
            <a:picLocks noChangeAspect="1"/>
          </p:cNvPicPr>
          <p:nvPr/>
        </p:nvPicPr>
        <p:blipFill>
          <a:blip r:embed="rId3"/>
          <a:stretch>
            <a:fillRect/>
          </a:stretch>
        </p:blipFill>
        <p:spPr>
          <a:xfrm>
            <a:off x="3117085" y="0"/>
            <a:ext cx="5957829" cy="6858000"/>
          </a:xfrm>
          <a:prstGeom prst="rect">
            <a:avLst/>
          </a:prstGeom>
        </p:spPr>
      </p:pic>
    </p:spTree>
    <p:extLst>
      <p:ext uri="{BB962C8B-B14F-4D97-AF65-F5344CB8AC3E}">
        <p14:creationId xmlns:p14="http://schemas.microsoft.com/office/powerpoint/2010/main" val="187296162"/>
      </p:ext>
    </p:extLst>
  </p:cSld>
  <p:clrMapOvr>
    <a:masterClrMapping/>
  </p:clrMapOvr>
</p:sld>
</file>

<file path=ppt/theme/theme1.xml><?xml version="1.0" encoding="utf-8"?>
<a:theme xmlns:a="http://schemas.openxmlformats.org/drawingml/2006/main" name="Office Theme">
  <a:themeElements>
    <a:clrScheme name="Custom 22">
      <a:dk1>
        <a:srgbClr val="000000"/>
      </a:dk1>
      <a:lt1>
        <a:srgbClr val="FFFFFF"/>
      </a:lt1>
      <a:dk2>
        <a:srgbClr val="44546A"/>
      </a:dk2>
      <a:lt2>
        <a:srgbClr val="E7E6E6"/>
      </a:lt2>
      <a:accent1>
        <a:srgbClr val="155463"/>
      </a:accent1>
      <a:accent2>
        <a:srgbClr val="A8CADC"/>
      </a:accent2>
      <a:accent3>
        <a:srgbClr val="74A9EA"/>
      </a:accent3>
      <a:accent4>
        <a:srgbClr val="04B3C3"/>
      </a:accent4>
      <a:accent5>
        <a:srgbClr val="5F8473"/>
      </a:accent5>
      <a:accent6>
        <a:srgbClr val="D1EF5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C46DE7-13C0-4D65-8FA0-605A915DC25F}"/>
</file>

<file path=customXml/itemProps2.xml><?xml version="1.0" encoding="utf-8"?>
<ds:datastoreItem xmlns:ds="http://schemas.openxmlformats.org/officeDocument/2006/customXml" ds:itemID="{CF3D46D8-17F4-460C-B8C9-0F9EF6007CFF}"/>
</file>

<file path=customXml/itemProps3.xml><?xml version="1.0" encoding="utf-8"?>
<ds:datastoreItem xmlns:ds="http://schemas.openxmlformats.org/officeDocument/2006/customXml" ds:itemID="{2C958F20-43DF-4FD6-AFB2-8BB5E41FC804}"/>
</file>

<file path=docProps/app.xml><?xml version="1.0" encoding="utf-8"?>
<Properties xmlns="http://schemas.openxmlformats.org/officeDocument/2006/extended-properties" xmlns:vt="http://schemas.openxmlformats.org/officeDocument/2006/docPropsVTypes">
  <TotalTime>1548</TotalTime>
  <Words>451</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Noto Sans Symbols</vt:lpstr>
      <vt:lpstr>Calibri</vt:lpstr>
      <vt:lpstr>Candara</vt:lpstr>
      <vt:lpstr>Office Theme</vt:lpstr>
      <vt:lpstr>PowerPoint Presentation</vt:lpstr>
      <vt:lpstr>PROFESSIONAL GROWTH</vt:lpstr>
      <vt:lpstr>PowerPoint Presentation</vt:lpstr>
      <vt:lpstr>PowerPoint Presentation</vt:lpstr>
      <vt:lpstr>TRANSITIONING TO C-SUITE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Powell</dc:creator>
  <cp:lastModifiedBy>Shante Akafia</cp:lastModifiedBy>
  <cp:revision>7</cp:revision>
  <dcterms:created xsi:type="dcterms:W3CDTF">2024-04-23T12:06:17Z</dcterms:created>
  <dcterms:modified xsi:type="dcterms:W3CDTF">2024-05-03T15:53:07Z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