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8"/>
  </p:notesMasterIdLst>
  <p:sldIdLst>
    <p:sldId id="313" r:id="rId3"/>
    <p:sldId id="314" r:id="rId4"/>
    <p:sldId id="342" r:id="rId5"/>
    <p:sldId id="306" r:id="rId6"/>
    <p:sldId id="30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CD"/>
    <a:srgbClr val="007CDA"/>
    <a:srgbClr val="2F5CE8"/>
    <a:srgbClr val="174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5782E-DB54-E143-843C-B65217778A10}" v="2" dt="2024-04-17T17:34:21.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947"/>
  </p:normalViewPr>
  <p:slideViewPr>
    <p:cSldViewPr snapToGrid="0" snapToObjects="1">
      <p:cViewPr varScale="1">
        <p:scale>
          <a:sx n="79" d="100"/>
          <a:sy n="79" d="100"/>
        </p:scale>
        <p:origin x="17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Klein" userId="ddd595f204da88b9" providerId="LiveId" clId="{8B9166BC-108D-A541-8568-72D1A4C47307}"/>
    <pc:docChg chg="undo custSel addSld delSld modSld">
      <pc:chgData name="Rodney Klein" userId="ddd595f204da88b9" providerId="LiveId" clId="{8B9166BC-108D-A541-8568-72D1A4C47307}" dt="2023-04-24T16:08:10.367" v="9555" actId="207"/>
      <pc:docMkLst>
        <pc:docMk/>
      </pc:docMkLst>
      <pc:sldChg chg="modNotesTx">
        <pc:chgData name="Rodney Klein" userId="ddd595f204da88b9" providerId="LiveId" clId="{8B9166BC-108D-A541-8568-72D1A4C47307}" dt="2023-04-24T15:26:12.294" v="5510" actId="20577"/>
        <pc:sldMkLst>
          <pc:docMk/>
          <pc:sldMk cId="1085614502" sldId="306"/>
        </pc:sldMkLst>
      </pc:sldChg>
      <pc:sldChg chg="del">
        <pc:chgData name="Rodney Klein" userId="ddd595f204da88b9" providerId="LiveId" clId="{8B9166BC-108D-A541-8568-72D1A4C47307}" dt="2023-04-14T02:08:19.864" v="923" actId="2696"/>
        <pc:sldMkLst>
          <pc:docMk/>
          <pc:sldMk cId="2095744950" sldId="309"/>
        </pc:sldMkLst>
      </pc:sldChg>
      <pc:sldChg chg="del">
        <pc:chgData name="Rodney Klein" userId="ddd595f204da88b9" providerId="LiveId" clId="{8B9166BC-108D-A541-8568-72D1A4C47307}" dt="2023-04-14T02:08:43.453" v="925" actId="2696"/>
        <pc:sldMkLst>
          <pc:docMk/>
          <pc:sldMk cId="1272140350" sldId="310"/>
        </pc:sldMkLst>
      </pc:sldChg>
      <pc:sldChg chg="del">
        <pc:chgData name="Rodney Klein" userId="ddd595f204da88b9" providerId="LiveId" clId="{8B9166BC-108D-A541-8568-72D1A4C47307}" dt="2023-04-14T02:08:17.588" v="922" actId="2696"/>
        <pc:sldMkLst>
          <pc:docMk/>
          <pc:sldMk cId="1916850909" sldId="311"/>
        </pc:sldMkLst>
      </pc:sldChg>
      <pc:sldChg chg="modNotesTx">
        <pc:chgData name="Rodney Klein" userId="ddd595f204da88b9" providerId="LiveId" clId="{8B9166BC-108D-A541-8568-72D1A4C47307}" dt="2023-04-14T02:11:18.906" v="938" actId="20577"/>
        <pc:sldMkLst>
          <pc:docMk/>
          <pc:sldMk cId="891478427" sldId="313"/>
        </pc:sldMkLst>
      </pc:sldChg>
      <pc:sldChg chg="modNotesTx">
        <pc:chgData name="Rodney Klein" userId="ddd595f204da88b9" providerId="LiveId" clId="{8B9166BC-108D-A541-8568-72D1A4C47307}" dt="2023-04-14T02:11:14.280" v="937" actId="20577"/>
        <pc:sldMkLst>
          <pc:docMk/>
          <pc:sldMk cId="338030455" sldId="314"/>
        </pc:sldMkLst>
      </pc:sldChg>
      <pc:sldChg chg="del">
        <pc:chgData name="Rodney Klein" userId="ddd595f204da88b9" providerId="LiveId" clId="{8B9166BC-108D-A541-8568-72D1A4C47307}" dt="2023-04-14T02:08:42.328" v="924" actId="2696"/>
        <pc:sldMkLst>
          <pc:docMk/>
          <pc:sldMk cId="2002393997" sldId="322"/>
        </pc:sldMkLst>
      </pc:sldChg>
      <pc:sldChg chg="delSp modSp del mod">
        <pc:chgData name="Rodney Klein" userId="ddd595f204da88b9" providerId="LiveId" clId="{8B9166BC-108D-A541-8568-72D1A4C47307}" dt="2023-04-14T02:08:14.714" v="921" actId="2696"/>
        <pc:sldMkLst>
          <pc:docMk/>
          <pc:sldMk cId="1746169184" sldId="326"/>
        </pc:sldMkLst>
        <pc:spChg chg="mod">
          <ac:chgData name="Rodney Klein" userId="ddd595f204da88b9" providerId="LiveId" clId="{8B9166BC-108D-A541-8568-72D1A4C47307}" dt="2023-04-14T01:36:29.683" v="417" actId="113"/>
          <ac:spMkLst>
            <pc:docMk/>
            <pc:sldMk cId="1746169184" sldId="326"/>
            <ac:spMk id="2" creationId="{C5C0523B-38E5-9EF5-0EAF-2A6E3F102756}"/>
          </ac:spMkLst>
        </pc:spChg>
        <pc:spChg chg="mod">
          <ac:chgData name="Rodney Klein" userId="ddd595f204da88b9" providerId="LiveId" clId="{8B9166BC-108D-A541-8568-72D1A4C47307}" dt="2023-04-14T01:29:18.359" v="47" actId="20577"/>
          <ac:spMkLst>
            <pc:docMk/>
            <pc:sldMk cId="1746169184" sldId="326"/>
            <ac:spMk id="4" creationId="{C6DCAD10-D775-40AF-2CAC-643EB0C79738}"/>
          </ac:spMkLst>
        </pc:spChg>
        <pc:spChg chg="mod">
          <ac:chgData name="Rodney Klein" userId="ddd595f204da88b9" providerId="LiveId" clId="{8B9166BC-108D-A541-8568-72D1A4C47307}" dt="2023-04-14T01:34:20.568" v="378" actId="1076"/>
          <ac:spMkLst>
            <pc:docMk/>
            <pc:sldMk cId="1746169184" sldId="326"/>
            <ac:spMk id="5" creationId="{2D69FE35-0EFD-E67C-F3C2-D4982511F44A}"/>
          </ac:spMkLst>
        </pc:spChg>
        <pc:spChg chg="mod">
          <ac:chgData name="Rodney Klein" userId="ddd595f204da88b9" providerId="LiveId" clId="{8B9166BC-108D-A541-8568-72D1A4C47307}" dt="2023-04-14T01:31:00.613" v="224" actId="1076"/>
          <ac:spMkLst>
            <pc:docMk/>
            <pc:sldMk cId="1746169184" sldId="326"/>
            <ac:spMk id="6" creationId="{E98C2F63-0D3C-B277-7DB2-507B6642D622}"/>
          </ac:spMkLst>
        </pc:spChg>
        <pc:spChg chg="mod">
          <ac:chgData name="Rodney Klein" userId="ddd595f204da88b9" providerId="LiveId" clId="{8B9166BC-108D-A541-8568-72D1A4C47307}" dt="2023-04-14T01:34:23.529" v="379" actId="1076"/>
          <ac:spMkLst>
            <pc:docMk/>
            <pc:sldMk cId="1746169184" sldId="326"/>
            <ac:spMk id="7" creationId="{A51E34AF-6BEB-2981-5A44-4723360105EC}"/>
          </ac:spMkLst>
        </pc:spChg>
        <pc:spChg chg="mod">
          <ac:chgData name="Rodney Klein" userId="ddd595f204da88b9" providerId="LiveId" clId="{8B9166BC-108D-A541-8568-72D1A4C47307}" dt="2023-04-14T01:36:19.429" v="415" actId="1076"/>
          <ac:spMkLst>
            <pc:docMk/>
            <pc:sldMk cId="1746169184" sldId="326"/>
            <ac:spMk id="8" creationId="{EEF26247-5ED4-14AC-1B48-CF43B8551897}"/>
          </ac:spMkLst>
        </pc:spChg>
        <pc:spChg chg="mod">
          <ac:chgData name="Rodney Klein" userId="ddd595f204da88b9" providerId="LiveId" clId="{8B9166BC-108D-A541-8568-72D1A4C47307}" dt="2023-04-14T01:36:23.694" v="416" actId="1076"/>
          <ac:spMkLst>
            <pc:docMk/>
            <pc:sldMk cId="1746169184" sldId="326"/>
            <ac:spMk id="9" creationId="{425F2F33-F621-CE7B-EE50-AC2EF1E09380}"/>
          </ac:spMkLst>
        </pc:spChg>
        <pc:spChg chg="mod">
          <ac:chgData name="Rodney Klein" userId="ddd595f204da88b9" providerId="LiveId" clId="{8B9166BC-108D-A541-8568-72D1A4C47307}" dt="2023-04-14T01:36:48.292" v="426" actId="20577"/>
          <ac:spMkLst>
            <pc:docMk/>
            <pc:sldMk cId="1746169184" sldId="326"/>
            <ac:spMk id="10" creationId="{111A74AE-E992-D261-391A-1C2F9A28CE2D}"/>
          </ac:spMkLst>
        </pc:spChg>
        <pc:spChg chg="mod">
          <ac:chgData name="Rodney Klein" userId="ddd595f204da88b9" providerId="LiveId" clId="{8B9166BC-108D-A541-8568-72D1A4C47307}" dt="2023-04-14T01:34:28.563" v="380" actId="1076"/>
          <ac:spMkLst>
            <pc:docMk/>
            <pc:sldMk cId="1746169184" sldId="326"/>
            <ac:spMk id="11" creationId="{039A5331-D33B-A9DE-7E8C-759BA232776B}"/>
          </ac:spMkLst>
        </pc:spChg>
        <pc:spChg chg="del mod">
          <ac:chgData name="Rodney Klein" userId="ddd595f204da88b9" providerId="LiveId" clId="{8B9166BC-108D-A541-8568-72D1A4C47307}" dt="2023-04-14T01:30:28.779" v="186" actId="478"/>
          <ac:spMkLst>
            <pc:docMk/>
            <pc:sldMk cId="1746169184" sldId="326"/>
            <ac:spMk id="12" creationId="{A9C109A4-0AA4-ABF5-B5AE-960038814E32}"/>
          </ac:spMkLst>
        </pc:spChg>
        <pc:spChg chg="mod">
          <ac:chgData name="Rodney Klein" userId="ddd595f204da88b9" providerId="LiveId" clId="{8B9166BC-108D-A541-8568-72D1A4C47307}" dt="2023-04-14T01:33:18.664" v="360" actId="20577"/>
          <ac:spMkLst>
            <pc:docMk/>
            <pc:sldMk cId="1746169184" sldId="326"/>
            <ac:spMk id="13" creationId="{764874C9-60DF-B70E-583A-B6DEB725331E}"/>
          </ac:spMkLst>
        </pc:spChg>
      </pc:sldChg>
      <pc:sldChg chg="del">
        <pc:chgData name="Rodney Klein" userId="ddd595f204da88b9" providerId="LiveId" clId="{8B9166BC-108D-A541-8568-72D1A4C47307}" dt="2023-04-14T02:08:44.017" v="926" actId="2696"/>
        <pc:sldMkLst>
          <pc:docMk/>
          <pc:sldMk cId="1666419156" sldId="332"/>
        </pc:sldMkLst>
      </pc:sldChg>
      <pc:sldChg chg="del">
        <pc:chgData name="Rodney Klein" userId="ddd595f204da88b9" providerId="LiveId" clId="{8B9166BC-108D-A541-8568-72D1A4C47307}" dt="2023-04-14T02:08:44.444" v="927" actId="2696"/>
        <pc:sldMkLst>
          <pc:docMk/>
          <pc:sldMk cId="2954053706" sldId="334"/>
        </pc:sldMkLst>
      </pc:sldChg>
      <pc:sldChg chg="del">
        <pc:chgData name="Rodney Klein" userId="ddd595f204da88b9" providerId="LiveId" clId="{8B9166BC-108D-A541-8568-72D1A4C47307}" dt="2023-04-14T02:08:45.263" v="929" actId="2696"/>
        <pc:sldMkLst>
          <pc:docMk/>
          <pc:sldMk cId="588069650" sldId="335"/>
        </pc:sldMkLst>
      </pc:sldChg>
      <pc:sldChg chg="del">
        <pc:chgData name="Rodney Klein" userId="ddd595f204da88b9" providerId="LiveId" clId="{8B9166BC-108D-A541-8568-72D1A4C47307}" dt="2023-04-14T02:08:45.752" v="930" actId="2696"/>
        <pc:sldMkLst>
          <pc:docMk/>
          <pc:sldMk cId="3249280577" sldId="336"/>
        </pc:sldMkLst>
      </pc:sldChg>
      <pc:sldChg chg="del">
        <pc:chgData name="Rodney Klein" userId="ddd595f204da88b9" providerId="LiveId" clId="{8B9166BC-108D-A541-8568-72D1A4C47307}" dt="2023-04-14T02:08:47.517" v="931" actId="2696"/>
        <pc:sldMkLst>
          <pc:docMk/>
          <pc:sldMk cId="2489925899" sldId="338"/>
        </pc:sldMkLst>
      </pc:sldChg>
      <pc:sldChg chg="del">
        <pc:chgData name="Rodney Klein" userId="ddd595f204da88b9" providerId="LiveId" clId="{8B9166BC-108D-A541-8568-72D1A4C47307}" dt="2023-04-14T02:08:44.827" v="928" actId="2696"/>
        <pc:sldMkLst>
          <pc:docMk/>
          <pc:sldMk cId="2275871908" sldId="339"/>
        </pc:sldMkLst>
      </pc:sldChg>
      <pc:sldChg chg="add del">
        <pc:chgData name="Rodney Klein" userId="ddd595f204da88b9" providerId="LiveId" clId="{8B9166BC-108D-A541-8568-72D1A4C47307}" dt="2023-04-14T01:38:39.624" v="429" actId="2696"/>
        <pc:sldMkLst>
          <pc:docMk/>
          <pc:sldMk cId="2733398161" sldId="340"/>
        </pc:sldMkLst>
      </pc:sldChg>
      <pc:sldChg chg="addSp delSp modSp add mod modNotesTx">
        <pc:chgData name="Rodney Klein" userId="ddd595f204da88b9" providerId="LiveId" clId="{8B9166BC-108D-A541-8568-72D1A4C47307}" dt="2023-04-24T16:08:10.367" v="9555" actId="207"/>
        <pc:sldMkLst>
          <pc:docMk/>
          <pc:sldMk cId="2690321633" sldId="341"/>
        </pc:sldMkLst>
        <pc:spChg chg="mod">
          <ac:chgData name="Rodney Klein" userId="ddd595f204da88b9" providerId="LiveId" clId="{8B9166BC-108D-A541-8568-72D1A4C47307}" dt="2023-04-24T16:08:02.158" v="9554" actId="207"/>
          <ac:spMkLst>
            <pc:docMk/>
            <pc:sldMk cId="2690321633" sldId="341"/>
            <ac:spMk id="2" creationId="{C5C0523B-38E5-9EF5-0EAF-2A6E3F102756}"/>
          </ac:spMkLst>
        </pc:spChg>
        <pc:spChg chg="add del mod">
          <ac:chgData name="Rodney Klein" userId="ddd595f204da88b9" providerId="LiveId" clId="{8B9166BC-108D-A541-8568-72D1A4C47307}" dt="2023-04-24T16:08:10.367" v="9555" actId="207"/>
          <ac:spMkLst>
            <pc:docMk/>
            <pc:sldMk cId="2690321633" sldId="341"/>
            <ac:spMk id="3" creationId="{7D6BA9EE-C55F-0DE6-5DE2-D0DFB248D404}"/>
          </ac:spMkLst>
        </pc:spChg>
        <pc:spChg chg="mod">
          <ac:chgData name="Rodney Klein" userId="ddd595f204da88b9" providerId="LiveId" clId="{8B9166BC-108D-A541-8568-72D1A4C47307}" dt="2023-04-24T15:56:22.436" v="9429" actId="1076"/>
          <ac:spMkLst>
            <pc:docMk/>
            <pc:sldMk cId="2690321633" sldId="341"/>
            <ac:spMk id="4" creationId="{C6DCAD10-D775-40AF-2CAC-643EB0C79738}"/>
          </ac:spMkLst>
        </pc:spChg>
        <pc:spChg chg="mod">
          <ac:chgData name="Rodney Klein" userId="ddd595f204da88b9" providerId="LiveId" clId="{8B9166BC-108D-A541-8568-72D1A4C47307}" dt="2023-04-24T15:56:38.436" v="9431" actId="1076"/>
          <ac:spMkLst>
            <pc:docMk/>
            <pc:sldMk cId="2690321633" sldId="341"/>
            <ac:spMk id="5" creationId="{2D69FE35-0EFD-E67C-F3C2-D4982511F44A}"/>
          </ac:spMkLst>
        </pc:spChg>
        <pc:spChg chg="mod">
          <ac:chgData name="Rodney Klein" userId="ddd595f204da88b9" providerId="LiveId" clId="{8B9166BC-108D-A541-8568-72D1A4C47307}" dt="2023-04-24T15:56:30.303" v="9430" actId="1076"/>
          <ac:spMkLst>
            <pc:docMk/>
            <pc:sldMk cId="2690321633" sldId="341"/>
            <ac:spMk id="6" creationId="{E98C2F63-0D3C-B277-7DB2-507B6642D622}"/>
          </ac:spMkLst>
        </pc:spChg>
        <pc:spChg chg="mod">
          <ac:chgData name="Rodney Klein" userId="ddd595f204da88b9" providerId="LiveId" clId="{8B9166BC-108D-A541-8568-72D1A4C47307}" dt="2023-04-24T15:55:59.019" v="9426" actId="1076"/>
          <ac:spMkLst>
            <pc:docMk/>
            <pc:sldMk cId="2690321633" sldId="341"/>
            <ac:spMk id="7" creationId="{A51E34AF-6BEB-2981-5A44-4723360105EC}"/>
          </ac:spMkLst>
        </pc:spChg>
        <pc:spChg chg="mod">
          <ac:chgData name="Rodney Klein" userId="ddd595f204da88b9" providerId="LiveId" clId="{8B9166BC-108D-A541-8568-72D1A4C47307}" dt="2023-04-24T15:56:13.799" v="9428" actId="1076"/>
          <ac:spMkLst>
            <pc:docMk/>
            <pc:sldMk cId="2690321633" sldId="341"/>
            <ac:spMk id="8" creationId="{EEF26247-5ED4-14AC-1B48-CF43B8551897}"/>
          </ac:spMkLst>
        </pc:spChg>
        <pc:spChg chg="mod">
          <ac:chgData name="Rodney Klein" userId="ddd595f204da88b9" providerId="LiveId" clId="{8B9166BC-108D-A541-8568-72D1A4C47307}" dt="2023-04-24T15:55:47.434" v="9425" actId="1076"/>
          <ac:spMkLst>
            <pc:docMk/>
            <pc:sldMk cId="2690321633" sldId="341"/>
            <ac:spMk id="9" creationId="{425F2F33-F621-CE7B-EE50-AC2EF1E09380}"/>
          </ac:spMkLst>
        </pc:spChg>
        <pc:spChg chg="mod">
          <ac:chgData name="Rodney Klein" userId="ddd595f204da88b9" providerId="LiveId" clId="{8B9166BC-108D-A541-8568-72D1A4C47307}" dt="2023-04-24T15:55:28.092" v="9423" actId="1076"/>
          <ac:spMkLst>
            <pc:docMk/>
            <pc:sldMk cId="2690321633" sldId="341"/>
            <ac:spMk id="10" creationId="{111A74AE-E992-D261-391A-1C2F9A28CE2D}"/>
          </ac:spMkLst>
        </pc:spChg>
        <pc:spChg chg="mod">
          <ac:chgData name="Rodney Klein" userId="ddd595f204da88b9" providerId="LiveId" clId="{8B9166BC-108D-A541-8568-72D1A4C47307}" dt="2023-04-24T15:55:36.552" v="9424" actId="1076"/>
          <ac:spMkLst>
            <pc:docMk/>
            <pc:sldMk cId="2690321633" sldId="341"/>
            <ac:spMk id="11" creationId="{039A5331-D33B-A9DE-7E8C-759BA232776B}"/>
          </ac:spMkLst>
        </pc:spChg>
        <pc:spChg chg="del">
          <ac:chgData name="Rodney Klein" userId="ddd595f204da88b9" providerId="LiveId" clId="{8B9166BC-108D-A541-8568-72D1A4C47307}" dt="2023-04-14T01:40:45.612" v="463" actId="478"/>
          <ac:spMkLst>
            <pc:docMk/>
            <pc:sldMk cId="2690321633" sldId="341"/>
            <ac:spMk id="12" creationId="{A9C109A4-0AA4-ABF5-B5AE-960038814E32}"/>
          </ac:spMkLst>
        </pc:spChg>
        <pc:spChg chg="mod">
          <ac:chgData name="Rodney Klein" userId="ddd595f204da88b9" providerId="LiveId" clId="{8B9166BC-108D-A541-8568-72D1A4C47307}" dt="2023-04-24T15:55:20.239" v="9422" actId="1076"/>
          <ac:spMkLst>
            <pc:docMk/>
            <pc:sldMk cId="2690321633" sldId="341"/>
            <ac:spMk id="13" creationId="{764874C9-60DF-B70E-583A-B6DEB725331E}"/>
          </ac:spMkLst>
        </pc:spChg>
        <pc:spChg chg="add mod">
          <ac:chgData name="Rodney Klein" userId="ddd595f204da88b9" providerId="LiveId" clId="{8B9166BC-108D-A541-8568-72D1A4C47307}" dt="2023-04-24T16:07:16.103" v="9550" actId="1076"/>
          <ac:spMkLst>
            <pc:docMk/>
            <pc:sldMk cId="2690321633" sldId="341"/>
            <ac:spMk id="14" creationId="{8B53AF52-60FF-5EF3-3A50-58C2BE015164}"/>
          </ac:spMkLst>
        </pc:spChg>
        <pc:spChg chg="add mod">
          <ac:chgData name="Rodney Klein" userId="ddd595f204da88b9" providerId="LiveId" clId="{8B9166BC-108D-A541-8568-72D1A4C47307}" dt="2023-04-24T16:07:08.738" v="9549" actId="1076"/>
          <ac:spMkLst>
            <pc:docMk/>
            <pc:sldMk cId="2690321633" sldId="341"/>
            <ac:spMk id="15" creationId="{3943A3D0-7EA5-53BA-1C9E-D5BC4AA80E5D}"/>
          </ac:spMkLst>
        </pc:spChg>
        <pc:spChg chg="add mod">
          <ac:chgData name="Rodney Klein" userId="ddd595f204da88b9" providerId="LiveId" clId="{8B9166BC-108D-A541-8568-72D1A4C47307}" dt="2023-04-24T16:06:59.036" v="9548" actId="1076"/>
          <ac:spMkLst>
            <pc:docMk/>
            <pc:sldMk cId="2690321633" sldId="341"/>
            <ac:spMk id="16" creationId="{C0B45745-74B0-0329-E9CE-13CBE4176A5B}"/>
          </ac:spMkLst>
        </pc:spChg>
        <pc:spChg chg="add mod">
          <ac:chgData name="Rodney Klein" userId="ddd595f204da88b9" providerId="LiveId" clId="{8B9166BC-108D-A541-8568-72D1A4C47307}" dt="2023-04-24T16:06:47.886" v="9546" actId="1076"/>
          <ac:spMkLst>
            <pc:docMk/>
            <pc:sldMk cId="2690321633" sldId="341"/>
            <ac:spMk id="17" creationId="{6B29F918-A57F-791C-2E3D-477236D74DD9}"/>
          </ac:spMkLst>
        </pc:spChg>
        <pc:spChg chg="add mod">
          <ac:chgData name="Rodney Klein" userId="ddd595f204da88b9" providerId="LiveId" clId="{8B9166BC-108D-A541-8568-72D1A4C47307}" dt="2023-04-24T16:06:53.704" v="9547" actId="1076"/>
          <ac:spMkLst>
            <pc:docMk/>
            <pc:sldMk cId="2690321633" sldId="341"/>
            <ac:spMk id="18" creationId="{0277EF33-4D28-5402-C804-C3DD0A09859E}"/>
          </ac:spMkLst>
        </pc:spChg>
        <pc:spChg chg="add mod">
          <ac:chgData name="Rodney Klein" userId="ddd595f204da88b9" providerId="LiveId" clId="{8B9166BC-108D-A541-8568-72D1A4C47307}" dt="2023-04-24T16:06:39.469" v="9545" actId="1076"/>
          <ac:spMkLst>
            <pc:docMk/>
            <pc:sldMk cId="2690321633" sldId="341"/>
            <ac:spMk id="19" creationId="{27B20164-040F-F1FC-6625-8A8B9B71E46F}"/>
          </ac:spMkLst>
        </pc:spChg>
        <pc:spChg chg="add mod">
          <ac:chgData name="Rodney Klein" userId="ddd595f204da88b9" providerId="LiveId" clId="{8B9166BC-108D-A541-8568-72D1A4C47307}" dt="2023-04-14T02:10:05.168" v="936" actId="115"/>
          <ac:spMkLst>
            <pc:docMk/>
            <pc:sldMk cId="2690321633" sldId="341"/>
            <ac:spMk id="20" creationId="{112B08F6-9308-6111-597B-2FF6920B368D}"/>
          </ac:spMkLst>
        </pc:spChg>
      </pc:sldChg>
    </pc:docChg>
  </pc:docChgLst>
  <pc:docChgLst>
    <pc:chgData name="Rodney Klein" userId="ddd595f204da88b9" providerId="LiveId" clId="{F8D7B9C7-CACB-6B4D-9F9C-B2411431E1C0}"/>
    <pc:docChg chg="custSel modSld">
      <pc:chgData name="Rodney Klein" userId="ddd595f204da88b9" providerId="LiveId" clId="{F8D7B9C7-CACB-6B4D-9F9C-B2411431E1C0}" dt="2024-01-18T21:14:28.886" v="62" actId="1076"/>
      <pc:docMkLst>
        <pc:docMk/>
      </pc:docMkLst>
      <pc:sldChg chg="delSp modSp mod">
        <pc:chgData name="Rodney Klein" userId="ddd595f204da88b9" providerId="LiveId" clId="{F8D7B9C7-CACB-6B4D-9F9C-B2411431E1C0}" dt="2024-01-18T21:14:28.886" v="62" actId="1076"/>
        <pc:sldMkLst>
          <pc:docMk/>
          <pc:sldMk cId="2690321633" sldId="341"/>
        </pc:sldMkLst>
        <pc:spChg chg="mod">
          <ac:chgData name="Rodney Klein" userId="ddd595f204da88b9" providerId="LiveId" clId="{F8D7B9C7-CACB-6B4D-9F9C-B2411431E1C0}" dt="2024-01-18T21:14:21.719" v="61" actId="1076"/>
          <ac:spMkLst>
            <pc:docMk/>
            <pc:sldMk cId="2690321633" sldId="341"/>
            <ac:spMk id="5" creationId="{2D69FE35-0EFD-E67C-F3C2-D4982511F44A}"/>
          </ac:spMkLst>
        </pc:spChg>
        <pc:spChg chg="mod">
          <ac:chgData name="Rodney Klein" userId="ddd595f204da88b9" providerId="LiveId" clId="{F8D7B9C7-CACB-6B4D-9F9C-B2411431E1C0}" dt="2024-01-18T21:13:44.636" v="57" actId="1076"/>
          <ac:spMkLst>
            <pc:docMk/>
            <pc:sldMk cId="2690321633" sldId="341"/>
            <ac:spMk id="6" creationId="{E98C2F63-0D3C-B277-7DB2-507B6642D622}"/>
          </ac:spMkLst>
        </pc:spChg>
        <pc:spChg chg="del">
          <ac:chgData name="Rodney Klein" userId="ddd595f204da88b9" providerId="LiveId" clId="{F8D7B9C7-CACB-6B4D-9F9C-B2411431E1C0}" dt="2024-01-18T21:05:47.857" v="0" actId="478"/>
          <ac:spMkLst>
            <pc:docMk/>
            <pc:sldMk cId="2690321633" sldId="341"/>
            <ac:spMk id="7" creationId="{A51E34AF-6BEB-2981-5A44-4723360105EC}"/>
          </ac:spMkLst>
        </pc:spChg>
        <pc:spChg chg="del">
          <ac:chgData name="Rodney Klein" userId="ddd595f204da88b9" providerId="LiveId" clId="{F8D7B9C7-CACB-6B4D-9F9C-B2411431E1C0}" dt="2024-01-18T21:08:33.643" v="3" actId="478"/>
          <ac:spMkLst>
            <pc:docMk/>
            <pc:sldMk cId="2690321633" sldId="341"/>
            <ac:spMk id="9" creationId="{425F2F33-F621-CE7B-EE50-AC2EF1E09380}"/>
          </ac:spMkLst>
        </pc:spChg>
        <pc:spChg chg="del">
          <ac:chgData name="Rodney Klein" userId="ddd595f204da88b9" providerId="LiveId" clId="{F8D7B9C7-CACB-6B4D-9F9C-B2411431E1C0}" dt="2024-01-18T21:05:58.391" v="1" actId="478"/>
          <ac:spMkLst>
            <pc:docMk/>
            <pc:sldMk cId="2690321633" sldId="341"/>
            <ac:spMk id="10" creationId="{111A74AE-E992-D261-391A-1C2F9A28CE2D}"/>
          </ac:spMkLst>
        </pc:spChg>
        <pc:spChg chg="mod">
          <ac:chgData name="Rodney Klein" userId="ddd595f204da88b9" providerId="LiveId" clId="{F8D7B9C7-CACB-6B4D-9F9C-B2411431E1C0}" dt="2024-01-18T21:13:52.236" v="58" actId="1076"/>
          <ac:spMkLst>
            <pc:docMk/>
            <pc:sldMk cId="2690321633" sldId="341"/>
            <ac:spMk id="11" creationId="{039A5331-D33B-A9DE-7E8C-759BA232776B}"/>
          </ac:spMkLst>
        </pc:spChg>
        <pc:spChg chg="mod">
          <ac:chgData name="Rodney Klein" userId="ddd595f204da88b9" providerId="LiveId" clId="{F8D7B9C7-CACB-6B4D-9F9C-B2411431E1C0}" dt="2024-01-18T21:14:28.886" v="62" actId="1076"/>
          <ac:spMkLst>
            <pc:docMk/>
            <pc:sldMk cId="2690321633" sldId="341"/>
            <ac:spMk id="13" creationId="{764874C9-60DF-B70E-583A-B6DEB725331E}"/>
          </ac:spMkLst>
        </pc:spChg>
        <pc:spChg chg="mod">
          <ac:chgData name="Rodney Klein" userId="ddd595f204da88b9" providerId="LiveId" clId="{F8D7B9C7-CACB-6B4D-9F9C-B2411431E1C0}" dt="2024-01-18T21:12:03.869" v="56" actId="1076"/>
          <ac:spMkLst>
            <pc:docMk/>
            <pc:sldMk cId="2690321633" sldId="341"/>
            <ac:spMk id="20" creationId="{112B08F6-9308-6111-597B-2FF6920B368D}"/>
          </ac:spMkLst>
        </pc:spChg>
      </pc:sldChg>
    </pc:docChg>
  </pc:docChgLst>
  <pc:docChgLst>
    <pc:chgData name="Rodney Klein" userId="ddd595f204da88b9" providerId="LiveId" clId="{45C57B0F-78BA-1647-9934-DBC12CAB1365}"/>
    <pc:docChg chg="delSld modSld">
      <pc:chgData name="Rodney Klein" userId="ddd595f204da88b9" providerId="LiveId" clId="{45C57B0F-78BA-1647-9934-DBC12CAB1365}" dt="2023-03-15T15:17:50.225" v="132" actId="20577"/>
      <pc:docMkLst>
        <pc:docMk/>
      </pc:docMkLst>
      <pc:sldChg chg="modNotesTx">
        <pc:chgData name="Rodney Klein" userId="ddd595f204da88b9" providerId="LiveId" clId="{45C57B0F-78BA-1647-9934-DBC12CAB1365}" dt="2023-03-15T14:06:10.788" v="41" actId="20577"/>
        <pc:sldMkLst>
          <pc:docMk/>
          <pc:sldMk cId="1085614502" sldId="306"/>
        </pc:sldMkLst>
      </pc:sldChg>
      <pc:sldChg chg="modNotesTx">
        <pc:chgData name="Rodney Klein" userId="ddd595f204da88b9" providerId="LiveId" clId="{45C57B0F-78BA-1647-9934-DBC12CAB1365}" dt="2023-03-15T14:56:18.778" v="102" actId="20577"/>
        <pc:sldMkLst>
          <pc:docMk/>
          <pc:sldMk cId="2095744950" sldId="309"/>
        </pc:sldMkLst>
      </pc:sldChg>
      <pc:sldChg chg="modNotesTx">
        <pc:chgData name="Rodney Klein" userId="ddd595f204da88b9" providerId="LiveId" clId="{45C57B0F-78BA-1647-9934-DBC12CAB1365}" dt="2023-03-15T14:05:23.110" v="13" actId="20577"/>
        <pc:sldMkLst>
          <pc:docMk/>
          <pc:sldMk cId="1272140350" sldId="310"/>
        </pc:sldMkLst>
      </pc:sldChg>
      <pc:sldChg chg="modNotesTx">
        <pc:chgData name="Rodney Klein" userId="ddd595f204da88b9" providerId="LiveId" clId="{45C57B0F-78BA-1647-9934-DBC12CAB1365}" dt="2023-03-15T15:10:55.752" v="119" actId="20577"/>
        <pc:sldMkLst>
          <pc:docMk/>
          <pc:sldMk cId="1916850909" sldId="311"/>
        </pc:sldMkLst>
      </pc:sldChg>
      <pc:sldChg chg="modNotesTx">
        <pc:chgData name="Rodney Klein" userId="ddd595f204da88b9" providerId="LiveId" clId="{45C57B0F-78BA-1647-9934-DBC12CAB1365}" dt="2023-03-15T15:17:50.225" v="132" actId="20577"/>
        <pc:sldMkLst>
          <pc:docMk/>
          <pc:sldMk cId="891478427" sldId="313"/>
        </pc:sldMkLst>
      </pc:sldChg>
      <pc:sldChg chg="modNotesTx">
        <pc:chgData name="Rodney Klein" userId="ddd595f204da88b9" providerId="LiveId" clId="{45C57B0F-78BA-1647-9934-DBC12CAB1365}" dt="2023-03-15T14:56:02.310" v="73" actId="20577"/>
        <pc:sldMkLst>
          <pc:docMk/>
          <pc:sldMk cId="2002393997" sldId="322"/>
        </pc:sldMkLst>
      </pc:sldChg>
      <pc:sldChg chg="del">
        <pc:chgData name="Rodney Klein" userId="ddd595f204da88b9" providerId="LiveId" clId="{45C57B0F-78BA-1647-9934-DBC12CAB1365}" dt="2023-03-15T14:04:45.378" v="0" actId="2696"/>
        <pc:sldMkLst>
          <pc:docMk/>
          <pc:sldMk cId="2658211227" sldId="333"/>
        </pc:sldMkLst>
      </pc:sldChg>
      <pc:sldChg chg="del">
        <pc:chgData name="Rodney Klein" userId="ddd595f204da88b9" providerId="LiveId" clId="{45C57B0F-78BA-1647-9934-DBC12CAB1365}" dt="2023-03-15T14:04:46.252" v="1" actId="2696"/>
        <pc:sldMkLst>
          <pc:docMk/>
          <pc:sldMk cId="2560963796" sldId="337"/>
        </pc:sldMkLst>
      </pc:sldChg>
      <pc:sldChg chg="modNotesTx">
        <pc:chgData name="Rodney Klein" userId="ddd595f204da88b9" providerId="LiveId" clId="{45C57B0F-78BA-1647-9934-DBC12CAB1365}" dt="2023-03-15T14:06:01.630" v="30" actId="20577"/>
        <pc:sldMkLst>
          <pc:docMk/>
          <pc:sldMk cId="2489925899" sldId="338"/>
        </pc:sldMkLst>
      </pc:sldChg>
    </pc:docChg>
  </pc:docChgLst>
  <pc:docChgLst>
    <pc:chgData name="Rodney Klein" userId="ddd595f204da88b9" providerId="LiveId" clId="{2963513B-46C4-0749-8F0F-D6EF92056D2D}"/>
    <pc:docChg chg="undo custSel addSld delSld modSld sldOrd">
      <pc:chgData name="Rodney Klein" userId="ddd595f204da88b9" providerId="LiveId" clId="{2963513B-46C4-0749-8F0F-D6EF92056D2D}" dt="2023-03-07T19:09:14.388" v="13406" actId="1076"/>
      <pc:docMkLst>
        <pc:docMk/>
      </pc:docMkLst>
      <pc:sldChg chg="modSp mod">
        <pc:chgData name="Rodney Klein" userId="ddd595f204da88b9" providerId="LiveId" clId="{2963513B-46C4-0749-8F0F-D6EF92056D2D}" dt="2023-02-20T22:23:32.226" v="6083" actId="20577"/>
        <pc:sldMkLst>
          <pc:docMk/>
          <pc:sldMk cId="0" sldId="305"/>
        </pc:sldMkLst>
        <pc:spChg chg="mod">
          <ac:chgData name="Rodney Klein" userId="ddd595f204da88b9" providerId="LiveId" clId="{2963513B-46C4-0749-8F0F-D6EF92056D2D}" dt="2023-02-20T22:23:32.226" v="6083" actId="20577"/>
          <ac:spMkLst>
            <pc:docMk/>
            <pc:sldMk cId="0" sldId="305"/>
            <ac:spMk id="2050" creationId="{00000000-0000-0000-0000-000000000000}"/>
          </ac:spMkLst>
        </pc:spChg>
      </pc:sldChg>
      <pc:sldChg chg="modNotesTx">
        <pc:chgData name="Rodney Klein" userId="ddd595f204da88b9" providerId="LiveId" clId="{2963513B-46C4-0749-8F0F-D6EF92056D2D}" dt="2023-02-26T18:10:53.567" v="12836" actId="20577"/>
        <pc:sldMkLst>
          <pc:docMk/>
          <pc:sldMk cId="1085614502" sldId="306"/>
        </pc:sldMkLst>
      </pc:sldChg>
      <pc:sldChg chg="addSp delSp modSp del mod modNotesTx">
        <pc:chgData name="Rodney Klein" userId="ddd595f204da88b9" providerId="LiveId" clId="{2963513B-46C4-0749-8F0F-D6EF92056D2D}" dt="2023-02-26T17:45:44.920" v="10926" actId="2696"/>
        <pc:sldMkLst>
          <pc:docMk/>
          <pc:sldMk cId="4267477118" sldId="308"/>
        </pc:sldMkLst>
        <pc:picChg chg="del">
          <ac:chgData name="Rodney Klein" userId="ddd595f204da88b9" providerId="LiveId" clId="{2963513B-46C4-0749-8F0F-D6EF92056D2D}" dt="2023-02-20T22:01:33.110" v="5325" actId="478"/>
          <ac:picMkLst>
            <pc:docMk/>
            <pc:sldMk cId="4267477118" sldId="308"/>
            <ac:picMk id="3" creationId="{566E9451-4B4A-866C-9217-916492987640}"/>
          </ac:picMkLst>
        </pc:picChg>
        <pc:picChg chg="add mod">
          <ac:chgData name="Rodney Klein" userId="ddd595f204da88b9" providerId="LiveId" clId="{2963513B-46C4-0749-8F0F-D6EF92056D2D}" dt="2023-02-20T22:02:09.798" v="5329" actId="14100"/>
          <ac:picMkLst>
            <pc:docMk/>
            <pc:sldMk cId="4267477118" sldId="308"/>
            <ac:picMk id="4" creationId="{1079D804-F3E7-F160-06F9-0BC1F2219759}"/>
          </ac:picMkLst>
        </pc:picChg>
      </pc:sldChg>
      <pc:sldChg chg="modNotesTx">
        <pc:chgData name="Rodney Klein" userId="ddd595f204da88b9" providerId="LiveId" clId="{2963513B-46C4-0749-8F0F-D6EF92056D2D}" dt="2023-02-26T17:10:43.612" v="8720" actId="20577"/>
        <pc:sldMkLst>
          <pc:docMk/>
          <pc:sldMk cId="2095744950" sldId="309"/>
        </pc:sldMkLst>
      </pc:sldChg>
      <pc:sldChg chg="addSp delSp modSp mod modNotesTx">
        <pc:chgData name="Rodney Klein" userId="ddd595f204da88b9" providerId="LiveId" clId="{2963513B-46C4-0749-8F0F-D6EF92056D2D}" dt="2023-02-26T17:52:31.242" v="10989" actId="20577"/>
        <pc:sldMkLst>
          <pc:docMk/>
          <pc:sldMk cId="1272140350" sldId="310"/>
        </pc:sldMkLst>
        <pc:picChg chg="del">
          <ac:chgData name="Rodney Klein" userId="ddd595f204da88b9" providerId="LiveId" clId="{2963513B-46C4-0749-8F0F-D6EF92056D2D}" dt="2023-02-26T17:49:58.939" v="10932" actId="478"/>
          <ac:picMkLst>
            <pc:docMk/>
            <pc:sldMk cId="1272140350" sldId="310"/>
            <ac:picMk id="3" creationId="{485C1A00-FC0E-0F7E-B89B-30685C7ED208}"/>
          </ac:picMkLst>
        </pc:picChg>
        <pc:picChg chg="add mod">
          <ac:chgData name="Rodney Klein" userId="ddd595f204da88b9" providerId="LiveId" clId="{2963513B-46C4-0749-8F0F-D6EF92056D2D}" dt="2023-02-26T17:51:44.045" v="10936" actId="14100"/>
          <ac:picMkLst>
            <pc:docMk/>
            <pc:sldMk cId="1272140350" sldId="310"/>
            <ac:picMk id="4" creationId="{608D649F-F1FF-13EC-51F0-5BE959A69309}"/>
          </ac:picMkLst>
        </pc:picChg>
      </pc:sldChg>
      <pc:sldChg chg="modNotesTx">
        <pc:chgData name="Rodney Klein" userId="ddd595f204da88b9" providerId="LiveId" clId="{2963513B-46C4-0749-8F0F-D6EF92056D2D}" dt="2023-02-26T16:14:41.844" v="6344" actId="20577"/>
        <pc:sldMkLst>
          <pc:docMk/>
          <pc:sldMk cId="1916850909" sldId="311"/>
        </pc:sldMkLst>
      </pc:sldChg>
      <pc:sldChg chg="del">
        <pc:chgData name="Rodney Klein" userId="ddd595f204da88b9" providerId="LiveId" clId="{2963513B-46C4-0749-8F0F-D6EF92056D2D}" dt="2023-02-20T22:03:02.349" v="5333" actId="2696"/>
        <pc:sldMkLst>
          <pc:docMk/>
          <pc:sldMk cId="375684246" sldId="312"/>
        </pc:sldMkLst>
      </pc:sldChg>
      <pc:sldChg chg="modNotesTx">
        <pc:chgData name="Rodney Klein" userId="ddd595f204da88b9" providerId="LiveId" clId="{2963513B-46C4-0749-8F0F-D6EF92056D2D}" dt="2023-02-26T16:10:34.710" v="6248" actId="20577"/>
        <pc:sldMkLst>
          <pc:docMk/>
          <pc:sldMk cId="338030455" sldId="314"/>
        </pc:sldMkLst>
      </pc:sldChg>
      <pc:sldChg chg="del">
        <pc:chgData name="Rodney Klein" userId="ddd595f204da88b9" providerId="LiveId" clId="{2963513B-46C4-0749-8F0F-D6EF92056D2D}" dt="2023-02-20T22:02:16.235" v="5330" actId="2696"/>
        <pc:sldMkLst>
          <pc:docMk/>
          <pc:sldMk cId="676951155" sldId="315"/>
        </pc:sldMkLst>
      </pc:sldChg>
      <pc:sldChg chg="modSp del mod">
        <pc:chgData name="Rodney Klein" userId="ddd595f204da88b9" providerId="LiveId" clId="{2963513B-46C4-0749-8F0F-D6EF92056D2D}" dt="2023-02-26T17:41:27.427" v="10634" actId="2696"/>
        <pc:sldMkLst>
          <pc:docMk/>
          <pc:sldMk cId="870366418" sldId="317"/>
        </pc:sldMkLst>
        <pc:spChg chg="mod">
          <ac:chgData name="Rodney Klein" userId="ddd595f204da88b9" providerId="LiveId" clId="{2963513B-46C4-0749-8F0F-D6EF92056D2D}" dt="2023-02-20T21:06:47.901" v="3603" actId="113"/>
          <ac:spMkLst>
            <pc:docMk/>
            <pc:sldMk cId="870366418" sldId="317"/>
            <ac:spMk id="2" creationId="{C5C0523B-38E5-9EF5-0EAF-2A6E3F102756}"/>
          </ac:spMkLst>
        </pc:spChg>
        <pc:spChg chg="mod">
          <ac:chgData name="Rodney Klein" userId="ddd595f204da88b9" providerId="LiveId" clId="{2963513B-46C4-0749-8F0F-D6EF92056D2D}" dt="2023-02-20T21:24:21.211" v="4934" actId="20577"/>
          <ac:spMkLst>
            <pc:docMk/>
            <pc:sldMk cId="870366418" sldId="317"/>
            <ac:spMk id="3" creationId="{57074794-29C5-72F5-E544-24E977F9F4DA}"/>
          </ac:spMkLst>
        </pc:spChg>
      </pc:sldChg>
      <pc:sldChg chg="del">
        <pc:chgData name="Rodney Klein" userId="ddd595f204da88b9" providerId="LiveId" clId="{2963513B-46C4-0749-8F0F-D6EF92056D2D}" dt="2023-02-20T21:16:48.004" v="4435" actId="2696"/>
        <pc:sldMkLst>
          <pc:docMk/>
          <pc:sldMk cId="2098666780" sldId="318"/>
        </pc:sldMkLst>
      </pc:sldChg>
      <pc:sldChg chg="del">
        <pc:chgData name="Rodney Klein" userId="ddd595f204da88b9" providerId="LiveId" clId="{2963513B-46C4-0749-8F0F-D6EF92056D2D}" dt="2023-02-20T21:24:03.701" v="4933" actId="2696"/>
        <pc:sldMkLst>
          <pc:docMk/>
          <pc:sldMk cId="3696653340" sldId="319"/>
        </pc:sldMkLst>
      </pc:sldChg>
      <pc:sldChg chg="modSp mod">
        <pc:chgData name="Rodney Klein" userId="ddd595f204da88b9" providerId="LiveId" clId="{2963513B-46C4-0749-8F0F-D6EF92056D2D}" dt="2023-02-20T20:51:28.261" v="3104" actId="1076"/>
        <pc:sldMkLst>
          <pc:docMk/>
          <pc:sldMk cId="2002393997" sldId="322"/>
        </pc:sldMkLst>
        <pc:spChg chg="mod">
          <ac:chgData name="Rodney Klein" userId="ddd595f204da88b9" providerId="LiveId" clId="{2963513B-46C4-0749-8F0F-D6EF92056D2D}" dt="2023-02-20T20:51:28.261" v="3104" actId="1076"/>
          <ac:spMkLst>
            <pc:docMk/>
            <pc:sldMk cId="2002393997" sldId="322"/>
            <ac:spMk id="3" creationId="{57074794-29C5-72F5-E544-24E977F9F4DA}"/>
          </ac:spMkLst>
        </pc:spChg>
      </pc:sldChg>
      <pc:sldChg chg="del">
        <pc:chgData name="Rodney Klein" userId="ddd595f204da88b9" providerId="LiveId" clId="{2963513B-46C4-0749-8F0F-D6EF92056D2D}" dt="2023-02-20T22:02:55.396" v="5332" actId="2696"/>
        <pc:sldMkLst>
          <pc:docMk/>
          <pc:sldMk cId="388377013" sldId="324"/>
        </pc:sldMkLst>
      </pc:sldChg>
      <pc:sldChg chg="del">
        <pc:chgData name="Rodney Klein" userId="ddd595f204da88b9" providerId="LiveId" clId="{2963513B-46C4-0749-8F0F-D6EF92056D2D}" dt="2023-02-20T22:02:53.502" v="5331" actId="2696"/>
        <pc:sldMkLst>
          <pc:docMk/>
          <pc:sldMk cId="3906053054" sldId="325"/>
        </pc:sldMkLst>
      </pc:sldChg>
      <pc:sldChg chg="addSp delSp modSp add mod modNotesTx">
        <pc:chgData name="Rodney Klein" userId="ddd595f204da88b9" providerId="LiveId" clId="{2963513B-46C4-0749-8F0F-D6EF92056D2D}" dt="2023-02-26T16:49:43.671" v="8523" actId="20577"/>
        <pc:sldMkLst>
          <pc:docMk/>
          <pc:sldMk cId="1746169184" sldId="326"/>
        </pc:sldMkLst>
        <pc:spChg chg="mod">
          <ac:chgData name="Rodney Klein" userId="ddd595f204da88b9" providerId="LiveId" clId="{2963513B-46C4-0749-8F0F-D6EF92056D2D}" dt="2023-02-20T19:07:43.001" v="2163" actId="20577"/>
          <ac:spMkLst>
            <pc:docMk/>
            <pc:sldMk cId="1746169184" sldId="326"/>
            <ac:spMk id="2" creationId="{C5C0523B-38E5-9EF5-0EAF-2A6E3F102756}"/>
          </ac:spMkLst>
        </pc:spChg>
        <pc:spChg chg="del mod">
          <ac:chgData name="Rodney Klein" userId="ddd595f204da88b9" providerId="LiveId" clId="{2963513B-46C4-0749-8F0F-D6EF92056D2D}" dt="2023-02-20T19:07:04.760" v="2087" actId="478"/>
          <ac:spMkLst>
            <pc:docMk/>
            <pc:sldMk cId="1746169184" sldId="326"/>
            <ac:spMk id="3" creationId="{57074794-29C5-72F5-E544-24E977F9F4DA}"/>
          </ac:spMkLst>
        </pc:spChg>
        <pc:spChg chg="add mod">
          <ac:chgData name="Rodney Klein" userId="ddd595f204da88b9" providerId="LiveId" clId="{2963513B-46C4-0749-8F0F-D6EF92056D2D}" dt="2023-02-20T19:41:34.953" v="2859" actId="113"/>
          <ac:spMkLst>
            <pc:docMk/>
            <pc:sldMk cId="1746169184" sldId="326"/>
            <ac:spMk id="4" creationId="{C6DCAD10-D775-40AF-2CAC-643EB0C79738}"/>
          </ac:spMkLst>
        </pc:spChg>
        <pc:spChg chg="add mod">
          <ac:chgData name="Rodney Klein" userId="ddd595f204da88b9" providerId="LiveId" clId="{2963513B-46C4-0749-8F0F-D6EF92056D2D}" dt="2023-02-20T19:45:46.580" v="2927" actId="1076"/>
          <ac:spMkLst>
            <pc:docMk/>
            <pc:sldMk cId="1746169184" sldId="326"/>
            <ac:spMk id="5" creationId="{2D69FE35-0EFD-E67C-F3C2-D4982511F44A}"/>
          </ac:spMkLst>
        </pc:spChg>
        <pc:spChg chg="add mod">
          <ac:chgData name="Rodney Klein" userId="ddd595f204da88b9" providerId="LiveId" clId="{2963513B-46C4-0749-8F0F-D6EF92056D2D}" dt="2023-02-20T19:41:38.270" v="2860" actId="113"/>
          <ac:spMkLst>
            <pc:docMk/>
            <pc:sldMk cId="1746169184" sldId="326"/>
            <ac:spMk id="6" creationId="{E98C2F63-0D3C-B277-7DB2-507B6642D622}"/>
          </ac:spMkLst>
        </pc:spChg>
        <pc:spChg chg="add mod">
          <ac:chgData name="Rodney Klein" userId="ddd595f204da88b9" providerId="LiveId" clId="{2963513B-46C4-0749-8F0F-D6EF92056D2D}" dt="2023-02-20T19:41:56.717" v="2862" actId="207"/>
          <ac:spMkLst>
            <pc:docMk/>
            <pc:sldMk cId="1746169184" sldId="326"/>
            <ac:spMk id="7" creationId="{A51E34AF-6BEB-2981-5A44-4723360105EC}"/>
          </ac:spMkLst>
        </pc:spChg>
        <pc:spChg chg="add mod">
          <ac:chgData name="Rodney Klein" userId="ddd595f204da88b9" providerId="LiveId" clId="{2963513B-46C4-0749-8F0F-D6EF92056D2D}" dt="2023-02-20T19:41:52.418" v="2861" actId="207"/>
          <ac:spMkLst>
            <pc:docMk/>
            <pc:sldMk cId="1746169184" sldId="326"/>
            <ac:spMk id="8" creationId="{EEF26247-5ED4-14AC-1B48-CF43B8551897}"/>
          </ac:spMkLst>
        </pc:spChg>
        <pc:spChg chg="add mod">
          <ac:chgData name="Rodney Klein" userId="ddd595f204da88b9" providerId="LiveId" clId="{2963513B-46C4-0749-8F0F-D6EF92056D2D}" dt="2023-02-20T19:42:03.650" v="2863" actId="207"/>
          <ac:spMkLst>
            <pc:docMk/>
            <pc:sldMk cId="1746169184" sldId="326"/>
            <ac:spMk id="9" creationId="{425F2F33-F621-CE7B-EE50-AC2EF1E09380}"/>
          </ac:spMkLst>
        </pc:spChg>
        <pc:spChg chg="add mod">
          <ac:chgData name="Rodney Klein" userId="ddd595f204da88b9" providerId="LiveId" clId="{2963513B-46C4-0749-8F0F-D6EF92056D2D}" dt="2023-02-20T19:42:10.052" v="2864" actId="207"/>
          <ac:spMkLst>
            <pc:docMk/>
            <pc:sldMk cId="1746169184" sldId="326"/>
            <ac:spMk id="10" creationId="{111A74AE-E992-D261-391A-1C2F9A28CE2D}"/>
          </ac:spMkLst>
        </pc:spChg>
        <pc:spChg chg="add mod">
          <ac:chgData name="Rodney Klein" userId="ddd595f204da88b9" providerId="LiveId" clId="{2963513B-46C4-0749-8F0F-D6EF92056D2D}" dt="2023-02-20T19:54:32.659" v="3066" actId="1076"/>
          <ac:spMkLst>
            <pc:docMk/>
            <pc:sldMk cId="1746169184" sldId="326"/>
            <ac:spMk id="11" creationId="{039A5331-D33B-A9DE-7E8C-759BA232776B}"/>
          </ac:spMkLst>
        </pc:spChg>
        <pc:spChg chg="add mod">
          <ac:chgData name="Rodney Klein" userId="ddd595f204da88b9" providerId="LiveId" clId="{2963513B-46C4-0749-8F0F-D6EF92056D2D}" dt="2023-02-20T19:46:37.264" v="2934" actId="1076"/>
          <ac:spMkLst>
            <pc:docMk/>
            <pc:sldMk cId="1746169184" sldId="326"/>
            <ac:spMk id="12" creationId="{A9C109A4-0AA4-ABF5-B5AE-960038814E32}"/>
          </ac:spMkLst>
        </pc:spChg>
        <pc:spChg chg="add mod">
          <ac:chgData name="Rodney Klein" userId="ddd595f204da88b9" providerId="LiveId" clId="{2963513B-46C4-0749-8F0F-D6EF92056D2D}" dt="2023-02-20T19:46:47.081" v="2935" actId="1076"/>
          <ac:spMkLst>
            <pc:docMk/>
            <pc:sldMk cId="1746169184" sldId="326"/>
            <ac:spMk id="13" creationId="{764874C9-60DF-B70E-583A-B6DEB725331E}"/>
          </ac:spMkLst>
        </pc:spChg>
      </pc:sldChg>
      <pc:sldChg chg="modSp add del mod">
        <pc:chgData name="Rodney Klein" userId="ddd595f204da88b9" providerId="LiveId" clId="{2963513B-46C4-0749-8F0F-D6EF92056D2D}" dt="2023-02-26T17:41:33.321" v="10635" actId="2696"/>
        <pc:sldMkLst>
          <pc:docMk/>
          <pc:sldMk cId="966660323" sldId="327"/>
        </pc:sldMkLst>
        <pc:spChg chg="mod">
          <ac:chgData name="Rodney Klein" userId="ddd595f204da88b9" providerId="LiveId" clId="{2963513B-46C4-0749-8F0F-D6EF92056D2D}" dt="2023-02-20T21:25:48.285" v="4993" actId="20577"/>
          <ac:spMkLst>
            <pc:docMk/>
            <pc:sldMk cId="966660323" sldId="327"/>
            <ac:spMk id="3" creationId="{57074794-29C5-72F5-E544-24E977F9F4DA}"/>
          </ac:spMkLst>
        </pc:spChg>
      </pc:sldChg>
      <pc:sldChg chg="modSp add del mod">
        <pc:chgData name="Rodney Klein" userId="ddd595f204da88b9" providerId="LiveId" clId="{2963513B-46C4-0749-8F0F-D6EF92056D2D}" dt="2023-02-26T17:45:29.723" v="10925" actId="2696"/>
        <pc:sldMkLst>
          <pc:docMk/>
          <pc:sldMk cId="33317168" sldId="328"/>
        </pc:sldMkLst>
        <pc:spChg chg="mod">
          <ac:chgData name="Rodney Klein" userId="ddd595f204da88b9" providerId="LiveId" clId="{2963513B-46C4-0749-8F0F-D6EF92056D2D}" dt="2023-02-20T21:23:50.142" v="4932" actId="20577"/>
          <ac:spMkLst>
            <pc:docMk/>
            <pc:sldMk cId="33317168" sldId="328"/>
            <ac:spMk id="3" creationId="{57074794-29C5-72F5-E544-24E977F9F4DA}"/>
          </ac:spMkLst>
        </pc:spChg>
      </pc:sldChg>
      <pc:sldChg chg="add del">
        <pc:chgData name="Rodney Klein" userId="ddd595f204da88b9" providerId="LiveId" clId="{2963513B-46C4-0749-8F0F-D6EF92056D2D}" dt="2023-02-20T22:11:08.124" v="5336" actId="2696"/>
        <pc:sldMkLst>
          <pc:docMk/>
          <pc:sldMk cId="3863982536" sldId="329"/>
        </pc:sldMkLst>
      </pc:sldChg>
      <pc:sldChg chg="modSp add del mod modNotesTx">
        <pc:chgData name="Rodney Klein" userId="ddd595f204da88b9" providerId="LiveId" clId="{2963513B-46C4-0749-8F0F-D6EF92056D2D}" dt="2023-02-26T17:46:04.830" v="10927" actId="2696"/>
        <pc:sldMkLst>
          <pc:docMk/>
          <pc:sldMk cId="2103347168" sldId="330"/>
        </pc:sldMkLst>
        <pc:spChg chg="mod">
          <ac:chgData name="Rodney Klein" userId="ddd595f204da88b9" providerId="LiveId" clId="{2963513B-46C4-0749-8F0F-D6EF92056D2D}" dt="2023-02-20T22:12:47.429" v="5435" actId="1076"/>
          <ac:spMkLst>
            <pc:docMk/>
            <pc:sldMk cId="2103347168" sldId="330"/>
            <ac:spMk id="2" creationId="{C5C0523B-38E5-9EF5-0EAF-2A6E3F102756}"/>
          </ac:spMkLst>
        </pc:spChg>
        <pc:spChg chg="mod">
          <ac:chgData name="Rodney Klein" userId="ddd595f204da88b9" providerId="LiveId" clId="{2963513B-46C4-0749-8F0F-D6EF92056D2D}" dt="2023-02-20T22:22:20.374" v="6052" actId="20577"/>
          <ac:spMkLst>
            <pc:docMk/>
            <pc:sldMk cId="2103347168" sldId="330"/>
            <ac:spMk id="3" creationId="{57074794-29C5-72F5-E544-24E977F9F4DA}"/>
          </ac:spMkLst>
        </pc:spChg>
      </pc:sldChg>
      <pc:sldChg chg="modSp add del mod">
        <pc:chgData name="Rodney Klein" userId="ddd595f204da88b9" providerId="LiveId" clId="{2963513B-46C4-0749-8F0F-D6EF92056D2D}" dt="2023-02-26T17:46:12.633" v="10928" actId="2696"/>
        <pc:sldMkLst>
          <pc:docMk/>
          <pc:sldMk cId="3912105564" sldId="331"/>
        </pc:sldMkLst>
        <pc:spChg chg="mod">
          <ac:chgData name="Rodney Klein" userId="ddd595f204da88b9" providerId="LiveId" clId="{2963513B-46C4-0749-8F0F-D6EF92056D2D}" dt="2023-02-20T22:21:29.574" v="6049" actId="113"/>
          <ac:spMkLst>
            <pc:docMk/>
            <pc:sldMk cId="3912105564" sldId="331"/>
            <ac:spMk id="3" creationId="{57074794-29C5-72F5-E544-24E977F9F4DA}"/>
          </ac:spMkLst>
        </pc:spChg>
      </pc:sldChg>
      <pc:sldChg chg="addSp delSp modSp add mod modAnim">
        <pc:chgData name="Rodney Klein" userId="ddd595f204da88b9" providerId="LiveId" clId="{2963513B-46C4-0749-8F0F-D6EF92056D2D}" dt="2023-02-26T17:22:52.970" v="9027"/>
        <pc:sldMkLst>
          <pc:docMk/>
          <pc:sldMk cId="1666419156" sldId="332"/>
        </pc:sldMkLst>
        <pc:spChg chg="mod">
          <ac:chgData name="Rodney Klein" userId="ddd595f204da88b9" providerId="LiveId" clId="{2963513B-46C4-0749-8F0F-D6EF92056D2D}" dt="2023-02-26T17:15:52.142" v="8794" actId="1076"/>
          <ac:spMkLst>
            <pc:docMk/>
            <pc:sldMk cId="1666419156" sldId="332"/>
            <ac:spMk id="2" creationId="{C5C0523B-38E5-9EF5-0EAF-2A6E3F102756}"/>
          </ac:spMkLst>
        </pc:spChg>
        <pc:spChg chg="del">
          <ac:chgData name="Rodney Klein" userId="ddd595f204da88b9" providerId="LiveId" clId="{2963513B-46C4-0749-8F0F-D6EF92056D2D}" dt="2023-02-26T17:15:57.302" v="8795" actId="478"/>
          <ac:spMkLst>
            <pc:docMk/>
            <pc:sldMk cId="1666419156" sldId="332"/>
            <ac:spMk id="3" creationId="{57074794-29C5-72F5-E544-24E977F9F4DA}"/>
          </ac:spMkLst>
        </pc:spChg>
        <pc:spChg chg="add mod">
          <ac:chgData name="Rodney Klein" userId="ddd595f204da88b9" providerId="LiveId" clId="{2963513B-46C4-0749-8F0F-D6EF92056D2D}" dt="2023-02-26T17:17:55.860" v="8805" actId="113"/>
          <ac:spMkLst>
            <pc:docMk/>
            <pc:sldMk cId="1666419156" sldId="332"/>
            <ac:spMk id="4" creationId="{71C802AB-2205-BC03-4442-6498934B6357}"/>
          </ac:spMkLst>
        </pc:spChg>
        <pc:spChg chg="add mod">
          <ac:chgData name="Rodney Klein" userId="ddd595f204da88b9" providerId="LiveId" clId="{2963513B-46C4-0749-8F0F-D6EF92056D2D}" dt="2023-02-26T17:19:01.241" v="8854" actId="1076"/>
          <ac:spMkLst>
            <pc:docMk/>
            <pc:sldMk cId="1666419156" sldId="332"/>
            <ac:spMk id="5" creationId="{5538CDAC-3E7B-29BE-0380-013E2F2FA570}"/>
          </ac:spMkLst>
        </pc:spChg>
        <pc:spChg chg="add mod">
          <ac:chgData name="Rodney Klein" userId="ddd595f204da88b9" providerId="LiveId" clId="{2963513B-46C4-0749-8F0F-D6EF92056D2D}" dt="2023-02-26T17:22:01.576" v="9021" actId="1076"/>
          <ac:spMkLst>
            <pc:docMk/>
            <pc:sldMk cId="1666419156" sldId="332"/>
            <ac:spMk id="6" creationId="{F79963AE-F7E9-2E9D-9742-97CB9B43E0B9}"/>
          </ac:spMkLst>
        </pc:spChg>
        <pc:spChg chg="add mod">
          <ac:chgData name="Rodney Klein" userId="ddd595f204da88b9" providerId="LiveId" clId="{2963513B-46C4-0749-8F0F-D6EF92056D2D}" dt="2023-02-26T17:21:56.724" v="9020" actId="1076"/>
          <ac:spMkLst>
            <pc:docMk/>
            <pc:sldMk cId="1666419156" sldId="332"/>
            <ac:spMk id="7" creationId="{EA685930-3F18-3878-A896-9F77677242AD}"/>
          </ac:spMkLst>
        </pc:spChg>
      </pc:sldChg>
      <pc:sldChg chg="delSp modSp add mod delAnim modAnim">
        <pc:chgData name="Rodney Klein" userId="ddd595f204da88b9" providerId="LiveId" clId="{2963513B-46C4-0749-8F0F-D6EF92056D2D}" dt="2023-03-06T21:23:21.929" v="13402" actId="1076"/>
        <pc:sldMkLst>
          <pc:docMk/>
          <pc:sldMk cId="2658211227" sldId="333"/>
        </pc:sldMkLst>
        <pc:spChg chg="mod">
          <ac:chgData name="Rodney Klein" userId="ddd595f204da88b9" providerId="LiveId" clId="{2963513B-46C4-0749-8F0F-D6EF92056D2D}" dt="2023-02-26T17:23:35.242" v="9052" actId="1076"/>
          <ac:spMkLst>
            <pc:docMk/>
            <pc:sldMk cId="2658211227" sldId="333"/>
            <ac:spMk id="4" creationId="{71C802AB-2205-BC03-4442-6498934B6357}"/>
          </ac:spMkLst>
        </pc:spChg>
        <pc:spChg chg="mod">
          <ac:chgData name="Rodney Klein" userId="ddd595f204da88b9" providerId="LiveId" clId="{2963513B-46C4-0749-8F0F-D6EF92056D2D}" dt="2023-02-26T17:24:41.478" v="9199" actId="1076"/>
          <ac:spMkLst>
            <pc:docMk/>
            <pc:sldMk cId="2658211227" sldId="333"/>
            <ac:spMk id="5" creationId="{5538CDAC-3E7B-29BE-0380-013E2F2FA570}"/>
          </ac:spMkLst>
        </pc:spChg>
        <pc:spChg chg="mod">
          <ac:chgData name="Rodney Klein" userId="ddd595f204da88b9" providerId="LiveId" clId="{2963513B-46C4-0749-8F0F-D6EF92056D2D}" dt="2023-03-06T21:23:21.929" v="13402" actId="1076"/>
          <ac:spMkLst>
            <pc:docMk/>
            <pc:sldMk cId="2658211227" sldId="333"/>
            <ac:spMk id="6" creationId="{F79963AE-F7E9-2E9D-9742-97CB9B43E0B9}"/>
          </ac:spMkLst>
        </pc:spChg>
        <pc:spChg chg="del">
          <ac:chgData name="Rodney Klein" userId="ddd595f204da88b9" providerId="LiveId" clId="{2963513B-46C4-0749-8F0F-D6EF92056D2D}" dt="2023-02-26T17:25:35.779" v="9262" actId="478"/>
          <ac:spMkLst>
            <pc:docMk/>
            <pc:sldMk cId="2658211227" sldId="333"/>
            <ac:spMk id="7" creationId="{EA685930-3F18-3878-A896-9F77677242AD}"/>
          </ac:spMkLst>
        </pc:spChg>
      </pc:sldChg>
      <pc:sldChg chg="modSp add mod ord modAnim">
        <pc:chgData name="Rodney Klein" userId="ddd595f204da88b9" providerId="LiveId" clId="{2963513B-46C4-0749-8F0F-D6EF92056D2D}" dt="2023-02-26T17:29:35.941" v="9641" actId="1076"/>
        <pc:sldMkLst>
          <pc:docMk/>
          <pc:sldMk cId="2954053706" sldId="334"/>
        </pc:sldMkLst>
        <pc:spChg chg="mod">
          <ac:chgData name="Rodney Klein" userId="ddd595f204da88b9" providerId="LiveId" clId="{2963513B-46C4-0749-8F0F-D6EF92056D2D}" dt="2023-02-26T17:26:58.496" v="9269" actId="20577"/>
          <ac:spMkLst>
            <pc:docMk/>
            <pc:sldMk cId="2954053706" sldId="334"/>
            <ac:spMk id="4" creationId="{71C802AB-2205-BC03-4442-6498934B6357}"/>
          </ac:spMkLst>
        </pc:spChg>
        <pc:spChg chg="mod">
          <ac:chgData name="Rodney Klein" userId="ddd595f204da88b9" providerId="LiveId" clId="{2963513B-46C4-0749-8F0F-D6EF92056D2D}" dt="2023-02-26T17:28:27.875" v="9403" actId="1076"/>
          <ac:spMkLst>
            <pc:docMk/>
            <pc:sldMk cId="2954053706" sldId="334"/>
            <ac:spMk id="5" creationId="{5538CDAC-3E7B-29BE-0380-013E2F2FA570}"/>
          </ac:spMkLst>
        </pc:spChg>
        <pc:spChg chg="mod">
          <ac:chgData name="Rodney Klein" userId="ddd595f204da88b9" providerId="LiveId" clId="{2963513B-46C4-0749-8F0F-D6EF92056D2D}" dt="2023-02-26T17:29:05.341" v="9526" actId="1076"/>
          <ac:spMkLst>
            <pc:docMk/>
            <pc:sldMk cId="2954053706" sldId="334"/>
            <ac:spMk id="6" creationId="{F79963AE-F7E9-2E9D-9742-97CB9B43E0B9}"/>
          </ac:spMkLst>
        </pc:spChg>
        <pc:spChg chg="mod">
          <ac:chgData name="Rodney Klein" userId="ddd595f204da88b9" providerId="LiveId" clId="{2963513B-46C4-0749-8F0F-D6EF92056D2D}" dt="2023-02-26T17:29:35.941" v="9641" actId="1076"/>
          <ac:spMkLst>
            <pc:docMk/>
            <pc:sldMk cId="2954053706" sldId="334"/>
            <ac:spMk id="7" creationId="{EA685930-3F18-3878-A896-9F77677242AD}"/>
          </ac:spMkLst>
        </pc:spChg>
      </pc:sldChg>
      <pc:sldChg chg="delSp modSp add mod delAnim modAnim">
        <pc:chgData name="Rodney Klein" userId="ddd595f204da88b9" providerId="LiveId" clId="{2963513B-46C4-0749-8F0F-D6EF92056D2D}" dt="2023-03-07T19:09:14.388" v="13406" actId="1076"/>
        <pc:sldMkLst>
          <pc:docMk/>
          <pc:sldMk cId="588069650" sldId="335"/>
        </pc:sldMkLst>
        <pc:spChg chg="mod">
          <ac:chgData name="Rodney Klein" userId="ddd595f204da88b9" providerId="LiveId" clId="{2963513B-46C4-0749-8F0F-D6EF92056D2D}" dt="2023-02-26T17:30:55.297" v="9654" actId="1076"/>
          <ac:spMkLst>
            <pc:docMk/>
            <pc:sldMk cId="588069650" sldId="335"/>
            <ac:spMk id="4" creationId="{71C802AB-2205-BC03-4442-6498934B6357}"/>
          </ac:spMkLst>
        </pc:spChg>
        <pc:spChg chg="mod">
          <ac:chgData name="Rodney Klein" userId="ddd595f204da88b9" providerId="LiveId" clId="{2963513B-46C4-0749-8F0F-D6EF92056D2D}" dt="2023-03-07T19:09:14.388" v="13406" actId="1076"/>
          <ac:spMkLst>
            <pc:docMk/>
            <pc:sldMk cId="588069650" sldId="335"/>
            <ac:spMk id="5" creationId="{5538CDAC-3E7B-29BE-0380-013E2F2FA570}"/>
          </ac:spMkLst>
        </pc:spChg>
        <pc:spChg chg="mod">
          <ac:chgData name="Rodney Klein" userId="ddd595f204da88b9" providerId="LiveId" clId="{2963513B-46C4-0749-8F0F-D6EF92056D2D}" dt="2023-02-26T17:44:17.931" v="10851"/>
          <ac:spMkLst>
            <pc:docMk/>
            <pc:sldMk cId="588069650" sldId="335"/>
            <ac:spMk id="6" creationId="{F79963AE-F7E9-2E9D-9742-97CB9B43E0B9}"/>
          </ac:spMkLst>
        </pc:spChg>
        <pc:spChg chg="del">
          <ac:chgData name="Rodney Klein" userId="ddd595f204da88b9" providerId="LiveId" clId="{2963513B-46C4-0749-8F0F-D6EF92056D2D}" dt="2023-02-26T17:33:36.769" v="9980" actId="478"/>
          <ac:spMkLst>
            <pc:docMk/>
            <pc:sldMk cId="588069650" sldId="335"/>
            <ac:spMk id="7" creationId="{EA685930-3F18-3878-A896-9F77677242AD}"/>
          </ac:spMkLst>
        </pc:spChg>
      </pc:sldChg>
      <pc:sldChg chg="addSp modSp add mod modAnim">
        <pc:chgData name="Rodney Klein" userId="ddd595f204da88b9" providerId="LiveId" clId="{2963513B-46C4-0749-8F0F-D6EF92056D2D}" dt="2023-02-26T17:41:15.440" v="10633"/>
        <pc:sldMkLst>
          <pc:docMk/>
          <pc:sldMk cId="3249280577" sldId="336"/>
        </pc:sldMkLst>
        <pc:spChg chg="add mod">
          <ac:chgData name="Rodney Klein" userId="ddd595f204da88b9" providerId="LiveId" clId="{2963513B-46C4-0749-8F0F-D6EF92056D2D}" dt="2023-02-26T17:40:59.159" v="10631" actId="1076"/>
          <ac:spMkLst>
            <pc:docMk/>
            <pc:sldMk cId="3249280577" sldId="336"/>
            <ac:spMk id="3" creationId="{505CAEB3-8E16-3F07-771D-95EDE74D151E}"/>
          </ac:spMkLst>
        </pc:spChg>
        <pc:spChg chg="mod">
          <ac:chgData name="Rodney Klein" userId="ddd595f204da88b9" providerId="LiveId" clId="{2963513B-46C4-0749-8F0F-D6EF92056D2D}" dt="2023-02-26T17:33:55.787" v="9996" actId="20577"/>
          <ac:spMkLst>
            <pc:docMk/>
            <pc:sldMk cId="3249280577" sldId="336"/>
            <ac:spMk id="4" creationId="{71C802AB-2205-BC03-4442-6498934B6357}"/>
          </ac:spMkLst>
        </pc:spChg>
        <pc:spChg chg="mod">
          <ac:chgData name="Rodney Klein" userId="ddd595f204da88b9" providerId="LiveId" clId="{2963513B-46C4-0749-8F0F-D6EF92056D2D}" dt="2023-02-26T17:34:42.584" v="10120" actId="20577"/>
          <ac:spMkLst>
            <pc:docMk/>
            <pc:sldMk cId="3249280577" sldId="336"/>
            <ac:spMk id="5" creationId="{5538CDAC-3E7B-29BE-0380-013E2F2FA570}"/>
          </ac:spMkLst>
        </pc:spChg>
        <pc:spChg chg="mod">
          <ac:chgData name="Rodney Klein" userId="ddd595f204da88b9" providerId="LiveId" clId="{2963513B-46C4-0749-8F0F-D6EF92056D2D}" dt="2023-02-26T17:40:52.026" v="10630" actId="1076"/>
          <ac:spMkLst>
            <pc:docMk/>
            <pc:sldMk cId="3249280577" sldId="336"/>
            <ac:spMk id="6" creationId="{F79963AE-F7E9-2E9D-9742-97CB9B43E0B9}"/>
          </ac:spMkLst>
        </pc:spChg>
      </pc:sldChg>
      <pc:sldChg chg="modSp add mod modAnim">
        <pc:chgData name="Rodney Klein" userId="ddd595f204da88b9" providerId="LiveId" clId="{2963513B-46C4-0749-8F0F-D6EF92056D2D}" dt="2023-02-26T17:45:26.221" v="10924" actId="1076"/>
        <pc:sldMkLst>
          <pc:docMk/>
          <pc:sldMk cId="2560963796" sldId="337"/>
        </pc:sldMkLst>
        <pc:spChg chg="mod">
          <ac:chgData name="Rodney Klein" userId="ddd595f204da88b9" providerId="LiveId" clId="{2963513B-46C4-0749-8F0F-D6EF92056D2D}" dt="2023-02-26T17:42:44.483" v="10657" actId="20577"/>
          <ac:spMkLst>
            <pc:docMk/>
            <pc:sldMk cId="2560963796" sldId="337"/>
            <ac:spMk id="4" creationId="{71C802AB-2205-BC03-4442-6498934B6357}"/>
          </ac:spMkLst>
        </pc:spChg>
        <pc:spChg chg="mod">
          <ac:chgData name="Rodney Klein" userId="ddd595f204da88b9" providerId="LiveId" clId="{2963513B-46C4-0749-8F0F-D6EF92056D2D}" dt="2023-02-26T17:43:14.391" v="10775" actId="20577"/>
          <ac:spMkLst>
            <pc:docMk/>
            <pc:sldMk cId="2560963796" sldId="337"/>
            <ac:spMk id="5" creationId="{5538CDAC-3E7B-29BE-0380-013E2F2FA570}"/>
          </ac:spMkLst>
        </pc:spChg>
        <pc:spChg chg="mod">
          <ac:chgData name="Rodney Klein" userId="ddd595f204da88b9" providerId="LiveId" clId="{2963513B-46C4-0749-8F0F-D6EF92056D2D}" dt="2023-02-26T17:45:26.221" v="10924" actId="1076"/>
          <ac:spMkLst>
            <pc:docMk/>
            <pc:sldMk cId="2560963796" sldId="337"/>
            <ac:spMk id="6" creationId="{F79963AE-F7E9-2E9D-9742-97CB9B43E0B9}"/>
          </ac:spMkLst>
        </pc:spChg>
      </pc:sldChg>
      <pc:sldChg chg="addSp modSp new mod modNotesTx">
        <pc:chgData name="Rodney Klein" userId="ddd595f204da88b9" providerId="LiveId" clId="{2963513B-46C4-0749-8F0F-D6EF92056D2D}" dt="2023-02-26T18:11:19.883" v="12881" actId="20577"/>
        <pc:sldMkLst>
          <pc:docMk/>
          <pc:sldMk cId="2489925899" sldId="338"/>
        </pc:sldMkLst>
        <pc:picChg chg="add mod">
          <ac:chgData name="Rodney Klein" userId="ddd595f204da88b9" providerId="LiveId" clId="{2963513B-46C4-0749-8F0F-D6EF92056D2D}" dt="2023-02-26T17:47:29.625" v="10931" actId="14100"/>
          <ac:picMkLst>
            <pc:docMk/>
            <pc:sldMk cId="2489925899" sldId="338"/>
            <ac:picMk id="3" creationId="{BA966992-A7E2-55D9-8B70-845A64A3AFE3}"/>
          </ac:picMkLst>
        </pc:picChg>
      </pc:sldChg>
      <pc:sldChg chg="delSp modSp add mod delAnim modAnim">
        <pc:chgData name="Rodney Klein" userId="ddd595f204da88b9" providerId="LiveId" clId="{2963513B-46C4-0749-8F0F-D6EF92056D2D}" dt="2023-03-06T21:12:59.446" v="13401" actId="478"/>
        <pc:sldMkLst>
          <pc:docMk/>
          <pc:sldMk cId="2275871908" sldId="339"/>
        </pc:sldMkLst>
        <pc:spChg chg="mod">
          <ac:chgData name="Rodney Klein" userId="ddd595f204da88b9" providerId="LiveId" clId="{2963513B-46C4-0749-8F0F-D6EF92056D2D}" dt="2023-03-06T21:07:40.573" v="13003" actId="1076"/>
          <ac:spMkLst>
            <pc:docMk/>
            <pc:sldMk cId="2275871908" sldId="339"/>
            <ac:spMk id="4" creationId="{71C802AB-2205-BC03-4442-6498934B6357}"/>
          </ac:spMkLst>
        </pc:spChg>
        <pc:spChg chg="mod">
          <ac:chgData name="Rodney Klein" userId="ddd595f204da88b9" providerId="LiveId" clId="{2963513B-46C4-0749-8F0F-D6EF92056D2D}" dt="2023-03-06T21:07:28.123" v="13002" actId="1076"/>
          <ac:spMkLst>
            <pc:docMk/>
            <pc:sldMk cId="2275871908" sldId="339"/>
            <ac:spMk id="5" creationId="{5538CDAC-3E7B-29BE-0380-013E2F2FA570}"/>
          </ac:spMkLst>
        </pc:spChg>
        <pc:spChg chg="mod">
          <ac:chgData name="Rodney Klein" userId="ddd595f204da88b9" providerId="LiveId" clId="{2963513B-46C4-0749-8F0F-D6EF92056D2D}" dt="2023-03-06T21:11:01.204" v="13400" actId="1076"/>
          <ac:spMkLst>
            <pc:docMk/>
            <pc:sldMk cId="2275871908" sldId="339"/>
            <ac:spMk id="6" creationId="{F79963AE-F7E9-2E9D-9742-97CB9B43E0B9}"/>
          </ac:spMkLst>
        </pc:spChg>
        <pc:spChg chg="del">
          <ac:chgData name="Rodney Klein" userId="ddd595f204da88b9" providerId="LiveId" clId="{2963513B-46C4-0749-8F0F-D6EF92056D2D}" dt="2023-03-06T21:12:59.446" v="13401" actId="478"/>
          <ac:spMkLst>
            <pc:docMk/>
            <pc:sldMk cId="2275871908" sldId="339"/>
            <ac:spMk id="7" creationId="{EA685930-3F18-3878-A896-9F77677242AD}"/>
          </ac:spMkLst>
        </pc:spChg>
      </pc:sldChg>
    </pc:docChg>
  </pc:docChgLst>
  <pc:docChgLst>
    <pc:chgData name="Rodney Klein" userId="ddd595f204da88b9" providerId="LiveId" clId="{BDF5782E-DB54-E143-843C-B65217778A10}"/>
    <pc:docChg chg="custSel addSld delSld modSld">
      <pc:chgData name="Rodney Klein" userId="ddd595f204da88b9" providerId="LiveId" clId="{BDF5782E-DB54-E143-843C-B65217778A10}" dt="2024-04-17T17:35:11.832" v="14" actId="2696"/>
      <pc:docMkLst>
        <pc:docMk/>
      </pc:docMkLst>
      <pc:sldChg chg="del">
        <pc:chgData name="Rodney Klein" userId="ddd595f204da88b9" providerId="LiveId" clId="{BDF5782E-DB54-E143-843C-B65217778A10}" dt="2024-04-17T17:35:11.832" v="14" actId="2696"/>
        <pc:sldMkLst>
          <pc:docMk/>
          <pc:sldMk cId="2690321633" sldId="341"/>
        </pc:sldMkLst>
      </pc:sldChg>
      <pc:sldChg chg="addSp delSp modSp add mod">
        <pc:chgData name="Rodney Klein" userId="ddd595f204da88b9" providerId="LiveId" clId="{BDF5782E-DB54-E143-843C-B65217778A10}" dt="2024-04-17T17:34:45.954" v="13" actId="20577"/>
        <pc:sldMkLst>
          <pc:docMk/>
          <pc:sldMk cId="766622635" sldId="342"/>
        </pc:sldMkLst>
        <pc:spChg chg="del">
          <ac:chgData name="Rodney Klein" userId="ddd595f204da88b9" providerId="LiveId" clId="{BDF5782E-DB54-E143-843C-B65217778A10}" dt="2024-04-17T17:33:40.968" v="5" actId="478"/>
          <ac:spMkLst>
            <pc:docMk/>
            <pc:sldMk cId="766622635" sldId="342"/>
            <ac:spMk id="6" creationId="{E98C2F63-0D3C-B277-7DB2-507B6642D622}"/>
          </ac:spMkLst>
        </pc:spChg>
        <pc:spChg chg="del">
          <ac:chgData name="Rodney Klein" userId="ddd595f204da88b9" providerId="LiveId" clId="{BDF5782E-DB54-E143-843C-B65217778A10}" dt="2024-04-17T17:32:50.665" v="1" actId="478"/>
          <ac:spMkLst>
            <pc:docMk/>
            <pc:sldMk cId="766622635" sldId="342"/>
            <ac:spMk id="7" creationId="{A51E34AF-6BEB-2981-5A44-4723360105EC}"/>
          </ac:spMkLst>
        </pc:spChg>
        <pc:spChg chg="del">
          <ac:chgData name="Rodney Klein" userId="ddd595f204da88b9" providerId="LiveId" clId="{BDF5782E-DB54-E143-843C-B65217778A10}" dt="2024-04-17T17:33:24.712" v="4" actId="478"/>
          <ac:spMkLst>
            <pc:docMk/>
            <pc:sldMk cId="766622635" sldId="342"/>
            <ac:spMk id="9" creationId="{425F2F33-F621-CE7B-EE50-AC2EF1E09380}"/>
          </ac:spMkLst>
        </pc:spChg>
        <pc:spChg chg="mod">
          <ac:chgData name="Rodney Klein" userId="ddd595f204da88b9" providerId="LiveId" clId="{BDF5782E-DB54-E143-843C-B65217778A10}" dt="2024-04-17T17:34:45.954" v="13" actId="20577"/>
          <ac:spMkLst>
            <pc:docMk/>
            <pc:sldMk cId="766622635" sldId="342"/>
            <ac:spMk id="10" creationId="{111A74AE-E992-D261-391A-1C2F9A28CE2D}"/>
          </ac:spMkLst>
        </pc:spChg>
        <pc:spChg chg="mod">
          <ac:chgData name="Rodney Klein" userId="ddd595f204da88b9" providerId="LiveId" clId="{BDF5782E-DB54-E143-843C-B65217778A10}" dt="2024-04-17T17:33:15.840" v="3" actId="1076"/>
          <ac:spMkLst>
            <pc:docMk/>
            <pc:sldMk cId="766622635" sldId="342"/>
            <ac:spMk id="11" creationId="{039A5331-D33B-A9DE-7E8C-759BA232776B}"/>
          </ac:spMkLst>
        </pc:spChg>
        <pc:spChg chg="add mod">
          <ac:chgData name="Rodney Klein" userId="ddd595f204da88b9" providerId="LiveId" clId="{BDF5782E-DB54-E143-843C-B65217778A10}" dt="2024-04-17T17:34:35.940" v="11" actId="1076"/>
          <ac:spMkLst>
            <pc:docMk/>
            <pc:sldMk cId="766622635" sldId="342"/>
            <ac:spMk id="12" creationId="{3673DCA3-3A90-5B11-6328-2C9E412C0349}"/>
          </ac:spMkLst>
        </pc:spChg>
        <pc:spChg chg="mod">
          <ac:chgData name="Rodney Klein" userId="ddd595f204da88b9" providerId="LiveId" clId="{BDF5782E-DB54-E143-843C-B65217778A10}" dt="2024-04-17T17:33:49.023" v="6" actId="1076"/>
          <ac:spMkLst>
            <pc:docMk/>
            <pc:sldMk cId="766622635" sldId="342"/>
            <ac:spMk id="13" creationId="{764874C9-60DF-B70E-583A-B6DEB725331E}"/>
          </ac:spMkLst>
        </pc:spChg>
        <pc:spChg chg="del mod">
          <ac:chgData name="Rodney Klein" userId="ddd595f204da88b9" providerId="LiveId" clId="{BDF5782E-DB54-E143-843C-B65217778A10}" dt="2024-04-17T17:34:30.583" v="10" actId="478"/>
          <ac:spMkLst>
            <pc:docMk/>
            <pc:sldMk cId="766622635" sldId="342"/>
            <ac:spMk id="20" creationId="{112B08F6-9308-6111-597B-2FF6920B368D}"/>
          </ac:spMkLst>
        </pc:spChg>
      </pc:sldChg>
    </pc:docChg>
  </pc:docChgLst>
  <pc:docChgLst>
    <pc:chgData name="Rodney Klein" userId="ddd595f204da88b9" providerId="LiveId" clId="{8F55A39D-4CB7-AD4F-987A-36F4C26C18EE}"/>
    <pc:docChg chg="modSld">
      <pc:chgData name="Rodney Klein" userId="ddd595f204da88b9" providerId="LiveId" clId="{8F55A39D-4CB7-AD4F-987A-36F4C26C18EE}" dt="2023-01-10T17:25:15.718" v="10"/>
      <pc:docMkLst>
        <pc:docMk/>
      </pc:docMkLst>
      <pc:sldChg chg="modNotesTx">
        <pc:chgData name="Rodney Klein" userId="ddd595f204da88b9" providerId="LiveId" clId="{8F55A39D-4CB7-AD4F-987A-36F4C26C18EE}" dt="2023-01-10T17:25:15.718" v="10"/>
        <pc:sldMkLst>
          <pc:docMk/>
          <pc:sldMk cId="2095744950"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2A7A4-F18B-164C-86DF-7BFF4E63B8FC}" type="datetimeFigureOut">
              <a:rPr lang="en-US" smtClean="0"/>
              <a:t>4/17/24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F1D7F-1979-AF4C-B5E5-8A9C6CBC1328}" type="slidenum">
              <a:rPr lang="en-US" smtClean="0"/>
              <a:t>‹#›</a:t>
            </a:fld>
            <a:endParaRPr lang="en-US"/>
          </a:p>
        </p:txBody>
      </p:sp>
    </p:spTree>
    <p:extLst>
      <p:ext uri="{BB962C8B-B14F-4D97-AF65-F5344CB8AC3E}">
        <p14:creationId xmlns:p14="http://schemas.microsoft.com/office/powerpoint/2010/main" val="238072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F1D7F-1979-AF4C-B5E5-8A9C6CBC1328}" type="slidenum">
              <a:rPr lang="en-US" smtClean="0"/>
              <a:t>1</a:t>
            </a:fld>
            <a:endParaRPr lang="en-US"/>
          </a:p>
        </p:txBody>
      </p:sp>
    </p:spTree>
    <p:extLst>
      <p:ext uri="{BB962C8B-B14F-4D97-AF65-F5344CB8AC3E}">
        <p14:creationId xmlns:p14="http://schemas.microsoft.com/office/powerpoint/2010/main" val="159471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F1D7F-1979-AF4C-B5E5-8A9C6CBC1328}" type="slidenum">
              <a:rPr lang="en-US" smtClean="0"/>
              <a:t>2</a:t>
            </a:fld>
            <a:endParaRPr lang="en-US"/>
          </a:p>
        </p:txBody>
      </p:sp>
    </p:spTree>
    <p:extLst>
      <p:ext uri="{BB962C8B-B14F-4D97-AF65-F5344CB8AC3E}">
        <p14:creationId xmlns:p14="http://schemas.microsoft.com/office/powerpoint/2010/main" val="122732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F1D7F-1979-AF4C-B5E5-8A9C6CBC1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5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Stories matter.  Societies since the beginning have told stories as a way of explaining who they are to themselves and others.  We Americans are a story telling people.  We have books and movies and song and poems and plays.  One of my favorite stories is A River Runs Through It by Norman MacLean.  I don’t usually recommend the book because it has practically zero plot and what plot it does have is about fly fishing.  But I love it because I think it is a perfect piece of art.  There is not a missing, misplaced or unnecessary word in the entire book.  The narrator of the story is a writer, and late in the book he is having a conversation with his father, and his father says, “I know you like to tell true stories,” and he responds, “I like to tell stories that are true.”  Those two sentences sound close, but you can fit all of human kind between their definitions.  This is why storytellers matter.  If I conducted a though experiment with you and asked you to envision a person entering a room.  You know there are ten thousand separate facts that come along with, person entering a room,  Facts about the room, the person, how they entered; sounds, sights, smells, thoughts.  The storyteller will not list all ten thousand facts.  They will instead pick and choose which facts tell the story they are trying to tell.  A story that is true.  This is why representation matters.  Because storytellers are the people who create, support and perpetuate the social constructions we use to tell ourselves who we are and who we aren’t, what we value and what we don’t, what’s important and what isn’t.  Representation matters because we need storytellers from a wide variety of experiences because they help make our national story more accurate and more reflective of who we really are.  Bankers are story tellers.  Yes, they are.  The allocate capital in our society and in doing so, tell what what we value and what we don’t.  What is worth investing in and what isn’t.  Representation matters in banking. It also matters in science.  What?  Science is science.  The scientist doesn’t matter, but they do. They decide what to study, how to study it and what the practical applications of their science will be.  And in doing so, decide for us what is important and what is not, where we will go in our future and where we won’t.  When I say representation matters, I don’t mean that employers should hire people of certain groups simply because they are of that group.  That is antithetical to everything I have done in the past 30 years.  But I do mean that employers should bring in candidates from as many different communities as possible and give them a real opportunity.  That they should develop a hiring criteria that actually gives them good candidates.  And that they should take those qualifications that have historically given them candidates with a narrow range of experiences and </a:t>
            </a:r>
            <a:r>
              <a:rPr lang="en-US" dirty="0" err="1"/>
              <a:t>expland</a:t>
            </a:r>
            <a:r>
              <a:rPr lang="en-US" dirty="0"/>
              <a:t> them.  Why?  Because we all know that there is more than one way to tell a good story.  We are the most racially, religiously and culturally diverse country ever.  But it’s not just that.  There are other diverse countries.  But it is where our obligation lie.  We don’t have obligations to a king or queen or and </a:t>
            </a:r>
            <a:r>
              <a:rPr lang="en-US" dirty="0" err="1"/>
              <a:t>idealogy</a:t>
            </a:r>
            <a:r>
              <a:rPr lang="en-US" dirty="0"/>
              <a:t>.  Our obligations are largely to each other.  And the systems we have created and centered around the ideal of fairness.  The irony, of course, is that we don’t always treat each other fairly.  And it is right there in that space, that irony that I have spent my entire professional career, trying to answer that one simple question of why we don’t treat each other fairly, and that is my story.  It is a story that is true, and it is a story that I hope will help you.</a:t>
            </a:r>
          </a:p>
        </p:txBody>
      </p:sp>
      <p:sp>
        <p:nvSpPr>
          <p:cNvPr id="4" name="Slide Number Placeholder 3"/>
          <p:cNvSpPr>
            <a:spLocks noGrp="1"/>
          </p:cNvSpPr>
          <p:nvPr>
            <p:ph type="sldNum" sz="quarter" idx="5"/>
          </p:nvPr>
        </p:nvSpPr>
        <p:spPr/>
        <p:txBody>
          <a:bodyPr/>
          <a:lstStyle/>
          <a:p>
            <a:fld id="{4C9F1D7F-1979-AF4C-B5E5-8A9C6CBC1328}" type="slidenum">
              <a:rPr lang="en-US" smtClean="0"/>
              <a:t>4</a:t>
            </a:fld>
            <a:endParaRPr lang="en-US"/>
          </a:p>
        </p:txBody>
      </p:sp>
    </p:spTree>
    <p:extLst>
      <p:ext uri="{BB962C8B-B14F-4D97-AF65-F5344CB8AC3E}">
        <p14:creationId xmlns:p14="http://schemas.microsoft.com/office/powerpoint/2010/main" val="2073480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16311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A24C3-8001-0947-8F89-306783631105}"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88362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91593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5478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81981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2A24C3-8001-0947-8F89-306783631105}"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302406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2A24C3-8001-0947-8F89-306783631105}" type="datetimeFigureOut">
              <a:rPr lang="en-US" smtClean="0"/>
              <a:t>4/17/24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4544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415362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12163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264346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3710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54464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C8046-5D01-EE42-8F2E-E04BE4DE658B}"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5827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3C8046-5D01-EE42-8F2E-E04BE4DE658B}"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367677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3C8046-5D01-EE42-8F2E-E04BE4DE658B}"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64554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3C8046-5D01-EE42-8F2E-E04BE4DE658B}"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9720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C8046-5D01-EE42-8F2E-E04BE4DE658B}"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16721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C8046-5D01-EE42-8F2E-E04BE4DE658B}"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3533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C8046-5D01-EE42-8F2E-E04BE4DE658B}"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318590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18983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C8046-5D01-EE42-8F2E-E04BE4DE658B}"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993C-FBFD-9A4B-A4EF-C987DD3B52AF}" type="slidenum">
              <a:rPr lang="en-US" smtClean="0"/>
              <a:t>‹#›</a:t>
            </a:fld>
            <a:endParaRPr lang="en-US"/>
          </a:p>
        </p:txBody>
      </p:sp>
    </p:spTree>
    <p:extLst>
      <p:ext uri="{BB962C8B-B14F-4D97-AF65-F5344CB8AC3E}">
        <p14:creationId xmlns:p14="http://schemas.microsoft.com/office/powerpoint/2010/main" val="29405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A24C3-8001-0947-8F89-306783631105}"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358885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2A24C3-8001-0947-8F89-306783631105}"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02331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2A24C3-8001-0947-8F89-306783631105}"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8069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2A24C3-8001-0947-8F89-306783631105}"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257011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A24C3-8001-0947-8F89-306783631105}"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37800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A24C3-8001-0947-8F89-306783631105}"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182637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A24C3-8001-0947-8F89-306783631105}"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288BDF-0CF2-AD4C-84C7-79ECBECEF20C}" type="slidenum">
              <a:rPr lang="en-US" smtClean="0"/>
              <a:t>‹#›</a:t>
            </a:fld>
            <a:endParaRPr lang="en-US"/>
          </a:p>
        </p:txBody>
      </p:sp>
    </p:spTree>
    <p:extLst>
      <p:ext uri="{BB962C8B-B14F-4D97-AF65-F5344CB8AC3E}">
        <p14:creationId xmlns:p14="http://schemas.microsoft.com/office/powerpoint/2010/main" val="40213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52A24C3-8001-0947-8F89-306783631105}" type="datetimeFigureOut">
              <a:rPr lang="en-US" smtClean="0"/>
              <a:t>4/17/24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6288BDF-0CF2-AD4C-84C7-79ECBECEF20C}" type="slidenum">
              <a:rPr lang="en-US" smtClean="0"/>
              <a:t>‹#›</a:t>
            </a:fld>
            <a:endParaRPr lang="en-US"/>
          </a:p>
        </p:txBody>
      </p:sp>
    </p:spTree>
    <p:extLst>
      <p:ext uri="{BB962C8B-B14F-4D97-AF65-F5344CB8AC3E}">
        <p14:creationId xmlns:p14="http://schemas.microsoft.com/office/powerpoint/2010/main" val="1554285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C8046-5D01-EE42-8F2E-E04BE4DE658B}" type="datetimeFigureOut">
              <a:rPr lang="en-US" smtClean="0"/>
              <a:t>4/17/24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A993C-FBFD-9A4B-A4EF-C987DD3B52AF}" type="slidenum">
              <a:rPr lang="en-US" smtClean="0"/>
              <a:t>‹#›</a:t>
            </a:fld>
            <a:endParaRPr lang="en-US"/>
          </a:p>
        </p:txBody>
      </p:sp>
    </p:spTree>
    <p:extLst>
      <p:ext uri="{BB962C8B-B14F-4D97-AF65-F5344CB8AC3E}">
        <p14:creationId xmlns:p14="http://schemas.microsoft.com/office/powerpoint/2010/main" val="37118618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 holding the hand up&#10;&#10;Description automatically generated with low confidence">
            <a:extLst>
              <a:ext uri="{FF2B5EF4-FFF2-40B4-BE49-F238E27FC236}">
                <a16:creationId xmlns:a16="http://schemas.microsoft.com/office/drawing/2014/main" id="{AF702B44-5144-6E3E-DB62-4146492FA38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147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holding, sign&#10;&#10;Description automatically generated">
            <a:extLst>
              <a:ext uri="{FF2B5EF4-FFF2-40B4-BE49-F238E27FC236}">
                <a16:creationId xmlns:a16="http://schemas.microsoft.com/office/drawing/2014/main" id="{7CD38660-E8E6-CF74-52A2-3EBEF097F6A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03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0523B-38E5-9EF5-0EAF-2A6E3F102756}"/>
              </a:ext>
            </a:extLst>
          </p:cNvPr>
          <p:cNvSpPr txBox="1"/>
          <p:nvPr/>
        </p:nvSpPr>
        <p:spPr>
          <a:xfrm>
            <a:off x="5013527" y="2197263"/>
            <a:ext cx="17844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The EEOC</a:t>
            </a:r>
          </a:p>
        </p:txBody>
      </p:sp>
      <p:sp>
        <p:nvSpPr>
          <p:cNvPr id="4" name="TextBox 3">
            <a:extLst>
              <a:ext uri="{FF2B5EF4-FFF2-40B4-BE49-F238E27FC236}">
                <a16:creationId xmlns:a16="http://schemas.microsoft.com/office/drawing/2014/main" id="{C6DCAD10-D775-40AF-2CAC-643EB0C79738}"/>
              </a:ext>
            </a:extLst>
          </p:cNvPr>
          <p:cNvSpPr txBox="1"/>
          <p:nvPr/>
        </p:nvSpPr>
        <p:spPr>
          <a:xfrm>
            <a:off x="441523" y="2898381"/>
            <a:ext cx="359136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A Peek Behind the Curtain: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How the Agency Works</a:t>
            </a:r>
          </a:p>
        </p:txBody>
      </p:sp>
      <p:sp>
        <p:nvSpPr>
          <p:cNvPr id="5" name="TextBox 4">
            <a:extLst>
              <a:ext uri="{FF2B5EF4-FFF2-40B4-BE49-F238E27FC236}">
                <a16:creationId xmlns:a16="http://schemas.microsoft.com/office/drawing/2014/main" id="{2D69FE35-0EFD-E67C-F3C2-D4982511F44A}"/>
              </a:ext>
            </a:extLst>
          </p:cNvPr>
          <p:cNvSpPr txBox="1"/>
          <p:nvPr/>
        </p:nvSpPr>
        <p:spPr>
          <a:xfrm>
            <a:off x="8193991" y="2792491"/>
            <a:ext cx="3556486"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Everything is a Priority: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Strategic Enforcement Plan</a:t>
            </a:r>
          </a:p>
        </p:txBody>
      </p:sp>
      <p:sp>
        <p:nvSpPr>
          <p:cNvPr id="8" name="TextBox 7">
            <a:extLst>
              <a:ext uri="{FF2B5EF4-FFF2-40B4-BE49-F238E27FC236}">
                <a16:creationId xmlns:a16="http://schemas.microsoft.com/office/drawing/2014/main" id="{EEF26247-5ED4-14AC-1B48-CF43B8551897}"/>
              </a:ext>
            </a:extLst>
          </p:cNvPr>
          <p:cNvSpPr txBox="1"/>
          <p:nvPr/>
        </p:nvSpPr>
        <p:spPr>
          <a:xfrm>
            <a:off x="446018" y="3930896"/>
            <a:ext cx="3003771"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All Talk No 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EEOC’s Emphasis on AI</a:t>
            </a:r>
          </a:p>
        </p:txBody>
      </p:sp>
      <p:sp>
        <p:nvSpPr>
          <p:cNvPr id="10" name="TextBox 9">
            <a:extLst>
              <a:ext uri="{FF2B5EF4-FFF2-40B4-BE49-F238E27FC236}">
                <a16:creationId xmlns:a16="http://schemas.microsoft.com/office/drawing/2014/main" id="{111A74AE-E992-D261-391A-1C2F9A28CE2D}"/>
              </a:ext>
            </a:extLst>
          </p:cNvPr>
          <p:cNvSpPr txBox="1"/>
          <p:nvPr/>
        </p:nvSpPr>
        <p:spPr>
          <a:xfrm>
            <a:off x="4393166" y="2888279"/>
            <a:ext cx="340566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Not Becoming the Thing We hate: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DEI Dilemmas</a:t>
            </a:r>
          </a:p>
        </p:txBody>
      </p:sp>
      <p:sp>
        <p:nvSpPr>
          <p:cNvPr id="11" name="TextBox 10">
            <a:extLst>
              <a:ext uri="{FF2B5EF4-FFF2-40B4-BE49-F238E27FC236}">
                <a16:creationId xmlns:a16="http://schemas.microsoft.com/office/drawing/2014/main" id="{039A5331-D33B-A9DE-7E8C-759BA232776B}"/>
              </a:ext>
            </a:extLst>
          </p:cNvPr>
          <p:cNvSpPr txBox="1"/>
          <p:nvPr/>
        </p:nvSpPr>
        <p:spPr>
          <a:xfrm>
            <a:off x="4393166" y="3881238"/>
            <a:ext cx="3701783"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GOOOAAAALLLL: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We Learn from Goals?</a:t>
            </a:r>
          </a:p>
        </p:txBody>
      </p:sp>
      <p:sp>
        <p:nvSpPr>
          <p:cNvPr id="13" name="TextBox 12">
            <a:extLst>
              <a:ext uri="{FF2B5EF4-FFF2-40B4-BE49-F238E27FC236}">
                <a16:creationId xmlns:a16="http://schemas.microsoft.com/office/drawing/2014/main" id="{764874C9-60DF-B70E-583A-B6DEB725331E}"/>
              </a:ext>
            </a:extLst>
          </p:cNvPr>
          <p:cNvSpPr txBox="1"/>
          <p:nvPr/>
        </p:nvSpPr>
        <p:spPr>
          <a:xfrm>
            <a:off x="8193991" y="3876172"/>
            <a:ext cx="251812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All Gas No Brakes: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Charge Processing </a:t>
            </a:r>
          </a:p>
        </p:txBody>
      </p:sp>
      <p:sp>
        <p:nvSpPr>
          <p:cNvPr id="3" name="TextBox 2">
            <a:extLst>
              <a:ext uri="{FF2B5EF4-FFF2-40B4-BE49-F238E27FC236}">
                <a16:creationId xmlns:a16="http://schemas.microsoft.com/office/drawing/2014/main" id="{7D6BA9EE-C55F-0DE6-5DE2-D0DFB248D404}"/>
              </a:ext>
            </a:extLst>
          </p:cNvPr>
          <p:cNvSpPr txBox="1"/>
          <p:nvPr/>
        </p:nvSpPr>
        <p:spPr>
          <a:xfrm>
            <a:off x="2899571" y="337443"/>
            <a:ext cx="652710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Things You Won’t Read in a Law Book</a:t>
            </a:r>
          </a:p>
        </p:txBody>
      </p:sp>
      <p:sp>
        <p:nvSpPr>
          <p:cNvPr id="14" name="TextBox 13">
            <a:extLst>
              <a:ext uri="{FF2B5EF4-FFF2-40B4-BE49-F238E27FC236}">
                <a16:creationId xmlns:a16="http://schemas.microsoft.com/office/drawing/2014/main" id="{8B53AF52-60FF-5EF3-3A50-58C2BE015164}"/>
              </a:ext>
            </a:extLst>
          </p:cNvPr>
          <p:cNvSpPr txBox="1"/>
          <p:nvPr/>
        </p:nvSpPr>
        <p:spPr>
          <a:xfrm>
            <a:off x="153667" y="1122976"/>
            <a:ext cx="181152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Good Faith</a:t>
            </a:r>
          </a:p>
        </p:txBody>
      </p:sp>
      <p:sp>
        <p:nvSpPr>
          <p:cNvPr id="15" name="TextBox 14">
            <a:extLst>
              <a:ext uri="{FF2B5EF4-FFF2-40B4-BE49-F238E27FC236}">
                <a16:creationId xmlns:a16="http://schemas.microsoft.com/office/drawing/2014/main" id="{3943A3D0-7EA5-53BA-1C9E-D5BC4AA80E5D}"/>
              </a:ext>
            </a:extLst>
          </p:cNvPr>
          <p:cNvSpPr txBox="1"/>
          <p:nvPr/>
        </p:nvSpPr>
        <p:spPr>
          <a:xfrm>
            <a:off x="1947903" y="1122976"/>
            <a:ext cx="230107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Unpredictable</a:t>
            </a:r>
          </a:p>
        </p:txBody>
      </p:sp>
      <p:sp>
        <p:nvSpPr>
          <p:cNvPr id="16" name="TextBox 15">
            <a:extLst>
              <a:ext uri="{FF2B5EF4-FFF2-40B4-BE49-F238E27FC236}">
                <a16:creationId xmlns:a16="http://schemas.microsoft.com/office/drawing/2014/main" id="{C0B45745-74B0-0329-E9CE-13CBE4176A5B}"/>
              </a:ext>
            </a:extLst>
          </p:cNvPr>
          <p:cNvSpPr txBox="1"/>
          <p:nvPr/>
        </p:nvSpPr>
        <p:spPr>
          <a:xfrm>
            <a:off x="4300333" y="1150497"/>
            <a:ext cx="2024465"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Fear of Guilt</a:t>
            </a:r>
          </a:p>
        </p:txBody>
      </p:sp>
      <p:sp>
        <p:nvSpPr>
          <p:cNvPr id="17" name="TextBox 16">
            <a:extLst>
              <a:ext uri="{FF2B5EF4-FFF2-40B4-BE49-F238E27FC236}">
                <a16:creationId xmlns:a16="http://schemas.microsoft.com/office/drawing/2014/main" id="{6B29F918-A57F-791C-2E3D-477236D74DD9}"/>
              </a:ext>
            </a:extLst>
          </p:cNvPr>
          <p:cNvSpPr txBox="1"/>
          <p:nvPr/>
        </p:nvSpPr>
        <p:spPr>
          <a:xfrm>
            <a:off x="8362248" y="1115322"/>
            <a:ext cx="1525995"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Religion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Exclusive</a:t>
            </a:r>
          </a:p>
        </p:txBody>
      </p:sp>
      <p:sp>
        <p:nvSpPr>
          <p:cNvPr id="18" name="TextBox 17">
            <a:extLst>
              <a:ext uri="{FF2B5EF4-FFF2-40B4-BE49-F238E27FC236}">
                <a16:creationId xmlns:a16="http://schemas.microsoft.com/office/drawing/2014/main" id="{0277EF33-4D28-5402-C804-C3DD0A09859E}"/>
              </a:ext>
            </a:extLst>
          </p:cNvPr>
          <p:cNvSpPr txBox="1"/>
          <p:nvPr/>
        </p:nvSpPr>
        <p:spPr>
          <a:xfrm>
            <a:off x="6329126" y="1136915"/>
            <a:ext cx="2048318"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LGBTQ</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Like Religion</a:t>
            </a:r>
          </a:p>
        </p:txBody>
      </p:sp>
      <p:sp>
        <p:nvSpPr>
          <p:cNvPr id="19" name="TextBox 18">
            <a:extLst>
              <a:ext uri="{FF2B5EF4-FFF2-40B4-BE49-F238E27FC236}">
                <a16:creationId xmlns:a16="http://schemas.microsoft.com/office/drawing/2014/main" id="{27B20164-040F-F1FC-6625-8A8B9B71E46F}"/>
              </a:ext>
            </a:extLst>
          </p:cNvPr>
          <p:cNvSpPr txBox="1"/>
          <p:nvPr/>
        </p:nvSpPr>
        <p:spPr>
          <a:xfrm>
            <a:off x="9899478" y="1072439"/>
            <a:ext cx="2138855"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Retaliation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Victimization</a:t>
            </a:r>
          </a:p>
        </p:txBody>
      </p:sp>
      <p:sp>
        <p:nvSpPr>
          <p:cNvPr id="12" name="TextBox 11">
            <a:extLst>
              <a:ext uri="{FF2B5EF4-FFF2-40B4-BE49-F238E27FC236}">
                <a16:creationId xmlns:a16="http://schemas.microsoft.com/office/drawing/2014/main" id="{3673DCA3-3A90-5B11-6328-2C9E412C0349}"/>
              </a:ext>
            </a:extLst>
          </p:cNvPr>
          <p:cNvSpPr txBox="1"/>
          <p:nvPr/>
        </p:nvSpPr>
        <p:spPr>
          <a:xfrm>
            <a:off x="3305639" y="5234846"/>
            <a:ext cx="5819606" cy="1015663"/>
          </a:xfrm>
          <a:prstGeom prst="rect">
            <a:avLst/>
          </a:prstGeom>
          <a:noFill/>
        </p:spPr>
        <p:txBody>
          <a:bodyPr wrap="none" rtlCol="0">
            <a:spAutoFit/>
          </a:bodyPr>
          <a:lstStyle/>
          <a:p>
            <a:r>
              <a:rPr lang="en-US" sz="3200" b="1" u="sng" dirty="0"/>
              <a:t>Bonus: Stories of My Life at EEOC</a:t>
            </a:r>
          </a:p>
          <a:p>
            <a:pPr algn="ctr"/>
            <a:r>
              <a:rPr lang="en-US" sz="2800" dirty="0">
                <a:solidFill>
                  <a:srgbClr val="FFFF00"/>
                </a:solidFill>
              </a:rPr>
              <a:t>What I learned about career success</a:t>
            </a:r>
          </a:p>
        </p:txBody>
      </p:sp>
    </p:spTree>
    <p:extLst>
      <p:ext uri="{BB962C8B-B14F-4D97-AF65-F5344CB8AC3E}">
        <p14:creationId xmlns:p14="http://schemas.microsoft.com/office/powerpoint/2010/main" val="76662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ladder&#10;&#10;Description automatically generated with medium confidence">
            <a:extLst>
              <a:ext uri="{FF2B5EF4-FFF2-40B4-BE49-F238E27FC236}">
                <a16:creationId xmlns:a16="http://schemas.microsoft.com/office/drawing/2014/main" id="{B3D7E83A-8495-E634-2293-F0193A3649E6}"/>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08561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376152" y="3429000"/>
            <a:ext cx="75438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0" fontAlgn="auto" latinLnBrk="0" hangingPunct="0">
              <a:lnSpc>
                <a:spcPct val="100000"/>
              </a:lnSpc>
              <a:spcBef>
                <a:spcPts val="60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Tw Cen MT" pitchFamily="34"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w Cen MT" pitchFamily="34" charset="0"/>
                <a:ea typeface="+mn-ea"/>
                <a:cs typeface="+mn-cs"/>
              </a:rPr>
              <a:t>210-827-0991 (cell)</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w Cen MT" pitchFamily="34" charset="0"/>
                <a:ea typeface="+mn-ea"/>
                <a:cs typeface="+mn-cs"/>
              </a:rPr>
              <a:t>rk@rodneykleineeotraining.com</a:t>
            </a:r>
            <a:endParaRPr kumimoji="0" lang="en-US" sz="2800" b="0" i="0" u="none" strike="noStrike" kern="1200" cap="none" spc="0" normalizeH="0" baseline="0" noProof="0" dirty="0">
              <a:ln>
                <a:noFill/>
              </a:ln>
              <a:solidFill>
                <a:prstClr val="white"/>
              </a:solidFill>
              <a:effectLst/>
              <a:uLnTx/>
              <a:uFillTx/>
              <a:latin typeface="Tw Cen MT" pitchFamily="34"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w Cen MT" pitchFamily="34"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w Cen MT" pitchFamily="34" charset="0"/>
                <a:ea typeface="+mn-ea"/>
                <a:cs typeface="+mn-cs"/>
              </a:rPr>
              <a:t>Connect with me on: </a:t>
            </a:r>
            <a:r>
              <a:rPr kumimoji="0" lang="en-US" sz="2800" b="1" i="0" u="none" strike="noStrike" kern="1200" cap="none" spc="0" normalizeH="0" baseline="0" noProof="0" dirty="0" err="1">
                <a:ln>
                  <a:noFill/>
                </a:ln>
                <a:solidFill>
                  <a:prstClr val="white"/>
                </a:solidFill>
                <a:effectLst/>
                <a:uLnTx/>
                <a:uFillTx/>
                <a:latin typeface="Tw Cen MT" pitchFamily="34" charset="0"/>
                <a:ea typeface="+mn-ea"/>
                <a:cs typeface="+mn-cs"/>
              </a:rPr>
              <a:t>Linkedin</a:t>
            </a:r>
            <a:endParaRPr kumimoji="0" lang="en-US" sz="2800" b="1" i="0" u="none" strike="noStrike" kern="1200" cap="none" spc="0" normalizeH="0" baseline="0" noProof="0" dirty="0">
              <a:ln>
                <a:noFill/>
              </a:ln>
              <a:solidFill>
                <a:prstClr val="white"/>
              </a:solidFill>
              <a:effectLst/>
              <a:uLnTx/>
              <a:uFillTx/>
              <a:latin typeface="Tw Cen MT" pitchFamily="34"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lang="en-US" sz="2800" b="1" dirty="0" err="1">
                <a:solidFill>
                  <a:prstClr val="white"/>
                </a:solidFill>
                <a:latin typeface="Tw Cen MT" pitchFamily="34" charset="0"/>
              </a:rPr>
              <a:t>www.rodneykleineeotraining.com</a:t>
            </a:r>
            <a:endParaRPr kumimoji="0" lang="en-US" sz="2800" b="1" i="0" u="none" strike="noStrike" kern="1200" cap="none" spc="0" normalizeH="0" baseline="0" noProof="0" dirty="0">
              <a:ln>
                <a:noFill/>
              </a:ln>
              <a:solidFill>
                <a:prstClr val="white"/>
              </a:solidFill>
              <a:effectLst/>
              <a:uLnTx/>
              <a:uFillTx/>
              <a:latin typeface="Tw Cen MT" pitchFamily="34" charset="0"/>
              <a:ea typeface="+mn-ea"/>
              <a:cs typeface="+mn-cs"/>
            </a:endParaRPr>
          </a:p>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w Cen MT" pitchFamily="34" charset="0"/>
              <a:ea typeface="+mn-ea"/>
              <a:cs typeface="+mn-cs"/>
            </a:endParaRPr>
          </a:p>
        </p:txBody>
      </p:sp>
      <p:pic>
        <p:nvPicPr>
          <p:cNvPr id="3" name="Picture 2" descr="logo Rodney Klein EEO Training">
            <a:extLst>
              <a:ext uri="{FF2B5EF4-FFF2-40B4-BE49-F238E27FC236}">
                <a16:creationId xmlns:a16="http://schemas.microsoft.com/office/drawing/2014/main" id="{F8427619-7A5B-4642-85A7-A04315EB0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00" y="533400"/>
            <a:ext cx="5410200" cy="31486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C3BFA3-0183-45B7-A831-008A834187B4}"/>
</file>

<file path=customXml/itemProps2.xml><?xml version="1.0" encoding="utf-8"?>
<ds:datastoreItem xmlns:ds="http://schemas.openxmlformats.org/officeDocument/2006/customXml" ds:itemID="{1A30B2A7-E01F-4F5D-9089-6F35913CE2D9}"/>
</file>

<file path=docProps/app.xml><?xml version="1.0" encoding="utf-8"?>
<Properties xmlns="http://schemas.openxmlformats.org/officeDocument/2006/extended-properties" xmlns:vt="http://schemas.openxmlformats.org/officeDocument/2006/docPropsVTypes">
  <Template>{70350AFA-AB1E-D946-ADA2-E733B1BEC628}tf10001076</Template>
  <TotalTime>2204</TotalTime>
  <Words>849</Words>
  <Application>Microsoft Macintosh PowerPoint</Application>
  <PresentationFormat>Widescreen</PresentationFormat>
  <Paragraphs>37</Paragraphs>
  <Slides>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Century Gothic</vt:lpstr>
      <vt:lpstr>Tw Cen MT</vt:lpstr>
      <vt:lpstr>Wingdings 3</vt:lpstr>
      <vt:lpstr>Ion Boardroom</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Respectful and Safe Workplaces – For Employees</dc:title>
  <dc:creator>Rodney Klein</dc:creator>
  <cp:lastModifiedBy>Rodney Klein</cp:lastModifiedBy>
  <cp:revision>6</cp:revision>
  <dcterms:created xsi:type="dcterms:W3CDTF">2021-06-24T19:23:23Z</dcterms:created>
  <dcterms:modified xsi:type="dcterms:W3CDTF">2024-04-17T17:35:21Z</dcterms:modified>
</cp:coreProperties>
</file>