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4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5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6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61" r:id="rId4"/>
    <p:sldMasterId id="2147484874" r:id="rId5"/>
    <p:sldMasterId id="2147484916" r:id="rId6"/>
    <p:sldMasterId id="2147485273" r:id="rId7"/>
    <p:sldMasterId id="2147485306" r:id="rId8"/>
    <p:sldMasterId id="2147485454" r:id="rId9"/>
    <p:sldMasterId id="2147485477" r:id="rId10"/>
  </p:sldMasterIdLst>
  <p:notesMasterIdLst>
    <p:notesMasterId r:id="rId63"/>
  </p:notesMasterIdLst>
  <p:handoutMasterIdLst>
    <p:handoutMasterId r:id="rId64"/>
  </p:handoutMasterIdLst>
  <p:sldIdLst>
    <p:sldId id="2147376254" r:id="rId11"/>
    <p:sldId id="2147470812" r:id="rId12"/>
    <p:sldId id="2147376380" r:id="rId13"/>
    <p:sldId id="2147470788" r:id="rId14"/>
    <p:sldId id="2147470815" r:id="rId15"/>
    <p:sldId id="2147470473" r:id="rId16"/>
    <p:sldId id="2147470799" r:id="rId17"/>
    <p:sldId id="2147470488" r:id="rId18"/>
    <p:sldId id="2147376323" r:id="rId19"/>
    <p:sldId id="2147376328" r:id="rId20"/>
    <p:sldId id="2147470805" r:id="rId21"/>
    <p:sldId id="593" r:id="rId22"/>
    <p:sldId id="2147376331" r:id="rId23"/>
    <p:sldId id="2147376295" r:id="rId24"/>
    <p:sldId id="256" r:id="rId25"/>
    <p:sldId id="2147376438" r:id="rId26"/>
    <p:sldId id="257" r:id="rId27"/>
    <p:sldId id="2147376436" r:id="rId28"/>
    <p:sldId id="2147470810" r:id="rId29"/>
    <p:sldId id="2147470809" r:id="rId30"/>
    <p:sldId id="2147470785" r:id="rId31"/>
    <p:sldId id="2147470787" r:id="rId32"/>
    <p:sldId id="2147376439" r:id="rId33"/>
    <p:sldId id="2147376441" r:id="rId34"/>
    <p:sldId id="2147376336" r:id="rId35"/>
    <p:sldId id="2147470716" r:id="rId36"/>
    <p:sldId id="895" r:id="rId37"/>
    <p:sldId id="2147470478" r:id="rId38"/>
    <p:sldId id="2147470790" r:id="rId39"/>
    <p:sldId id="2147375323" r:id="rId40"/>
    <p:sldId id="2147470479" r:id="rId41"/>
    <p:sldId id="2147376344" r:id="rId42"/>
    <p:sldId id="2147470482" r:id="rId43"/>
    <p:sldId id="2147470789" r:id="rId44"/>
    <p:sldId id="2147470782" r:id="rId45"/>
    <p:sldId id="2147470817" r:id="rId46"/>
    <p:sldId id="2147470378" r:id="rId47"/>
    <p:sldId id="2147470471" r:id="rId48"/>
    <p:sldId id="3056" r:id="rId49"/>
    <p:sldId id="2147376361" r:id="rId50"/>
    <p:sldId id="2147376362" r:id="rId51"/>
    <p:sldId id="486" r:id="rId52"/>
    <p:sldId id="2147470499" r:id="rId53"/>
    <p:sldId id="2147376470" r:id="rId54"/>
    <p:sldId id="2147376472" r:id="rId55"/>
    <p:sldId id="2147470807" r:id="rId56"/>
    <p:sldId id="2147470480" r:id="rId57"/>
    <p:sldId id="2147470491" r:id="rId58"/>
    <p:sldId id="2147470814" r:id="rId59"/>
    <p:sldId id="2147470816" r:id="rId60"/>
    <p:sldId id="2147376321" r:id="rId61"/>
    <p:sldId id="2147376063" r:id="rId6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556F56-A2C1-75D3-6A3F-864D9A3C518F}" name="Tracy Knighton" initials="TK" userId="S::tknighton@shra.org::77b696a7-b04f-4970-9866-20354098a314" providerId="AD"/>
  <p188:author id="{0966CC6F-7B58-D9FA-3580-CDD59CA9F6D5}" name="Bob Lavigna" initials="BL" userId="S::bob.lavigna@ukg.com::93c4e4bb-4786-4364-9dbd-2af4566a565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ngela Maschio" initials="AM" lastIdx="1" clrIdx="6">
    <p:extLst>
      <p:ext uri="{19B8F6BF-5375-455C-9EA6-DF929625EA0E}">
        <p15:presenceInfo xmlns:p15="http://schemas.microsoft.com/office/powerpoint/2012/main" userId="S::angela.maschio@ukg.com::ae0fecfa-0d38-4fe0-b989-17f52eea577a" providerId="AD"/>
      </p:ext>
    </p:extLst>
  </p:cmAuthor>
  <p:cmAuthor id="1" name="Stacey Kervin" initials="SK" lastIdx="10" clrIdx="0">
    <p:extLst>
      <p:ext uri="{19B8F6BF-5375-455C-9EA6-DF929625EA0E}">
        <p15:presenceInfo xmlns:p15="http://schemas.microsoft.com/office/powerpoint/2012/main" userId="S::stacey.kervin@ukg.com::edd8508d-22da-4300-a1a2-cfbdcda18e1b" providerId="AD"/>
      </p:ext>
    </p:extLst>
  </p:cmAuthor>
  <p:cmAuthor id="8" name="Jayson Saba" initials="JS" lastIdx="6" clrIdx="7">
    <p:extLst>
      <p:ext uri="{19B8F6BF-5375-455C-9EA6-DF929625EA0E}">
        <p15:presenceInfo xmlns:p15="http://schemas.microsoft.com/office/powerpoint/2012/main" userId="S::jayson.saba@ukg.com::6e2afb1e-5f7e-4b1c-9337-bef542fc166b" providerId="AD"/>
      </p:ext>
    </p:extLst>
  </p:cmAuthor>
  <p:cmAuthor id="2" name="Reannah Gilenson" initials="RG" lastIdx="9" clrIdx="1">
    <p:extLst>
      <p:ext uri="{19B8F6BF-5375-455C-9EA6-DF929625EA0E}">
        <p15:presenceInfo xmlns:p15="http://schemas.microsoft.com/office/powerpoint/2012/main" userId="S::reannah.gilenson@ukg.com::c2751666-8144-4c8f-9e02-004bafbb99ea" providerId="AD"/>
      </p:ext>
    </p:extLst>
  </p:cmAuthor>
  <p:cmAuthor id="3" name="Ryan Alexander" initials="RA" lastIdx="1" clrIdx="2">
    <p:extLst>
      <p:ext uri="{19B8F6BF-5375-455C-9EA6-DF929625EA0E}">
        <p15:presenceInfo xmlns:p15="http://schemas.microsoft.com/office/powerpoint/2012/main" userId="Ryan Alexander" providerId="None"/>
      </p:ext>
    </p:extLst>
  </p:cmAuthor>
  <p:cmAuthor id="4" name="Adam Brown" initials="AB" lastIdx="4" clrIdx="3">
    <p:extLst>
      <p:ext uri="{19B8F6BF-5375-455C-9EA6-DF929625EA0E}">
        <p15:presenceInfo xmlns:p15="http://schemas.microsoft.com/office/powerpoint/2012/main" userId="S::adam.brown@ukg.com::75b30003-a4c4-43f0-bde2-601946df62e6" providerId="AD"/>
      </p:ext>
    </p:extLst>
  </p:cmAuthor>
  <p:cmAuthor id="5" name="Ken Volk" initials="KV" lastIdx="2" clrIdx="4">
    <p:extLst>
      <p:ext uri="{19B8F6BF-5375-455C-9EA6-DF929625EA0E}">
        <p15:presenceInfo xmlns:p15="http://schemas.microsoft.com/office/powerpoint/2012/main" userId="S::ken.volk@ukg.com::51e99be3-02d4-4cbc-82df-4ef164d1d23c" providerId="AD"/>
      </p:ext>
    </p:extLst>
  </p:cmAuthor>
  <p:cmAuthor id="6" name="Jaimee Bruggeman" initials="JB" lastIdx="21" clrIdx="5">
    <p:extLst>
      <p:ext uri="{19B8F6BF-5375-455C-9EA6-DF929625EA0E}">
        <p15:presenceInfo xmlns:p15="http://schemas.microsoft.com/office/powerpoint/2012/main" userId="S::jaimee.bruggeman@ukg.com::cdffa8ae-102f-481c-945c-b6f6757f23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357"/>
    <a:srgbClr val="01675B"/>
    <a:srgbClr val="336600"/>
    <a:srgbClr val="000099"/>
    <a:srgbClr val="000066"/>
    <a:srgbClr val="01574D"/>
    <a:srgbClr val="018172"/>
    <a:srgbClr val="006600"/>
    <a:srgbClr val="015D6F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B9DA68-8DB1-4431-B34B-F52FD714FB25}" v="58" dt="2024-05-03T11:46:12.0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-2894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Sheet1!$A$7:$A$11</c:f>
              <c:strCache>
                <c:ptCount val="5"/>
                <c:pt idx="0">
                  <c:v>Next few years</c:v>
                </c:pt>
                <c:pt idx="1">
                  <c:v>Now</c:v>
                </c:pt>
                <c:pt idx="2">
                  <c:v>No wave anticipated</c:v>
                </c:pt>
                <c:pt idx="3">
                  <c:v>Don't know</c:v>
                </c:pt>
                <c:pt idx="4">
                  <c:v>Already taken place</c:v>
                </c:pt>
              </c:strCache>
            </c:strRef>
          </c:cat>
          <c:val>
            <c:numRef>
              <c:f>Sheet1!$B$7:$B$11</c:f>
              <c:numCache>
                <c:formatCode>0%</c:formatCode>
                <c:ptCount val="5"/>
                <c:pt idx="0">
                  <c:v>0.52</c:v>
                </c:pt>
                <c:pt idx="1">
                  <c:v>0.17</c:v>
                </c:pt>
                <c:pt idx="2">
                  <c:v>0.14000000000000001</c:v>
                </c:pt>
                <c:pt idx="3">
                  <c:v>0.09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8C-4EF1-9419-2C3EE8C16A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95159039"/>
        <c:axId val="1195157791"/>
        <c:axId val="0"/>
      </c:bar3DChart>
      <c:catAx>
        <c:axId val="1195159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5157791"/>
        <c:crosses val="autoZero"/>
        <c:auto val="1"/>
        <c:lblAlgn val="ctr"/>
        <c:lblOffset val="100"/>
        <c:noMultiLvlLbl val="0"/>
      </c:catAx>
      <c:valAx>
        <c:axId val="1195157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5159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413973032774625E-2"/>
          <c:y val="1.4994039297685715E-2"/>
          <c:w val="0.94410938717549686"/>
          <c:h val="0.88276492235996629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00515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3683872241728717E-3"/>
                  <c:y val="0.2982650881995535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679908485293958E-2"/>
                      <c:h val="0.134771150149572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C57A-42A7-8C2C-29ACEF270227}"/>
                </c:ext>
              </c:extLst>
            </c:dLbl>
            <c:dLbl>
              <c:idx val="1"/>
              <c:layout>
                <c:manualLayout>
                  <c:x val="7.5064526169659725E-3"/>
                  <c:y val="0.1641379435435298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7A-42A7-8C2C-29ACEF270227}"/>
                </c:ext>
              </c:extLst>
            </c:dLbl>
            <c:dLbl>
              <c:idx val="2"/>
              <c:layout>
                <c:manualLayout>
                  <c:x val="3.2737219499061254E-3"/>
                  <c:y val="0.1632105966086250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7A-42A7-8C2C-29ACEF2702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Sheet1!$A$13:$A$14</c:f>
              <c:strCache>
                <c:ptCount val="2"/>
                <c:pt idx="0">
                  <c:v>Employee engagement important</c:v>
                </c:pt>
                <c:pt idx="1">
                  <c:v>Survey employees</c:v>
                </c:pt>
              </c:strCache>
            </c:strRef>
          </c:cat>
          <c:val>
            <c:numRef>
              <c:f>Sheet1!$B$13:$B$14</c:f>
              <c:numCache>
                <c:formatCode>0%</c:formatCode>
                <c:ptCount val="2"/>
                <c:pt idx="0">
                  <c:v>0.72</c:v>
                </c:pt>
                <c:pt idx="1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7A-42A7-8C2C-29ACEF2702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03505279"/>
        <c:axId val="1103503199"/>
        <c:axId val="0"/>
      </c:bar3DChart>
      <c:catAx>
        <c:axId val="1103505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3503199"/>
        <c:crosses val="autoZero"/>
        <c:auto val="1"/>
        <c:lblAlgn val="r"/>
        <c:lblOffset val="100"/>
        <c:noMultiLvlLbl val="0"/>
      </c:catAx>
      <c:valAx>
        <c:axId val="1103503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3505279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F48DB5-1FFA-44F6-B014-9ABBAFE3B48C}" type="doc">
      <dgm:prSet loTypeId="urn:microsoft.com/office/officeart/2005/8/layout/cycle2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4B9566D-7E2C-4805-A9B5-C6CE61984E3D}">
      <dgm:prSet custT="1"/>
      <dgm:spPr>
        <a:solidFill>
          <a:schemeClr val="accent1">
            <a:lumMod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800" b="1">
              <a:latin typeface="+mn-lt"/>
            </a:rPr>
            <a:t>Higher customer satisfaction</a:t>
          </a:r>
        </a:p>
      </dgm:t>
    </dgm:pt>
    <dgm:pt modelId="{D30DB02F-E0BF-464C-9AF8-FC2DB186C6B4}" type="parTrans" cxnId="{6A968728-EC7B-408E-9084-0DF868F4865D}">
      <dgm:prSet/>
      <dgm:spPr/>
      <dgm:t>
        <a:bodyPr/>
        <a:lstStyle/>
        <a:p>
          <a:endParaRPr lang="en-US" sz="1200"/>
        </a:p>
      </dgm:t>
    </dgm:pt>
    <dgm:pt modelId="{33D8EB7A-4978-49F3-9EE2-57D531144AA6}" type="sibTrans" cxnId="{6A968728-EC7B-408E-9084-0DF868F4865D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 sz="1050"/>
        </a:p>
      </dgm:t>
    </dgm:pt>
    <dgm:pt modelId="{7A3CFBA0-CCF6-4084-BF37-CE24F48D034D}">
      <dgm:prSet custT="1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800" b="1">
              <a:latin typeface="+mn-lt"/>
            </a:rPr>
            <a:t>Better performance</a:t>
          </a:r>
        </a:p>
      </dgm:t>
    </dgm:pt>
    <dgm:pt modelId="{024493F7-6B45-4605-815F-05AA5F38258E}" type="parTrans" cxnId="{F17394DF-99B2-4DAD-92F5-B038AF130E10}">
      <dgm:prSet/>
      <dgm:spPr/>
      <dgm:t>
        <a:bodyPr/>
        <a:lstStyle/>
        <a:p>
          <a:endParaRPr lang="en-US" sz="1200"/>
        </a:p>
      </dgm:t>
    </dgm:pt>
    <dgm:pt modelId="{594888C8-601D-4ADF-BFB1-9ADE0A59CA96}" type="sibTrans" cxnId="{F17394DF-99B2-4DAD-92F5-B038AF130E10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 sz="1050"/>
        </a:p>
      </dgm:t>
    </dgm:pt>
    <dgm:pt modelId="{18C6ED8E-D26D-4EF8-95D7-843825D93A05}">
      <dgm:prSet custT="1"/>
      <dgm:spPr>
        <a:solidFill>
          <a:schemeClr val="accent1">
            <a:lumMod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800" b="1">
              <a:latin typeface="+mn-lt"/>
            </a:rPr>
            <a:t>Improved engagement</a:t>
          </a:r>
        </a:p>
      </dgm:t>
    </dgm:pt>
    <dgm:pt modelId="{FF18DD8C-FAC8-4ABA-B897-FD16DE4D6706}" type="parTrans" cxnId="{545792BE-1D20-4489-9026-617D0A73DE86}">
      <dgm:prSet/>
      <dgm:spPr/>
      <dgm:t>
        <a:bodyPr/>
        <a:lstStyle/>
        <a:p>
          <a:endParaRPr lang="en-US" sz="1200"/>
        </a:p>
      </dgm:t>
    </dgm:pt>
    <dgm:pt modelId="{0A5321BA-5CCF-43FA-B5A5-3B5FDFD310D7}" type="sibTrans" cxnId="{545792BE-1D20-4489-9026-617D0A73DE86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 sz="1050"/>
        </a:p>
      </dgm:t>
    </dgm:pt>
    <dgm:pt modelId="{9A96D6E9-35B1-45F7-B331-96906493C450}">
      <dgm:prSet custT="1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800" b="1">
              <a:latin typeface="+mn-lt"/>
            </a:rPr>
            <a:t>More trust in organization</a:t>
          </a:r>
        </a:p>
      </dgm:t>
    </dgm:pt>
    <dgm:pt modelId="{89677CF1-09BA-442F-AA1D-581B7625679B}" type="parTrans" cxnId="{961D72AB-CB4E-4D03-B8B9-37F82D46F254}">
      <dgm:prSet/>
      <dgm:spPr/>
      <dgm:t>
        <a:bodyPr/>
        <a:lstStyle/>
        <a:p>
          <a:endParaRPr lang="en-US" sz="1200"/>
        </a:p>
      </dgm:t>
    </dgm:pt>
    <dgm:pt modelId="{C2B1499C-09D3-4C58-8C75-8E1BD4965226}" type="sibTrans" cxnId="{961D72AB-CB4E-4D03-B8B9-37F82D46F254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 sz="1050"/>
        </a:p>
      </dgm:t>
    </dgm:pt>
    <dgm:pt modelId="{B4033C12-A94C-4C76-8ACC-B20BC4F16885}" type="pres">
      <dgm:prSet presAssocID="{CDF48DB5-1FFA-44F6-B014-9ABBAFE3B48C}" presName="cycle" presStyleCnt="0">
        <dgm:presLayoutVars>
          <dgm:dir/>
          <dgm:resizeHandles val="exact"/>
        </dgm:presLayoutVars>
      </dgm:prSet>
      <dgm:spPr/>
    </dgm:pt>
    <dgm:pt modelId="{A448E4D1-F09D-440F-B011-0254AA38F95A}" type="pres">
      <dgm:prSet presAssocID="{18C6ED8E-D26D-4EF8-95D7-843825D93A05}" presName="node" presStyleLbl="node1" presStyleIdx="0" presStyleCnt="4" custScaleX="143131" custScaleY="131201" custRadScaleRad="93864" custRadScaleInc="2247">
        <dgm:presLayoutVars>
          <dgm:bulletEnabled val="1"/>
        </dgm:presLayoutVars>
      </dgm:prSet>
      <dgm:spPr/>
    </dgm:pt>
    <dgm:pt modelId="{5AE0D942-8B19-421D-8965-993D322AFE0B}" type="pres">
      <dgm:prSet presAssocID="{0A5321BA-5CCF-43FA-B5A5-3B5FDFD310D7}" presName="sibTrans" presStyleLbl="sibTrans2D1" presStyleIdx="0" presStyleCnt="4"/>
      <dgm:spPr/>
    </dgm:pt>
    <dgm:pt modelId="{9DE9A85F-FDC8-4DA8-A021-ECA8F1C5563A}" type="pres">
      <dgm:prSet presAssocID="{0A5321BA-5CCF-43FA-B5A5-3B5FDFD310D7}" presName="connectorText" presStyleLbl="sibTrans2D1" presStyleIdx="0" presStyleCnt="4"/>
      <dgm:spPr/>
    </dgm:pt>
    <dgm:pt modelId="{05503216-DD2A-4A9A-B950-02E0B600F1C1}" type="pres">
      <dgm:prSet presAssocID="{7A3CFBA0-CCF6-4084-BF37-CE24F48D034D}" presName="node" presStyleLbl="node1" presStyleIdx="1" presStyleCnt="4" custScaleX="148697" custScaleY="140285" custRadScaleRad="168961" custRadScaleInc="101">
        <dgm:presLayoutVars>
          <dgm:bulletEnabled val="1"/>
        </dgm:presLayoutVars>
      </dgm:prSet>
      <dgm:spPr/>
    </dgm:pt>
    <dgm:pt modelId="{21EF80A0-900B-4547-87D8-A3A0D2AC8FE4}" type="pres">
      <dgm:prSet presAssocID="{594888C8-601D-4ADF-BFB1-9ADE0A59CA96}" presName="sibTrans" presStyleLbl="sibTrans2D1" presStyleIdx="1" presStyleCnt="4"/>
      <dgm:spPr/>
    </dgm:pt>
    <dgm:pt modelId="{BEAEC0DD-8187-490F-9F1D-BE2A33CB1C14}" type="pres">
      <dgm:prSet presAssocID="{594888C8-601D-4ADF-BFB1-9ADE0A59CA96}" presName="connectorText" presStyleLbl="sibTrans2D1" presStyleIdx="1" presStyleCnt="4"/>
      <dgm:spPr/>
    </dgm:pt>
    <dgm:pt modelId="{04A08769-F459-49B9-8F81-3988D8D83D3A}" type="pres">
      <dgm:prSet presAssocID="{E4B9566D-7E2C-4805-A9B5-C6CE61984E3D}" presName="node" presStyleLbl="node1" presStyleIdx="2" presStyleCnt="4" custScaleX="137258" custScaleY="138083" custRadScaleRad="100584">
        <dgm:presLayoutVars>
          <dgm:bulletEnabled val="1"/>
        </dgm:presLayoutVars>
      </dgm:prSet>
      <dgm:spPr/>
    </dgm:pt>
    <dgm:pt modelId="{995599F3-C4D3-40A2-9644-F8C83D3080E2}" type="pres">
      <dgm:prSet presAssocID="{33D8EB7A-4978-49F3-9EE2-57D531144AA6}" presName="sibTrans" presStyleLbl="sibTrans2D1" presStyleIdx="2" presStyleCnt="4"/>
      <dgm:spPr/>
    </dgm:pt>
    <dgm:pt modelId="{2B6D64EB-29AD-4DEF-AD98-26D0A0835D23}" type="pres">
      <dgm:prSet presAssocID="{33D8EB7A-4978-49F3-9EE2-57D531144AA6}" presName="connectorText" presStyleLbl="sibTrans2D1" presStyleIdx="2" presStyleCnt="4"/>
      <dgm:spPr/>
    </dgm:pt>
    <dgm:pt modelId="{76ADF754-ACDC-4CA1-8BFA-173B4144CC88}" type="pres">
      <dgm:prSet presAssocID="{9A96D6E9-35B1-45F7-B331-96906493C450}" presName="node" presStyleLbl="node1" presStyleIdx="3" presStyleCnt="4" custScaleX="141661" custScaleY="138935" custRadScaleRad="159225" custRadScaleInc="2155">
        <dgm:presLayoutVars>
          <dgm:bulletEnabled val="1"/>
        </dgm:presLayoutVars>
      </dgm:prSet>
      <dgm:spPr/>
    </dgm:pt>
    <dgm:pt modelId="{CF70312E-C56A-47A4-AFB4-E6A07C397E4C}" type="pres">
      <dgm:prSet presAssocID="{C2B1499C-09D3-4C58-8C75-8E1BD4965226}" presName="sibTrans" presStyleLbl="sibTrans2D1" presStyleIdx="3" presStyleCnt="4"/>
      <dgm:spPr/>
    </dgm:pt>
    <dgm:pt modelId="{D6306C08-2413-4816-B0D6-648D9209CBCE}" type="pres">
      <dgm:prSet presAssocID="{C2B1499C-09D3-4C58-8C75-8E1BD4965226}" presName="connectorText" presStyleLbl="sibTrans2D1" presStyleIdx="3" presStyleCnt="4"/>
      <dgm:spPr/>
    </dgm:pt>
  </dgm:ptLst>
  <dgm:cxnLst>
    <dgm:cxn modelId="{667CE70B-EB64-411F-9F49-D53F52F60A25}" type="presOf" srcId="{33D8EB7A-4978-49F3-9EE2-57D531144AA6}" destId="{995599F3-C4D3-40A2-9644-F8C83D3080E2}" srcOrd="0" destOrd="0" presId="urn:microsoft.com/office/officeart/2005/8/layout/cycle2"/>
    <dgm:cxn modelId="{6A968728-EC7B-408E-9084-0DF868F4865D}" srcId="{CDF48DB5-1FFA-44F6-B014-9ABBAFE3B48C}" destId="{E4B9566D-7E2C-4805-A9B5-C6CE61984E3D}" srcOrd="2" destOrd="0" parTransId="{D30DB02F-E0BF-464C-9AF8-FC2DB186C6B4}" sibTransId="{33D8EB7A-4978-49F3-9EE2-57D531144AA6}"/>
    <dgm:cxn modelId="{B088A142-F901-424E-8633-40CFDFC839C7}" type="presOf" srcId="{594888C8-601D-4ADF-BFB1-9ADE0A59CA96}" destId="{BEAEC0DD-8187-490F-9F1D-BE2A33CB1C14}" srcOrd="1" destOrd="0" presId="urn:microsoft.com/office/officeart/2005/8/layout/cycle2"/>
    <dgm:cxn modelId="{9E7A8F43-29D3-4838-851F-DB3B18E8E0CB}" type="presOf" srcId="{7A3CFBA0-CCF6-4084-BF37-CE24F48D034D}" destId="{05503216-DD2A-4A9A-B950-02E0B600F1C1}" srcOrd="0" destOrd="0" presId="urn:microsoft.com/office/officeart/2005/8/layout/cycle2"/>
    <dgm:cxn modelId="{90D6B646-FAA8-42AA-AF21-72CB041EA457}" type="presOf" srcId="{0A5321BA-5CCF-43FA-B5A5-3B5FDFD310D7}" destId="{5AE0D942-8B19-421D-8965-993D322AFE0B}" srcOrd="0" destOrd="0" presId="urn:microsoft.com/office/officeart/2005/8/layout/cycle2"/>
    <dgm:cxn modelId="{763CBB67-EA70-40D5-8F90-C6038A4D88C3}" type="presOf" srcId="{9A96D6E9-35B1-45F7-B331-96906493C450}" destId="{76ADF754-ACDC-4CA1-8BFA-173B4144CC88}" srcOrd="0" destOrd="0" presId="urn:microsoft.com/office/officeart/2005/8/layout/cycle2"/>
    <dgm:cxn modelId="{659EA876-3C13-4C0F-BF6A-18D618A6A754}" type="presOf" srcId="{C2B1499C-09D3-4C58-8C75-8E1BD4965226}" destId="{D6306C08-2413-4816-B0D6-648D9209CBCE}" srcOrd="1" destOrd="0" presId="urn:microsoft.com/office/officeart/2005/8/layout/cycle2"/>
    <dgm:cxn modelId="{ADADAB80-7293-4541-8C0B-A4C62B88A943}" type="presOf" srcId="{18C6ED8E-D26D-4EF8-95D7-843825D93A05}" destId="{A448E4D1-F09D-440F-B011-0254AA38F95A}" srcOrd="0" destOrd="0" presId="urn:microsoft.com/office/officeart/2005/8/layout/cycle2"/>
    <dgm:cxn modelId="{517D9A8D-62AD-4CB1-93A9-07E070C844EA}" type="presOf" srcId="{0A5321BA-5CCF-43FA-B5A5-3B5FDFD310D7}" destId="{9DE9A85F-FDC8-4DA8-A021-ECA8F1C5563A}" srcOrd="1" destOrd="0" presId="urn:microsoft.com/office/officeart/2005/8/layout/cycle2"/>
    <dgm:cxn modelId="{961D72AB-CB4E-4D03-B8B9-37F82D46F254}" srcId="{CDF48DB5-1FFA-44F6-B014-9ABBAFE3B48C}" destId="{9A96D6E9-35B1-45F7-B331-96906493C450}" srcOrd="3" destOrd="0" parTransId="{89677CF1-09BA-442F-AA1D-581B7625679B}" sibTransId="{C2B1499C-09D3-4C58-8C75-8E1BD4965226}"/>
    <dgm:cxn modelId="{D2AAFFB9-E0A4-4745-B498-10CE3DD784C2}" type="presOf" srcId="{CDF48DB5-1FFA-44F6-B014-9ABBAFE3B48C}" destId="{B4033C12-A94C-4C76-8ACC-B20BC4F16885}" srcOrd="0" destOrd="0" presId="urn:microsoft.com/office/officeart/2005/8/layout/cycle2"/>
    <dgm:cxn modelId="{545792BE-1D20-4489-9026-617D0A73DE86}" srcId="{CDF48DB5-1FFA-44F6-B014-9ABBAFE3B48C}" destId="{18C6ED8E-D26D-4EF8-95D7-843825D93A05}" srcOrd="0" destOrd="0" parTransId="{FF18DD8C-FAC8-4ABA-B897-FD16DE4D6706}" sibTransId="{0A5321BA-5CCF-43FA-B5A5-3B5FDFD310D7}"/>
    <dgm:cxn modelId="{6CF0EEBF-B91C-44E0-B15D-FAE8F69637BA}" type="presOf" srcId="{33D8EB7A-4978-49F3-9EE2-57D531144AA6}" destId="{2B6D64EB-29AD-4DEF-AD98-26D0A0835D23}" srcOrd="1" destOrd="0" presId="urn:microsoft.com/office/officeart/2005/8/layout/cycle2"/>
    <dgm:cxn modelId="{A96EAFC8-FFAD-4923-A41E-330C24806756}" type="presOf" srcId="{594888C8-601D-4ADF-BFB1-9ADE0A59CA96}" destId="{21EF80A0-900B-4547-87D8-A3A0D2AC8FE4}" srcOrd="0" destOrd="0" presId="urn:microsoft.com/office/officeart/2005/8/layout/cycle2"/>
    <dgm:cxn modelId="{F17394DF-99B2-4DAD-92F5-B038AF130E10}" srcId="{CDF48DB5-1FFA-44F6-B014-9ABBAFE3B48C}" destId="{7A3CFBA0-CCF6-4084-BF37-CE24F48D034D}" srcOrd="1" destOrd="0" parTransId="{024493F7-6B45-4605-815F-05AA5F38258E}" sibTransId="{594888C8-601D-4ADF-BFB1-9ADE0A59CA96}"/>
    <dgm:cxn modelId="{E3F744E4-9D3F-470C-A20D-DD124DBA7FF5}" type="presOf" srcId="{E4B9566D-7E2C-4805-A9B5-C6CE61984E3D}" destId="{04A08769-F459-49B9-8F81-3988D8D83D3A}" srcOrd="0" destOrd="0" presId="urn:microsoft.com/office/officeart/2005/8/layout/cycle2"/>
    <dgm:cxn modelId="{B564D5E4-D5A2-4EB2-B1DA-46B471D795FB}" type="presOf" srcId="{C2B1499C-09D3-4C58-8C75-8E1BD4965226}" destId="{CF70312E-C56A-47A4-AFB4-E6A07C397E4C}" srcOrd="0" destOrd="0" presId="urn:microsoft.com/office/officeart/2005/8/layout/cycle2"/>
    <dgm:cxn modelId="{13ABDF05-570C-4821-846E-BAE6FAEA9144}" type="presParOf" srcId="{B4033C12-A94C-4C76-8ACC-B20BC4F16885}" destId="{A448E4D1-F09D-440F-B011-0254AA38F95A}" srcOrd="0" destOrd="0" presId="urn:microsoft.com/office/officeart/2005/8/layout/cycle2"/>
    <dgm:cxn modelId="{7D47B790-EB6F-4866-8616-5D911D2FA1EE}" type="presParOf" srcId="{B4033C12-A94C-4C76-8ACC-B20BC4F16885}" destId="{5AE0D942-8B19-421D-8965-993D322AFE0B}" srcOrd="1" destOrd="0" presId="urn:microsoft.com/office/officeart/2005/8/layout/cycle2"/>
    <dgm:cxn modelId="{C87B4D0A-65EC-41D4-B53C-87FDD0A5A40F}" type="presParOf" srcId="{5AE0D942-8B19-421D-8965-993D322AFE0B}" destId="{9DE9A85F-FDC8-4DA8-A021-ECA8F1C5563A}" srcOrd="0" destOrd="0" presId="urn:microsoft.com/office/officeart/2005/8/layout/cycle2"/>
    <dgm:cxn modelId="{9824CB33-099B-4B10-BFC6-9407FCF1D746}" type="presParOf" srcId="{B4033C12-A94C-4C76-8ACC-B20BC4F16885}" destId="{05503216-DD2A-4A9A-B950-02E0B600F1C1}" srcOrd="2" destOrd="0" presId="urn:microsoft.com/office/officeart/2005/8/layout/cycle2"/>
    <dgm:cxn modelId="{60103B14-72CE-42BE-A1A9-D7222F238C8D}" type="presParOf" srcId="{B4033C12-A94C-4C76-8ACC-B20BC4F16885}" destId="{21EF80A0-900B-4547-87D8-A3A0D2AC8FE4}" srcOrd="3" destOrd="0" presId="urn:microsoft.com/office/officeart/2005/8/layout/cycle2"/>
    <dgm:cxn modelId="{188946E5-9503-498A-896A-4891C9080275}" type="presParOf" srcId="{21EF80A0-900B-4547-87D8-A3A0D2AC8FE4}" destId="{BEAEC0DD-8187-490F-9F1D-BE2A33CB1C14}" srcOrd="0" destOrd="0" presId="urn:microsoft.com/office/officeart/2005/8/layout/cycle2"/>
    <dgm:cxn modelId="{F8607D46-85B5-470F-9134-232CD382745A}" type="presParOf" srcId="{B4033C12-A94C-4C76-8ACC-B20BC4F16885}" destId="{04A08769-F459-49B9-8F81-3988D8D83D3A}" srcOrd="4" destOrd="0" presId="urn:microsoft.com/office/officeart/2005/8/layout/cycle2"/>
    <dgm:cxn modelId="{9A489FA6-888B-4DD8-876B-1C829AEA40AC}" type="presParOf" srcId="{B4033C12-A94C-4C76-8ACC-B20BC4F16885}" destId="{995599F3-C4D3-40A2-9644-F8C83D3080E2}" srcOrd="5" destOrd="0" presId="urn:microsoft.com/office/officeart/2005/8/layout/cycle2"/>
    <dgm:cxn modelId="{7E982330-74B8-4713-B83E-6123188C44F1}" type="presParOf" srcId="{995599F3-C4D3-40A2-9644-F8C83D3080E2}" destId="{2B6D64EB-29AD-4DEF-AD98-26D0A0835D23}" srcOrd="0" destOrd="0" presId="urn:microsoft.com/office/officeart/2005/8/layout/cycle2"/>
    <dgm:cxn modelId="{BB18CB61-5A00-48C4-A0E5-50DF75070C4E}" type="presParOf" srcId="{B4033C12-A94C-4C76-8ACC-B20BC4F16885}" destId="{76ADF754-ACDC-4CA1-8BFA-173B4144CC88}" srcOrd="6" destOrd="0" presId="urn:microsoft.com/office/officeart/2005/8/layout/cycle2"/>
    <dgm:cxn modelId="{D8F671A6-E56E-43E8-9150-743B408D2A84}" type="presParOf" srcId="{B4033C12-A94C-4C76-8ACC-B20BC4F16885}" destId="{CF70312E-C56A-47A4-AFB4-E6A07C397E4C}" srcOrd="7" destOrd="0" presId="urn:microsoft.com/office/officeart/2005/8/layout/cycle2"/>
    <dgm:cxn modelId="{40E6CA01-A0CF-41A4-B798-29B37413F654}" type="presParOf" srcId="{CF70312E-C56A-47A4-AFB4-E6A07C397E4C}" destId="{D6306C08-2413-4816-B0D6-648D9209CBCE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FF1B66-BD12-4D50-90C4-5895F44EE68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ABF2DC-F622-4410-839E-078F3E410DF1}">
      <dgm:prSet custT="1"/>
      <dgm:spPr/>
      <dgm:t>
        <a:bodyPr/>
        <a:lstStyle/>
        <a:p>
          <a:r>
            <a:rPr lang="en-US" sz="2400" b="1"/>
            <a:t>Applicant pool</a:t>
          </a:r>
          <a:endParaRPr lang="en-US" sz="2400"/>
        </a:p>
      </dgm:t>
    </dgm:pt>
    <dgm:pt modelId="{64C2A419-7BCB-4E7A-BABD-AA298481FEF6}" type="parTrans" cxnId="{D6C1628F-6C16-4C3C-A30F-7B616BCAE036}">
      <dgm:prSet/>
      <dgm:spPr/>
      <dgm:t>
        <a:bodyPr/>
        <a:lstStyle/>
        <a:p>
          <a:endParaRPr lang="en-US"/>
        </a:p>
      </dgm:t>
    </dgm:pt>
    <dgm:pt modelId="{8690C708-838C-4E52-8FB2-6925411C884F}" type="sibTrans" cxnId="{D6C1628F-6C16-4C3C-A30F-7B616BCAE036}">
      <dgm:prSet/>
      <dgm:spPr/>
      <dgm:t>
        <a:bodyPr/>
        <a:lstStyle/>
        <a:p>
          <a:endParaRPr lang="en-US"/>
        </a:p>
      </dgm:t>
    </dgm:pt>
    <dgm:pt modelId="{E66F37CC-FF11-40A6-815F-743E2420FB7A}">
      <dgm:prSet custT="1"/>
      <dgm:spPr/>
      <dgm:t>
        <a:bodyPr/>
        <a:lstStyle/>
        <a:p>
          <a:r>
            <a:rPr lang="en-US" sz="2400" b="1"/>
            <a:t>Diversity</a:t>
          </a:r>
          <a:endParaRPr lang="en-US" sz="2400"/>
        </a:p>
      </dgm:t>
    </dgm:pt>
    <dgm:pt modelId="{552098E6-6F88-4549-B549-78B259B54EAF}" type="parTrans" cxnId="{2FEE1286-9A56-4B88-8812-3529661482EF}">
      <dgm:prSet/>
      <dgm:spPr/>
      <dgm:t>
        <a:bodyPr/>
        <a:lstStyle/>
        <a:p>
          <a:endParaRPr lang="en-US"/>
        </a:p>
      </dgm:t>
    </dgm:pt>
    <dgm:pt modelId="{3FB19848-0AAC-4A78-9BE2-86D72E23F9C6}" type="sibTrans" cxnId="{2FEE1286-9A56-4B88-8812-3529661482EF}">
      <dgm:prSet/>
      <dgm:spPr/>
      <dgm:t>
        <a:bodyPr/>
        <a:lstStyle/>
        <a:p>
          <a:endParaRPr lang="en-US"/>
        </a:p>
      </dgm:t>
    </dgm:pt>
    <dgm:pt modelId="{85E17737-C115-48AA-92B3-CD5B73D6D3FD}">
      <dgm:prSet custT="1"/>
      <dgm:spPr/>
      <dgm:t>
        <a:bodyPr/>
        <a:lstStyle/>
        <a:p>
          <a:r>
            <a:rPr lang="en-US" sz="2400" b="1"/>
            <a:t>Retention/  turnover</a:t>
          </a:r>
          <a:endParaRPr lang="en-US" sz="2400"/>
        </a:p>
      </dgm:t>
    </dgm:pt>
    <dgm:pt modelId="{AB09A01F-4D58-4C79-86DE-307D262B0191}" type="parTrans" cxnId="{A00DB291-F012-4982-8A1E-D9AB2FE96D29}">
      <dgm:prSet/>
      <dgm:spPr/>
      <dgm:t>
        <a:bodyPr/>
        <a:lstStyle/>
        <a:p>
          <a:endParaRPr lang="en-US"/>
        </a:p>
      </dgm:t>
    </dgm:pt>
    <dgm:pt modelId="{402AE189-7DCA-42B0-80E4-7650380917B3}" type="sibTrans" cxnId="{A00DB291-F012-4982-8A1E-D9AB2FE96D29}">
      <dgm:prSet/>
      <dgm:spPr/>
      <dgm:t>
        <a:bodyPr/>
        <a:lstStyle/>
        <a:p>
          <a:endParaRPr lang="en-US"/>
        </a:p>
      </dgm:t>
    </dgm:pt>
    <dgm:pt modelId="{F42CA8DF-F52E-4BE7-A896-6FCBE81334E6}">
      <dgm:prSet/>
      <dgm:spPr/>
      <dgm:t>
        <a:bodyPr/>
        <a:lstStyle/>
        <a:p>
          <a:r>
            <a:rPr lang="en-US" b="1"/>
            <a:t>Pay equity</a:t>
          </a:r>
          <a:endParaRPr lang="en-US"/>
        </a:p>
      </dgm:t>
    </dgm:pt>
    <dgm:pt modelId="{D14E600C-1DAB-42F1-BC6C-A0A928BB4F92}" type="parTrans" cxnId="{B406955D-1216-473F-8640-4DF220AB93CC}">
      <dgm:prSet/>
      <dgm:spPr/>
      <dgm:t>
        <a:bodyPr/>
        <a:lstStyle/>
        <a:p>
          <a:endParaRPr lang="en-US"/>
        </a:p>
      </dgm:t>
    </dgm:pt>
    <dgm:pt modelId="{8EC239BB-D6BB-4534-9068-D6BA5715C448}" type="sibTrans" cxnId="{B406955D-1216-473F-8640-4DF220AB93CC}">
      <dgm:prSet/>
      <dgm:spPr/>
      <dgm:t>
        <a:bodyPr/>
        <a:lstStyle/>
        <a:p>
          <a:endParaRPr lang="en-US"/>
        </a:p>
      </dgm:t>
    </dgm:pt>
    <dgm:pt modelId="{A0250CE7-DD55-4CB0-B647-600EA05011FF}">
      <dgm:prSet/>
      <dgm:spPr/>
      <dgm:t>
        <a:bodyPr/>
        <a:lstStyle/>
        <a:p>
          <a:r>
            <a:rPr lang="en-US" b="1"/>
            <a:t>Overtime</a:t>
          </a:r>
          <a:endParaRPr lang="en-US"/>
        </a:p>
      </dgm:t>
    </dgm:pt>
    <dgm:pt modelId="{55F6DF4E-DD6C-4AF8-8660-814E44999C6A}" type="parTrans" cxnId="{138DB154-4CCA-4E57-B90C-0C20D0C81189}">
      <dgm:prSet/>
      <dgm:spPr/>
      <dgm:t>
        <a:bodyPr/>
        <a:lstStyle/>
        <a:p>
          <a:endParaRPr lang="en-US"/>
        </a:p>
      </dgm:t>
    </dgm:pt>
    <dgm:pt modelId="{B57ABE50-CBD1-43F2-9BBC-AE14B290E2A5}" type="sibTrans" cxnId="{138DB154-4CCA-4E57-B90C-0C20D0C81189}">
      <dgm:prSet/>
      <dgm:spPr/>
      <dgm:t>
        <a:bodyPr/>
        <a:lstStyle/>
        <a:p>
          <a:endParaRPr lang="en-US"/>
        </a:p>
      </dgm:t>
    </dgm:pt>
    <dgm:pt modelId="{A11250B2-8232-45EE-A92D-F7220FD50A7F}">
      <dgm:prSet/>
      <dgm:spPr/>
      <dgm:t>
        <a:bodyPr/>
        <a:lstStyle/>
        <a:p>
          <a:r>
            <a:rPr lang="en-US" b="1"/>
            <a:t>Focus groups </a:t>
          </a:r>
          <a:endParaRPr lang="en-US"/>
        </a:p>
      </dgm:t>
    </dgm:pt>
    <dgm:pt modelId="{65B8025D-3CD7-4E33-8CAB-4B209CBD6447}" type="parTrans" cxnId="{570070B6-3D92-48DD-B803-FBF3AB50DB21}">
      <dgm:prSet/>
      <dgm:spPr/>
      <dgm:t>
        <a:bodyPr/>
        <a:lstStyle/>
        <a:p>
          <a:endParaRPr lang="en-US"/>
        </a:p>
      </dgm:t>
    </dgm:pt>
    <dgm:pt modelId="{7C8121F3-D473-439D-B16C-868A56B47D7A}" type="sibTrans" cxnId="{570070B6-3D92-48DD-B803-FBF3AB50DB21}">
      <dgm:prSet/>
      <dgm:spPr/>
      <dgm:t>
        <a:bodyPr/>
        <a:lstStyle/>
        <a:p>
          <a:endParaRPr lang="en-US"/>
        </a:p>
      </dgm:t>
    </dgm:pt>
    <dgm:pt modelId="{59AEE358-BDFA-4190-9FE4-C4A68F814E88}">
      <dgm:prSet/>
      <dgm:spPr/>
      <dgm:t>
        <a:bodyPr/>
        <a:lstStyle/>
        <a:p>
          <a:r>
            <a:rPr lang="en-US" b="1"/>
            <a:t>Exit and stay interviews </a:t>
          </a:r>
          <a:endParaRPr lang="en-US"/>
        </a:p>
      </dgm:t>
    </dgm:pt>
    <dgm:pt modelId="{82C1FBC4-26BB-46BE-A292-8D092D07B267}" type="parTrans" cxnId="{CBB5FF12-08D0-4528-91C3-7EACB5523B10}">
      <dgm:prSet/>
      <dgm:spPr/>
      <dgm:t>
        <a:bodyPr/>
        <a:lstStyle/>
        <a:p>
          <a:endParaRPr lang="en-US"/>
        </a:p>
      </dgm:t>
    </dgm:pt>
    <dgm:pt modelId="{6BD9027D-C866-41F6-B51E-FD39353CEF88}" type="sibTrans" cxnId="{CBB5FF12-08D0-4528-91C3-7EACB5523B10}">
      <dgm:prSet/>
      <dgm:spPr/>
      <dgm:t>
        <a:bodyPr/>
        <a:lstStyle/>
        <a:p>
          <a:endParaRPr lang="en-US"/>
        </a:p>
      </dgm:t>
    </dgm:pt>
    <dgm:pt modelId="{8F2D0015-F609-446C-ABBD-A2954A9B6AC2}">
      <dgm:prSet/>
      <dgm:spPr/>
      <dgm:t>
        <a:bodyPr/>
        <a:lstStyle/>
        <a:p>
          <a:r>
            <a:rPr lang="en-US" b="1"/>
            <a:t>Engagement surveys</a:t>
          </a:r>
          <a:endParaRPr lang="en-US"/>
        </a:p>
      </dgm:t>
    </dgm:pt>
    <dgm:pt modelId="{04AC769F-06D2-4C5B-AC76-AA6C024B5F0C}" type="parTrans" cxnId="{B1177127-1BBC-4079-B492-9A8E2C4DBA9E}">
      <dgm:prSet/>
      <dgm:spPr/>
      <dgm:t>
        <a:bodyPr/>
        <a:lstStyle/>
        <a:p>
          <a:endParaRPr lang="en-US"/>
        </a:p>
      </dgm:t>
    </dgm:pt>
    <dgm:pt modelId="{6A11B72D-C4B7-425E-9A0D-14135AC473B3}" type="sibTrans" cxnId="{B1177127-1BBC-4079-B492-9A8E2C4DBA9E}">
      <dgm:prSet/>
      <dgm:spPr/>
      <dgm:t>
        <a:bodyPr/>
        <a:lstStyle/>
        <a:p>
          <a:endParaRPr lang="en-US"/>
        </a:p>
      </dgm:t>
    </dgm:pt>
    <dgm:pt modelId="{A309861C-74C9-45D4-A4BD-AF80D75E4200}" type="pres">
      <dgm:prSet presAssocID="{D1FF1B66-BD12-4D50-90C4-5895F44EE68A}" presName="diagram" presStyleCnt="0">
        <dgm:presLayoutVars>
          <dgm:dir/>
          <dgm:resizeHandles val="exact"/>
        </dgm:presLayoutVars>
      </dgm:prSet>
      <dgm:spPr/>
    </dgm:pt>
    <dgm:pt modelId="{F6E34160-892D-44A9-B768-52403A7A4FD6}" type="pres">
      <dgm:prSet presAssocID="{B4ABF2DC-F622-4410-839E-078F3E410DF1}" presName="node" presStyleLbl="node1" presStyleIdx="0" presStyleCnt="8">
        <dgm:presLayoutVars>
          <dgm:bulletEnabled val="1"/>
        </dgm:presLayoutVars>
      </dgm:prSet>
      <dgm:spPr/>
    </dgm:pt>
    <dgm:pt modelId="{68D17C29-ED1A-4E20-B514-B70F0872291B}" type="pres">
      <dgm:prSet presAssocID="{8690C708-838C-4E52-8FB2-6925411C884F}" presName="sibTrans" presStyleCnt="0"/>
      <dgm:spPr/>
    </dgm:pt>
    <dgm:pt modelId="{9653559F-A8E5-44A8-BE07-2CC85B42AF03}" type="pres">
      <dgm:prSet presAssocID="{E66F37CC-FF11-40A6-815F-743E2420FB7A}" presName="node" presStyleLbl="node1" presStyleIdx="1" presStyleCnt="8">
        <dgm:presLayoutVars>
          <dgm:bulletEnabled val="1"/>
        </dgm:presLayoutVars>
      </dgm:prSet>
      <dgm:spPr/>
    </dgm:pt>
    <dgm:pt modelId="{BC57C3FA-BC1A-439F-8EA6-4BD8F55CAE4F}" type="pres">
      <dgm:prSet presAssocID="{3FB19848-0AAC-4A78-9BE2-86D72E23F9C6}" presName="sibTrans" presStyleCnt="0"/>
      <dgm:spPr/>
    </dgm:pt>
    <dgm:pt modelId="{E2289787-1224-48B8-9D34-2F5EF7B28742}" type="pres">
      <dgm:prSet presAssocID="{85E17737-C115-48AA-92B3-CD5B73D6D3FD}" presName="node" presStyleLbl="node1" presStyleIdx="2" presStyleCnt="8">
        <dgm:presLayoutVars>
          <dgm:bulletEnabled val="1"/>
        </dgm:presLayoutVars>
      </dgm:prSet>
      <dgm:spPr/>
    </dgm:pt>
    <dgm:pt modelId="{3673801B-147B-4D1D-82E8-351EDD8511D0}" type="pres">
      <dgm:prSet presAssocID="{402AE189-7DCA-42B0-80E4-7650380917B3}" presName="sibTrans" presStyleCnt="0"/>
      <dgm:spPr/>
    </dgm:pt>
    <dgm:pt modelId="{84C34C28-13F8-420C-A046-5EB3050DCB84}" type="pres">
      <dgm:prSet presAssocID="{F42CA8DF-F52E-4BE7-A896-6FCBE81334E6}" presName="node" presStyleLbl="node1" presStyleIdx="3" presStyleCnt="8">
        <dgm:presLayoutVars>
          <dgm:bulletEnabled val="1"/>
        </dgm:presLayoutVars>
      </dgm:prSet>
      <dgm:spPr/>
    </dgm:pt>
    <dgm:pt modelId="{EF57CCFB-2C88-456A-AED4-3B870C946F9E}" type="pres">
      <dgm:prSet presAssocID="{8EC239BB-D6BB-4534-9068-D6BA5715C448}" presName="sibTrans" presStyleCnt="0"/>
      <dgm:spPr/>
    </dgm:pt>
    <dgm:pt modelId="{F58BE401-9CA5-43C0-B1AA-F5CE1EA20C18}" type="pres">
      <dgm:prSet presAssocID="{A0250CE7-DD55-4CB0-B647-600EA05011FF}" presName="node" presStyleLbl="node1" presStyleIdx="4" presStyleCnt="8">
        <dgm:presLayoutVars>
          <dgm:bulletEnabled val="1"/>
        </dgm:presLayoutVars>
      </dgm:prSet>
      <dgm:spPr/>
    </dgm:pt>
    <dgm:pt modelId="{7BE4FCA8-59E7-4E16-90B5-62E5F6D63D14}" type="pres">
      <dgm:prSet presAssocID="{B57ABE50-CBD1-43F2-9BBC-AE14B290E2A5}" presName="sibTrans" presStyleCnt="0"/>
      <dgm:spPr/>
    </dgm:pt>
    <dgm:pt modelId="{1A91B8F6-7B1E-441D-93E0-6E206990C4F4}" type="pres">
      <dgm:prSet presAssocID="{A11250B2-8232-45EE-A92D-F7220FD50A7F}" presName="node" presStyleLbl="node1" presStyleIdx="5" presStyleCnt="8">
        <dgm:presLayoutVars>
          <dgm:bulletEnabled val="1"/>
        </dgm:presLayoutVars>
      </dgm:prSet>
      <dgm:spPr/>
    </dgm:pt>
    <dgm:pt modelId="{A8039B97-2692-460E-ABD2-A62178E430F7}" type="pres">
      <dgm:prSet presAssocID="{7C8121F3-D473-439D-B16C-868A56B47D7A}" presName="sibTrans" presStyleCnt="0"/>
      <dgm:spPr/>
    </dgm:pt>
    <dgm:pt modelId="{AB097608-2025-44EF-9F43-8448F3B912D7}" type="pres">
      <dgm:prSet presAssocID="{59AEE358-BDFA-4190-9FE4-C4A68F814E88}" presName="node" presStyleLbl="node1" presStyleIdx="6" presStyleCnt="8">
        <dgm:presLayoutVars>
          <dgm:bulletEnabled val="1"/>
        </dgm:presLayoutVars>
      </dgm:prSet>
      <dgm:spPr/>
    </dgm:pt>
    <dgm:pt modelId="{F2DF2764-89E3-4E06-A524-547C6D1EAF3F}" type="pres">
      <dgm:prSet presAssocID="{6BD9027D-C866-41F6-B51E-FD39353CEF88}" presName="sibTrans" presStyleCnt="0"/>
      <dgm:spPr/>
    </dgm:pt>
    <dgm:pt modelId="{A5E7A84E-49E7-48CB-A13E-C8D256CF2948}" type="pres">
      <dgm:prSet presAssocID="{8F2D0015-F609-446C-ABBD-A2954A9B6AC2}" presName="node" presStyleLbl="node1" presStyleIdx="7" presStyleCnt="8">
        <dgm:presLayoutVars>
          <dgm:bulletEnabled val="1"/>
        </dgm:presLayoutVars>
      </dgm:prSet>
      <dgm:spPr/>
    </dgm:pt>
  </dgm:ptLst>
  <dgm:cxnLst>
    <dgm:cxn modelId="{3F7E3908-CCAC-44D3-B6EC-67F5B1539EF6}" type="presOf" srcId="{A11250B2-8232-45EE-A92D-F7220FD50A7F}" destId="{1A91B8F6-7B1E-441D-93E0-6E206990C4F4}" srcOrd="0" destOrd="0" presId="urn:microsoft.com/office/officeart/2005/8/layout/default"/>
    <dgm:cxn modelId="{E8A2CD08-B419-46BC-9CF5-EAE68BB89A7A}" type="presOf" srcId="{F42CA8DF-F52E-4BE7-A896-6FCBE81334E6}" destId="{84C34C28-13F8-420C-A046-5EB3050DCB84}" srcOrd="0" destOrd="0" presId="urn:microsoft.com/office/officeart/2005/8/layout/default"/>
    <dgm:cxn modelId="{CBB5FF12-08D0-4528-91C3-7EACB5523B10}" srcId="{D1FF1B66-BD12-4D50-90C4-5895F44EE68A}" destId="{59AEE358-BDFA-4190-9FE4-C4A68F814E88}" srcOrd="6" destOrd="0" parTransId="{82C1FBC4-26BB-46BE-A292-8D092D07B267}" sibTransId="{6BD9027D-C866-41F6-B51E-FD39353CEF88}"/>
    <dgm:cxn modelId="{B1177127-1BBC-4079-B492-9A8E2C4DBA9E}" srcId="{D1FF1B66-BD12-4D50-90C4-5895F44EE68A}" destId="{8F2D0015-F609-446C-ABBD-A2954A9B6AC2}" srcOrd="7" destOrd="0" parTransId="{04AC769F-06D2-4C5B-AC76-AA6C024B5F0C}" sibTransId="{6A11B72D-C4B7-425E-9A0D-14135AC473B3}"/>
    <dgm:cxn modelId="{B406955D-1216-473F-8640-4DF220AB93CC}" srcId="{D1FF1B66-BD12-4D50-90C4-5895F44EE68A}" destId="{F42CA8DF-F52E-4BE7-A896-6FCBE81334E6}" srcOrd="3" destOrd="0" parTransId="{D14E600C-1DAB-42F1-BC6C-A0A928BB4F92}" sibTransId="{8EC239BB-D6BB-4534-9068-D6BA5715C448}"/>
    <dgm:cxn modelId="{138DB154-4CCA-4E57-B90C-0C20D0C81189}" srcId="{D1FF1B66-BD12-4D50-90C4-5895F44EE68A}" destId="{A0250CE7-DD55-4CB0-B647-600EA05011FF}" srcOrd="4" destOrd="0" parTransId="{55F6DF4E-DD6C-4AF8-8660-814E44999C6A}" sibTransId="{B57ABE50-CBD1-43F2-9BBC-AE14B290E2A5}"/>
    <dgm:cxn modelId="{38E48A77-BDE7-4FA2-B1A3-578B2EC49266}" type="presOf" srcId="{E66F37CC-FF11-40A6-815F-743E2420FB7A}" destId="{9653559F-A8E5-44A8-BE07-2CC85B42AF03}" srcOrd="0" destOrd="0" presId="urn:microsoft.com/office/officeart/2005/8/layout/default"/>
    <dgm:cxn modelId="{2FEE1286-9A56-4B88-8812-3529661482EF}" srcId="{D1FF1B66-BD12-4D50-90C4-5895F44EE68A}" destId="{E66F37CC-FF11-40A6-815F-743E2420FB7A}" srcOrd="1" destOrd="0" parTransId="{552098E6-6F88-4549-B549-78B259B54EAF}" sibTransId="{3FB19848-0AAC-4A78-9BE2-86D72E23F9C6}"/>
    <dgm:cxn modelId="{D6C1628F-6C16-4C3C-A30F-7B616BCAE036}" srcId="{D1FF1B66-BD12-4D50-90C4-5895F44EE68A}" destId="{B4ABF2DC-F622-4410-839E-078F3E410DF1}" srcOrd="0" destOrd="0" parTransId="{64C2A419-7BCB-4E7A-BABD-AA298481FEF6}" sibTransId="{8690C708-838C-4E52-8FB2-6925411C884F}"/>
    <dgm:cxn modelId="{A00DB291-F012-4982-8A1E-D9AB2FE96D29}" srcId="{D1FF1B66-BD12-4D50-90C4-5895F44EE68A}" destId="{85E17737-C115-48AA-92B3-CD5B73D6D3FD}" srcOrd="2" destOrd="0" parTransId="{AB09A01F-4D58-4C79-86DE-307D262B0191}" sibTransId="{402AE189-7DCA-42B0-80E4-7650380917B3}"/>
    <dgm:cxn modelId="{949D30A6-E2A5-45FD-A891-8DF811C66616}" type="presOf" srcId="{8F2D0015-F609-446C-ABBD-A2954A9B6AC2}" destId="{A5E7A84E-49E7-48CB-A13E-C8D256CF2948}" srcOrd="0" destOrd="0" presId="urn:microsoft.com/office/officeart/2005/8/layout/default"/>
    <dgm:cxn modelId="{570070B6-3D92-48DD-B803-FBF3AB50DB21}" srcId="{D1FF1B66-BD12-4D50-90C4-5895F44EE68A}" destId="{A11250B2-8232-45EE-A92D-F7220FD50A7F}" srcOrd="5" destOrd="0" parTransId="{65B8025D-3CD7-4E33-8CAB-4B209CBD6447}" sibTransId="{7C8121F3-D473-439D-B16C-868A56B47D7A}"/>
    <dgm:cxn modelId="{5E0033D9-5845-468C-BC80-9546424C2A13}" type="presOf" srcId="{59AEE358-BDFA-4190-9FE4-C4A68F814E88}" destId="{AB097608-2025-44EF-9F43-8448F3B912D7}" srcOrd="0" destOrd="0" presId="urn:microsoft.com/office/officeart/2005/8/layout/default"/>
    <dgm:cxn modelId="{001254DA-70C3-4AC7-982E-42FD4C61E191}" type="presOf" srcId="{85E17737-C115-48AA-92B3-CD5B73D6D3FD}" destId="{E2289787-1224-48B8-9D34-2F5EF7B28742}" srcOrd="0" destOrd="0" presId="urn:microsoft.com/office/officeart/2005/8/layout/default"/>
    <dgm:cxn modelId="{52C501F5-855E-41B5-97BC-295B8EBBC489}" type="presOf" srcId="{A0250CE7-DD55-4CB0-B647-600EA05011FF}" destId="{F58BE401-9CA5-43C0-B1AA-F5CE1EA20C18}" srcOrd="0" destOrd="0" presId="urn:microsoft.com/office/officeart/2005/8/layout/default"/>
    <dgm:cxn modelId="{CF4AFAF5-5B84-4471-9E79-F99208632856}" type="presOf" srcId="{D1FF1B66-BD12-4D50-90C4-5895F44EE68A}" destId="{A309861C-74C9-45D4-A4BD-AF80D75E4200}" srcOrd="0" destOrd="0" presId="urn:microsoft.com/office/officeart/2005/8/layout/default"/>
    <dgm:cxn modelId="{D7E065F8-937C-4482-BE00-FBDA036B59F9}" type="presOf" srcId="{B4ABF2DC-F622-4410-839E-078F3E410DF1}" destId="{F6E34160-892D-44A9-B768-52403A7A4FD6}" srcOrd="0" destOrd="0" presId="urn:microsoft.com/office/officeart/2005/8/layout/default"/>
    <dgm:cxn modelId="{0B12E4FD-F6E9-4FD7-B04B-ABC4392D6174}" type="presParOf" srcId="{A309861C-74C9-45D4-A4BD-AF80D75E4200}" destId="{F6E34160-892D-44A9-B768-52403A7A4FD6}" srcOrd="0" destOrd="0" presId="urn:microsoft.com/office/officeart/2005/8/layout/default"/>
    <dgm:cxn modelId="{6FA5AA9A-18C9-4B64-9271-A6DB7083A576}" type="presParOf" srcId="{A309861C-74C9-45D4-A4BD-AF80D75E4200}" destId="{68D17C29-ED1A-4E20-B514-B70F0872291B}" srcOrd="1" destOrd="0" presId="urn:microsoft.com/office/officeart/2005/8/layout/default"/>
    <dgm:cxn modelId="{E96D9DBE-CF30-4EE1-A198-C983CB7D58BF}" type="presParOf" srcId="{A309861C-74C9-45D4-A4BD-AF80D75E4200}" destId="{9653559F-A8E5-44A8-BE07-2CC85B42AF03}" srcOrd="2" destOrd="0" presId="urn:microsoft.com/office/officeart/2005/8/layout/default"/>
    <dgm:cxn modelId="{8593286D-D89B-4E09-8CFC-061AE1F11B08}" type="presParOf" srcId="{A309861C-74C9-45D4-A4BD-AF80D75E4200}" destId="{BC57C3FA-BC1A-439F-8EA6-4BD8F55CAE4F}" srcOrd="3" destOrd="0" presId="urn:microsoft.com/office/officeart/2005/8/layout/default"/>
    <dgm:cxn modelId="{A76BA0FF-9EC5-418A-BD94-9F971600D9EF}" type="presParOf" srcId="{A309861C-74C9-45D4-A4BD-AF80D75E4200}" destId="{E2289787-1224-48B8-9D34-2F5EF7B28742}" srcOrd="4" destOrd="0" presId="urn:microsoft.com/office/officeart/2005/8/layout/default"/>
    <dgm:cxn modelId="{EB8C38BA-2022-4DB4-9D2B-B51272FEDA8D}" type="presParOf" srcId="{A309861C-74C9-45D4-A4BD-AF80D75E4200}" destId="{3673801B-147B-4D1D-82E8-351EDD8511D0}" srcOrd="5" destOrd="0" presId="urn:microsoft.com/office/officeart/2005/8/layout/default"/>
    <dgm:cxn modelId="{EC95B8B4-AB96-41EF-AF57-C933B586FE54}" type="presParOf" srcId="{A309861C-74C9-45D4-A4BD-AF80D75E4200}" destId="{84C34C28-13F8-420C-A046-5EB3050DCB84}" srcOrd="6" destOrd="0" presId="urn:microsoft.com/office/officeart/2005/8/layout/default"/>
    <dgm:cxn modelId="{23A14E7B-6091-4D7F-AFC1-5DA4779C15C0}" type="presParOf" srcId="{A309861C-74C9-45D4-A4BD-AF80D75E4200}" destId="{EF57CCFB-2C88-456A-AED4-3B870C946F9E}" srcOrd="7" destOrd="0" presId="urn:microsoft.com/office/officeart/2005/8/layout/default"/>
    <dgm:cxn modelId="{468A7F9B-1833-44D2-BC56-77340E51D64D}" type="presParOf" srcId="{A309861C-74C9-45D4-A4BD-AF80D75E4200}" destId="{F58BE401-9CA5-43C0-B1AA-F5CE1EA20C18}" srcOrd="8" destOrd="0" presId="urn:microsoft.com/office/officeart/2005/8/layout/default"/>
    <dgm:cxn modelId="{98DFF477-9E61-40D8-983D-94700DA0201F}" type="presParOf" srcId="{A309861C-74C9-45D4-A4BD-AF80D75E4200}" destId="{7BE4FCA8-59E7-4E16-90B5-62E5F6D63D14}" srcOrd="9" destOrd="0" presId="urn:microsoft.com/office/officeart/2005/8/layout/default"/>
    <dgm:cxn modelId="{DAC90A72-930D-40FC-B38A-2FDE9F3166AE}" type="presParOf" srcId="{A309861C-74C9-45D4-A4BD-AF80D75E4200}" destId="{1A91B8F6-7B1E-441D-93E0-6E206990C4F4}" srcOrd="10" destOrd="0" presId="urn:microsoft.com/office/officeart/2005/8/layout/default"/>
    <dgm:cxn modelId="{43177062-5530-4935-924D-5CC952BDC245}" type="presParOf" srcId="{A309861C-74C9-45D4-A4BD-AF80D75E4200}" destId="{A8039B97-2692-460E-ABD2-A62178E430F7}" srcOrd="11" destOrd="0" presId="urn:microsoft.com/office/officeart/2005/8/layout/default"/>
    <dgm:cxn modelId="{23D17D6D-78A0-479E-8F6A-32CDDA430218}" type="presParOf" srcId="{A309861C-74C9-45D4-A4BD-AF80D75E4200}" destId="{AB097608-2025-44EF-9F43-8448F3B912D7}" srcOrd="12" destOrd="0" presId="urn:microsoft.com/office/officeart/2005/8/layout/default"/>
    <dgm:cxn modelId="{1AFAAFF1-E4E3-4D9E-8A23-2B7B3B2ED66D}" type="presParOf" srcId="{A309861C-74C9-45D4-A4BD-AF80D75E4200}" destId="{F2DF2764-89E3-4E06-A524-547C6D1EAF3F}" srcOrd="13" destOrd="0" presId="urn:microsoft.com/office/officeart/2005/8/layout/default"/>
    <dgm:cxn modelId="{695429F2-424E-4549-B8B8-C8C21525BCF2}" type="presParOf" srcId="{A309861C-74C9-45D4-A4BD-AF80D75E4200}" destId="{A5E7A84E-49E7-48CB-A13E-C8D256CF2948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8E4D1-F09D-440F-B011-0254AA38F95A}">
      <dsp:nvSpPr>
        <dsp:cNvPr id="0" name=""/>
        <dsp:cNvSpPr/>
      </dsp:nvSpPr>
      <dsp:spPr>
        <a:xfrm>
          <a:off x="3415978" y="-158420"/>
          <a:ext cx="2108889" cy="1933113"/>
        </a:xfrm>
        <a:prstGeom prst="ellipse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+mn-lt"/>
            </a:rPr>
            <a:t>Improved engagement</a:t>
          </a:r>
        </a:p>
      </dsp:txBody>
      <dsp:txXfrm>
        <a:off x="3724818" y="124678"/>
        <a:ext cx="1491209" cy="1366917"/>
      </dsp:txXfrm>
    </dsp:sp>
    <dsp:sp modelId="{5AE0D942-8B19-421D-8965-993D322AFE0B}">
      <dsp:nvSpPr>
        <dsp:cNvPr id="0" name=""/>
        <dsp:cNvSpPr/>
      </dsp:nvSpPr>
      <dsp:spPr>
        <a:xfrm rot="1759507">
          <a:off x="5510656" y="1276997"/>
          <a:ext cx="474040" cy="4972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>
        <a:off x="5519768" y="1341626"/>
        <a:ext cx="331828" cy="298363"/>
      </dsp:txXfrm>
    </dsp:sp>
    <dsp:sp modelId="{05503216-DD2A-4A9A-B950-02E0B600F1C1}">
      <dsp:nvSpPr>
        <dsp:cNvPr id="0" name=""/>
        <dsp:cNvSpPr/>
      </dsp:nvSpPr>
      <dsp:spPr>
        <a:xfrm>
          <a:off x="5995054" y="1246489"/>
          <a:ext cx="2190899" cy="2066956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+mn-lt"/>
            </a:rPr>
            <a:t>Better performance</a:t>
          </a:r>
        </a:p>
      </dsp:txBody>
      <dsp:txXfrm>
        <a:off x="6315904" y="1549188"/>
        <a:ext cx="1549199" cy="1461558"/>
      </dsp:txXfrm>
    </dsp:sp>
    <dsp:sp modelId="{21EF80A0-900B-4547-87D8-A3A0D2AC8FE4}">
      <dsp:nvSpPr>
        <dsp:cNvPr id="0" name=""/>
        <dsp:cNvSpPr/>
      </dsp:nvSpPr>
      <dsp:spPr>
        <a:xfrm rot="8964863">
          <a:off x="5491562" y="2822500"/>
          <a:ext cx="520765" cy="4972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 rot="10800000">
        <a:off x="5630365" y="2884000"/>
        <a:ext cx="371584" cy="298363"/>
      </dsp:txXfrm>
    </dsp:sp>
    <dsp:sp modelId="{04A08769-F459-49B9-8F81-3988D8D83D3A}">
      <dsp:nvSpPr>
        <dsp:cNvPr id="0" name=""/>
        <dsp:cNvSpPr/>
      </dsp:nvSpPr>
      <dsp:spPr>
        <a:xfrm>
          <a:off x="3433304" y="2826667"/>
          <a:ext cx="2022357" cy="2034512"/>
        </a:xfrm>
        <a:prstGeom prst="ellipse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+mn-lt"/>
            </a:rPr>
            <a:t>Higher customer satisfaction</a:t>
          </a:r>
        </a:p>
      </dsp:txBody>
      <dsp:txXfrm>
        <a:off x="3729471" y="3124614"/>
        <a:ext cx="1430023" cy="1438618"/>
      </dsp:txXfrm>
    </dsp:sp>
    <dsp:sp modelId="{995599F3-C4D3-40A2-9644-F8C83D3080E2}">
      <dsp:nvSpPr>
        <dsp:cNvPr id="0" name=""/>
        <dsp:cNvSpPr/>
      </dsp:nvSpPr>
      <dsp:spPr>
        <a:xfrm rot="12769464">
          <a:off x="2976954" y="2805288"/>
          <a:ext cx="485669" cy="4972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 rot="10800000">
        <a:off x="3111023" y="2944232"/>
        <a:ext cx="339968" cy="298363"/>
      </dsp:txXfrm>
    </dsp:sp>
    <dsp:sp modelId="{76ADF754-ACDC-4CA1-8BFA-173B4144CC88}">
      <dsp:nvSpPr>
        <dsp:cNvPr id="0" name=""/>
        <dsp:cNvSpPr/>
      </dsp:nvSpPr>
      <dsp:spPr>
        <a:xfrm>
          <a:off x="907673" y="1212133"/>
          <a:ext cx="2087230" cy="2047066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+mn-lt"/>
            </a:rPr>
            <a:t>More trust in organization</a:t>
          </a:r>
        </a:p>
      </dsp:txBody>
      <dsp:txXfrm>
        <a:off x="1213341" y="1511919"/>
        <a:ext cx="1475894" cy="1447494"/>
      </dsp:txXfrm>
    </dsp:sp>
    <dsp:sp modelId="{CF70312E-C56A-47A4-AFB4-E6A07C397E4C}">
      <dsp:nvSpPr>
        <dsp:cNvPr id="0" name=""/>
        <dsp:cNvSpPr/>
      </dsp:nvSpPr>
      <dsp:spPr>
        <a:xfrm rot="19827651">
          <a:off x="2984557" y="1277467"/>
          <a:ext cx="437766" cy="4972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>
        <a:off x="2993092" y="1409295"/>
        <a:ext cx="306436" cy="2983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E34160-892D-44A9-B768-52403A7A4FD6}">
      <dsp:nvSpPr>
        <dsp:cNvPr id="0" name=""/>
        <dsp:cNvSpPr/>
      </dsp:nvSpPr>
      <dsp:spPr>
        <a:xfrm>
          <a:off x="262066" y="204"/>
          <a:ext cx="1919075" cy="11514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Applicant pool</a:t>
          </a:r>
          <a:endParaRPr lang="en-US" sz="2400" kern="1200"/>
        </a:p>
      </dsp:txBody>
      <dsp:txXfrm>
        <a:off x="262066" y="204"/>
        <a:ext cx="1919075" cy="1151445"/>
      </dsp:txXfrm>
    </dsp:sp>
    <dsp:sp modelId="{9653559F-A8E5-44A8-BE07-2CC85B42AF03}">
      <dsp:nvSpPr>
        <dsp:cNvPr id="0" name=""/>
        <dsp:cNvSpPr/>
      </dsp:nvSpPr>
      <dsp:spPr>
        <a:xfrm>
          <a:off x="2373048" y="204"/>
          <a:ext cx="1919075" cy="11514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Diversity</a:t>
          </a:r>
          <a:endParaRPr lang="en-US" sz="2400" kern="1200"/>
        </a:p>
      </dsp:txBody>
      <dsp:txXfrm>
        <a:off x="2373048" y="204"/>
        <a:ext cx="1919075" cy="1151445"/>
      </dsp:txXfrm>
    </dsp:sp>
    <dsp:sp modelId="{E2289787-1224-48B8-9D34-2F5EF7B28742}">
      <dsp:nvSpPr>
        <dsp:cNvPr id="0" name=""/>
        <dsp:cNvSpPr/>
      </dsp:nvSpPr>
      <dsp:spPr>
        <a:xfrm>
          <a:off x="262066" y="1343557"/>
          <a:ext cx="1919075" cy="11514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Retention/  turnover</a:t>
          </a:r>
          <a:endParaRPr lang="en-US" sz="2400" kern="1200"/>
        </a:p>
      </dsp:txBody>
      <dsp:txXfrm>
        <a:off x="262066" y="1343557"/>
        <a:ext cx="1919075" cy="1151445"/>
      </dsp:txXfrm>
    </dsp:sp>
    <dsp:sp modelId="{84C34C28-13F8-420C-A046-5EB3050DCB84}">
      <dsp:nvSpPr>
        <dsp:cNvPr id="0" name=""/>
        <dsp:cNvSpPr/>
      </dsp:nvSpPr>
      <dsp:spPr>
        <a:xfrm>
          <a:off x="2373048" y="1343557"/>
          <a:ext cx="1919075" cy="11514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Pay equity</a:t>
          </a:r>
          <a:endParaRPr lang="en-US" sz="2500" kern="1200"/>
        </a:p>
      </dsp:txBody>
      <dsp:txXfrm>
        <a:off x="2373048" y="1343557"/>
        <a:ext cx="1919075" cy="1151445"/>
      </dsp:txXfrm>
    </dsp:sp>
    <dsp:sp modelId="{F58BE401-9CA5-43C0-B1AA-F5CE1EA20C18}">
      <dsp:nvSpPr>
        <dsp:cNvPr id="0" name=""/>
        <dsp:cNvSpPr/>
      </dsp:nvSpPr>
      <dsp:spPr>
        <a:xfrm>
          <a:off x="262066" y="2686909"/>
          <a:ext cx="1919075" cy="11514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Overtime</a:t>
          </a:r>
          <a:endParaRPr lang="en-US" sz="2500" kern="1200"/>
        </a:p>
      </dsp:txBody>
      <dsp:txXfrm>
        <a:off x="262066" y="2686909"/>
        <a:ext cx="1919075" cy="1151445"/>
      </dsp:txXfrm>
    </dsp:sp>
    <dsp:sp modelId="{1A91B8F6-7B1E-441D-93E0-6E206990C4F4}">
      <dsp:nvSpPr>
        <dsp:cNvPr id="0" name=""/>
        <dsp:cNvSpPr/>
      </dsp:nvSpPr>
      <dsp:spPr>
        <a:xfrm>
          <a:off x="2373048" y="2686909"/>
          <a:ext cx="1919075" cy="11514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Focus groups </a:t>
          </a:r>
          <a:endParaRPr lang="en-US" sz="2500" kern="1200"/>
        </a:p>
      </dsp:txBody>
      <dsp:txXfrm>
        <a:off x="2373048" y="2686909"/>
        <a:ext cx="1919075" cy="1151445"/>
      </dsp:txXfrm>
    </dsp:sp>
    <dsp:sp modelId="{AB097608-2025-44EF-9F43-8448F3B912D7}">
      <dsp:nvSpPr>
        <dsp:cNvPr id="0" name=""/>
        <dsp:cNvSpPr/>
      </dsp:nvSpPr>
      <dsp:spPr>
        <a:xfrm>
          <a:off x="262066" y="4030262"/>
          <a:ext cx="1919075" cy="11514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Exit and stay interviews </a:t>
          </a:r>
          <a:endParaRPr lang="en-US" sz="2500" kern="1200"/>
        </a:p>
      </dsp:txBody>
      <dsp:txXfrm>
        <a:off x="262066" y="4030262"/>
        <a:ext cx="1919075" cy="1151445"/>
      </dsp:txXfrm>
    </dsp:sp>
    <dsp:sp modelId="{A5E7A84E-49E7-48CB-A13E-C8D256CF2948}">
      <dsp:nvSpPr>
        <dsp:cNvPr id="0" name=""/>
        <dsp:cNvSpPr/>
      </dsp:nvSpPr>
      <dsp:spPr>
        <a:xfrm>
          <a:off x="2373048" y="4030262"/>
          <a:ext cx="1919075" cy="11514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Engagement surveys</a:t>
          </a:r>
          <a:endParaRPr lang="en-US" sz="2500" kern="1200"/>
        </a:p>
      </dsp:txBody>
      <dsp:txXfrm>
        <a:off x="2373048" y="4030262"/>
        <a:ext cx="1919075" cy="1151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09E2B7-3B39-9044-AD50-5520C0EDFF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4CBDB7-CD8A-4A4F-88E8-BBE49CD0C3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3059458-CE9F-1641-843A-35796C47695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2EFFC-2D41-9A49-A82A-5EE587B60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0F80D-647E-E049-AEB8-09568000AC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27F8267-67E8-0B4D-BABA-FF62817D0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02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9B9E2A1-177D-3D45-884D-A7C087587938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6D9619D-A578-CD4F-99CB-A8C02A67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0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4A0E1-DBAB-5040-947F-CED1126B2B75}" type="slidenum">
              <a:rPr lang="en-US" smtClean="0"/>
              <a:t>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F7B96BA-4E76-339B-89D3-3F9E9B63C8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7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563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95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9619D-A578-CD4F-99CB-A8C02A6786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13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889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137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154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9619D-A578-CD4F-99CB-A8C02A6786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64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517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71029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71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1854A1-DDF2-48B0-8FD8-E08EE9381A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710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879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46D9619D-A578-CD4F-99CB-A8C02A67869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29796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125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9619D-A578-CD4F-99CB-A8C02A6786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62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23E14-4BEF-4B3E-A4C5-071959F93B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F8BF305-EA5F-29ED-88F2-97818D21D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57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425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218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543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Jarik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6692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96" tIns="45048" rIns="90096" bIns="45048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34515" indent="-2825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30022" indent="-22600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582032" indent="-22600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34041" indent="-22600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486051" indent="-22600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38059" indent="-22600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390069" indent="-22600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42078" indent="-22600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242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0D931-2182-4CA6-B956-FFDB54CF4C63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pPr marL="0" marR="0" lvl="0" indent="0" algn="l" defTabSz="92424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/>
              <a:sym typeface="Arial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7DCC15A-99CE-464D-82CA-C67A1DFD4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10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B944864-8188-C230-5356-6DF24A0FAA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97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4A0E1-DBAB-5040-947F-CED1126B2B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3150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F2F1783-58BE-FDF2-2CF4-0F541DD03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35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4A0E1-DBAB-5040-947F-CED1126B2B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58F0362-6999-2E91-21F5-3F7195B3C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736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CEC12E4-2D7D-1FB2-A67D-04E90CDEBD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633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2A3685A-72DC-D715-3346-DB0B41FA7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473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FC13170-DBFF-05D0-CB89-DF849E3393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278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91DF-B3DF-9D40-B9D3-D8222F672F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7131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8656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2518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500323">
              <a:defRPr/>
            </a:pPr>
            <a:fld id="{3134A0E1-DBAB-5040-947F-CED1126B2B7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500323">
                <a:defRPr/>
              </a:pPr>
              <a:t>39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364392E-CB5C-A751-94CE-D0B3396ADF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289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046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010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1C85B47-880F-5D51-50DF-8FD9C650E4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12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11375A4-D473-DD21-CACB-0AE40859D3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799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2CA56D1-8092-812D-8B3D-606B939356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989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991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728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5455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1258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4A0E1-DBAB-5040-947F-CED1126B2B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65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247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17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9619D-A578-CD4F-99CB-A8C02A678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590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9619D-A578-CD4F-99CB-A8C02A6786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43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9619D-A578-CD4F-99CB-A8C02A67869B}" type="slidenum">
              <a:rPr lang="en-US" smtClean="0"/>
              <a:t>10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BC9A4AB-4417-0019-2E7E-F625F2359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29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43.svg"/><Relationship Id="rId4" Type="http://schemas.openxmlformats.org/officeDocument/2006/relationships/image" Target="../media/image27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jpe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sv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1.sv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8.svg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sv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sv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3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8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sv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1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23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24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43.svg"/><Relationship Id="rId4" Type="http://schemas.openxmlformats.org/officeDocument/2006/relationships/image" Target="../media/image27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1.sv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23.jpe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24.jpe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G 2.0 - Teal Texture -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al Background">
            <a:extLst>
              <a:ext uri="{FF2B5EF4-FFF2-40B4-BE49-F238E27FC236}">
                <a16:creationId xmlns:a16="http://schemas.microsoft.com/office/drawing/2014/main" id="{5ECE6765-020D-404D-9A8E-DA5B8ADF1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8759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483AF2-B23F-E44D-A29C-AF883B31F983}"/>
              </a:ext>
            </a:extLst>
          </p:cNvPr>
          <p:cNvGrpSpPr/>
          <p:nvPr userDrawn="1"/>
        </p:nvGrpSpPr>
        <p:grpSpPr>
          <a:xfrm rot="2075579">
            <a:off x="5565887" y="-367017"/>
            <a:ext cx="6851045" cy="7110382"/>
            <a:chOff x="-1055592" y="2597998"/>
            <a:chExt cx="4005374" cy="4156992"/>
          </a:xfrm>
          <a:solidFill>
            <a:schemeClr val="bg2">
              <a:alpha val="10000"/>
            </a:schemeClr>
          </a:solidFill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8D07FAE5-6BAD-2D42-B738-50EB70F496FF}"/>
                </a:ext>
              </a:extLst>
            </p:cNvPr>
            <p:cNvSpPr/>
            <p:nvPr/>
          </p:nvSpPr>
          <p:spPr>
            <a:xfrm>
              <a:off x="-1055592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BBC0E32E-64DD-A44B-A97F-3B2E88F13D4B}"/>
                </a:ext>
              </a:extLst>
            </p:cNvPr>
            <p:cNvSpPr/>
            <p:nvPr/>
          </p:nvSpPr>
          <p:spPr>
            <a:xfrm>
              <a:off x="1963628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AEFBF03B-8ACB-394A-9051-1148DBF8936F}"/>
                </a:ext>
              </a:extLst>
            </p:cNvPr>
            <p:cNvSpPr/>
            <p:nvPr/>
          </p:nvSpPr>
          <p:spPr>
            <a:xfrm>
              <a:off x="-1030665" y="4001799"/>
              <a:ext cx="3954742" cy="2753191"/>
            </a:xfrm>
            <a:custGeom>
              <a:avLst/>
              <a:gdLst>
                <a:gd name="connsiteX0" fmla="*/ 1975975 w 3954742"/>
                <a:gd name="connsiteY0" fmla="*/ 2752939 h 2753191"/>
                <a:gd name="connsiteX1" fmla="*/ -229 w 3954742"/>
                <a:gd name="connsiteY1" fmla="*/ 780933 h 2753191"/>
                <a:gd name="connsiteX2" fmla="*/ -229 w 3954742"/>
                <a:gd name="connsiteY2" fmla="*/ 466127 h 2753191"/>
                <a:gd name="connsiteX3" fmla="*/ 467143 w 3954742"/>
                <a:gd name="connsiteY3" fmla="*/ -253 h 2753191"/>
                <a:gd name="connsiteX4" fmla="*/ 934515 w 3954742"/>
                <a:gd name="connsiteY4" fmla="*/ 466127 h 2753191"/>
                <a:gd name="connsiteX5" fmla="*/ 934515 w 3954742"/>
                <a:gd name="connsiteY5" fmla="*/ 792203 h 2753191"/>
                <a:gd name="connsiteX6" fmla="*/ 1977143 w 3954742"/>
                <a:gd name="connsiteY6" fmla="*/ 1833005 h 2753191"/>
                <a:gd name="connsiteX7" fmla="*/ 3019771 w 3954742"/>
                <a:gd name="connsiteY7" fmla="*/ 792203 h 2753191"/>
                <a:gd name="connsiteX8" fmla="*/ 3019771 w 3954742"/>
                <a:gd name="connsiteY8" fmla="*/ 466127 h 2753191"/>
                <a:gd name="connsiteX9" fmla="*/ 3487143 w 3954742"/>
                <a:gd name="connsiteY9" fmla="*/ -253 h 2753191"/>
                <a:gd name="connsiteX10" fmla="*/ 3954514 w 3954742"/>
                <a:gd name="connsiteY10" fmla="*/ 466127 h 2753191"/>
                <a:gd name="connsiteX11" fmla="*/ 3954514 w 3954742"/>
                <a:gd name="connsiteY11" fmla="*/ 780933 h 2753191"/>
                <a:gd name="connsiteX12" fmla="*/ 1975975 w 3954742"/>
                <a:gd name="connsiteY12" fmla="*/ 2752939 h 275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4742" h="2753191">
                  <a:moveTo>
                    <a:pt x="1975975" y="2752939"/>
                  </a:moveTo>
                  <a:cubicBezTo>
                    <a:pt x="885090" y="2751657"/>
                    <a:pt x="1057" y="1869501"/>
                    <a:pt x="-229" y="780933"/>
                  </a:cubicBezTo>
                  <a:lnTo>
                    <a:pt x="-229" y="466127"/>
                  </a:lnTo>
                  <a:cubicBezTo>
                    <a:pt x="-229" y="208568"/>
                    <a:pt x="209037" y="-253"/>
                    <a:pt x="467143" y="-253"/>
                  </a:cubicBezTo>
                  <a:cubicBezTo>
                    <a:pt x="725249" y="-253"/>
                    <a:pt x="934515" y="208568"/>
                    <a:pt x="934515" y="466127"/>
                  </a:cubicBezTo>
                  <a:lnTo>
                    <a:pt x="934515" y="792203"/>
                  </a:lnTo>
                  <a:cubicBezTo>
                    <a:pt x="934515" y="1366238"/>
                    <a:pt x="1275696" y="1833005"/>
                    <a:pt x="1977143" y="1833005"/>
                  </a:cubicBezTo>
                  <a:cubicBezTo>
                    <a:pt x="2633411" y="1833005"/>
                    <a:pt x="3019771" y="1366626"/>
                    <a:pt x="3019771" y="792203"/>
                  </a:cubicBezTo>
                  <a:lnTo>
                    <a:pt x="3019771" y="466127"/>
                  </a:lnTo>
                  <a:cubicBezTo>
                    <a:pt x="3019771" y="208568"/>
                    <a:pt x="3229037" y="-253"/>
                    <a:pt x="3487143" y="-253"/>
                  </a:cubicBezTo>
                  <a:cubicBezTo>
                    <a:pt x="3745249" y="-253"/>
                    <a:pt x="3954514" y="208568"/>
                    <a:pt x="3954514" y="466127"/>
                  </a:cubicBezTo>
                  <a:lnTo>
                    <a:pt x="3954514" y="780933"/>
                  </a:lnTo>
                  <a:cubicBezTo>
                    <a:pt x="3953230" y="1870433"/>
                    <a:pt x="3067794" y="2752939"/>
                    <a:pt x="1975975" y="2752939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97C70F53-9A26-CE43-9065-A8D132B69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199308" y="317551"/>
            <a:ext cx="1144971" cy="1761677"/>
          </a:xfrm>
          <a:custGeom>
            <a:avLst/>
            <a:gdLst>
              <a:gd name="connsiteX0" fmla="*/ 865792 w 1047590"/>
              <a:gd name="connsiteY0" fmla="*/ 1611577 h 1611844"/>
              <a:gd name="connsiteX1" fmla="*/ 736447 w 1047590"/>
              <a:gd name="connsiteY1" fmla="*/ 1557208 h 1611844"/>
              <a:gd name="connsiteX2" fmla="*/ -229 w 1047590"/>
              <a:gd name="connsiteY2" fmla="*/ 805832 h 1611844"/>
              <a:gd name="connsiteX3" fmla="*/ 736145 w 1047590"/>
              <a:gd name="connsiteY3" fmla="*/ 54455 h 1611844"/>
              <a:gd name="connsiteX4" fmla="*/ 992419 w 1047590"/>
              <a:gd name="connsiteY4" fmla="*/ 50991 h 1611844"/>
              <a:gd name="connsiteX5" fmla="*/ 995891 w 1047590"/>
              <a:gd name="connsiteY5" fmla="*/ 306721 h 1611844"/>
              <a:gd name="connsiteX6" fmla="*/ 506132 w 1047590"/>
              <a:gd name="connsiteY6" fmla="*/ 805832 h 1611844"/>
              <a:gd name="connsiteX7" fmla="*/ 995891 w 1047590"/>
              <a:gd name="connsiteY7" fmla="*/ 1304942 h 1611844"/>
              <a:gd name="connsiteX8" fmla="*/ 1047357 w 1047590"/>
              <a:gd name="connsiteY8" fmla="*/ 1432506 h 1611844"/>
              <a:gd name="connsiteX9" fmla="*/ 867618 w 1047590"/>
              <a:gd name="connsiteY9" fmla="*/ 1611592 h 1611844"/>
              <a:gd name="connsiteX10" fmla="*/ 865792 w 1047590"/>
              <a:gd name="connsiteY10" fmla="*/ 1611577 h 161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7590" h="1611844">
                <a:moveTo>
                  <a:pt x="865792" y="1611577"/>
                </a:moveTo>
                <a:cubicBezTo>
                  <a:pt x="817072" y="1611682"/>
                  <a:pt x="770405" y="1592059"/>
                  <a:pt x="736447" y="1557208"/>
                </a:cubicBezTo>
                <a:lnTo>
                  <a:pt x="-229" y="805832"/>
                </a:lnTo>
                <a:lnTo>
                  <a:pt x="736145" y="54455"/>
                </a:lnTo>
                <a:cubicBezTo>
                  <a:pt x="805949" y="-17113"/>
                  <a:pt x="920699" y="-18664"/>
                  <a:pt x="992419" y="50991"/>
                </a:cubicBezTo>
                <a:cubicBezTo>
                  <a:pt x="1064140" y="120647"/>
                  <a:pt x="1065695" y="235153"/>
                  <a:pt x="995891" y="306721"/>
                </a:cubicBezTo>
                <a:lnTo>
                  <a:pt x="506132" y="805832"/>
                </a:lnTo>
                <a:lnTo>
                  <a:pt x="995891" y="1304942"/>
                </a:lnTo>
                <a:cubicBezTo>
                  <a:pt x="1029216" y="1339039"/>
                  <a:pt x="1047719" y="1384884"/>
                  <a:pt x="1047357" y="1432506"/>
                </a:cubicBezTo>
                <a:cubicBezTo>
                  <a:pt x="1047281" y="1531485"/>
                  <a:pt x="966807" y="1611668"/>
                  <a:pt x="867618" y="1611592"/>
                </a:cubicBezTo>
                <a:cubicBezTo>
                  <a:pt x="866999" y="1611592"/>
                  <a:pt x="866395" y="1611577"/>
                  <a:pt x="865792" y="1611577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 w="15113" cap="flat">
            <a:solidFill>
              <a:schemeClr val="bg1">
                <a:alpha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1FFAB7D-A127-5944-B25C-694AAB9F328E}"/>
              </a:ext>
            </a:extLst>
          </p:cNvPr>
          <p:cNvSpPr/>
          <p:nvPr userDrawn="1"/>
        </p:nvSpPr>
        <p:spPr>
          <a:xfrm>
            <a:off x="236214" y="4112084"/>
            <a:ext cx="284597" cy="2845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D1E95B0D-BF86-314D-A8F2-FD565C1910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80704" y="1274165"/>
            <a:ext cx="4496689" cy="3415648"/>
          </a:xfrm>
          <a:prstGeom prst="rect">
            <a:avLst/>
          </a:prstGeom>
        </p:spPr>
        <p:txBody>
          <a:bodyPr lIns="0"/>
          <a:lstStyle>
            <a:lvl1pPr>
              <a:lnSpc>
                <a:spcPct val="120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sz="2400"/>
              <a:t>Use primary font, Calibri; size text up or down (18 pt. minimum)</a:t>
            </a:r>
          </a:p>
        </p:txBody>
      </p:sp>
      <p:pic>
        <p:nvPicPr>
          <p:cNvPr id="10" name="UKG Logo" descr="UKG Logo">
            <a:extLst>
              <a:ext uri="{FF2B5EF4-FFF2-40B4-BE49-F238E27FC236}">
                <a16:creationId xmlns:a16="http://schemas.microsoft.com/office/drawing/2014/main" id="{241894C1-B837-944B-A2A3-06A36FBD57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2" name="Confidential Note" descr="Confidential">
            <a:extLst>
              <a:ext uri="{FF2B5EF4-FFF2-40B4-BE49-F238E27FC236}">
                <a16:creationId xmlns:a16="http://schemas.microsoft.com/office/drawing/2014/main" id="{3D869070-6872-0C43-8364-2EB819B05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>
                <a:cs typeface="Calibri" panose="020F0502020204030204" pitchFamily="34" charset="0"/>
              </a:rPr>
              <a:t>CONFIDENTIAL •  For Internal Use Only</a:t>
            </a:r>
          </a:p>
        </p:txBody>
      </p:sp>
      <p:sp>
        <p:nvSpPr>
          <p:cNvPr id="13" name="Slide Number" descr="Page Number">
            <a:extLst>
              <a:ext uri="{FF2B5EF4-FFF2-40B4-BE49-F238E27FC236}">
                <a16:creationId xmlns:a16="http://schemas.microsoft.com/office/drawing/2014/main" id="{0BBC8FCD-7D21-854B-83FB-9E77755E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6906758-C719-E14C-801C-A1C9F79821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7052" y="4949852"/>
            <a:ext cx="4496689" cy="914400"/>
          </a:xfrm>
          <a:prstGeom prst="rect">
            <a:avLst/>
          </a:prstGeom>
        </p:spPr>
        <p:txBody>
          <a:bodyPr lIns="0"/>
          <a:lstStyle>
            <a:lvl1pPr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932D88FE-AC60-E84E-8B85-8F3B7A28B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44384" y="369665"/>
            <a:ext cx="4489450" cy="4487863"/>
          </a:xfrm>
          <a:prstGeom prst="ellipse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add photo here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259" y="4949852"/>
            <a:ext cx="5065856" cy="9144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spcBef>
                <a:spcPts val="0"/>
              </a:spcBef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5645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er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rc 24">
            <a:extLst>
              <a:ext uri="{FF2B5EF4-FFF2-40B4-BE49-F238E27FC236}">
                <a16:creationId xmlns:a16="http://schemas.microsoft.com/office/drawing/2014/main" id="{BD39DE57-931A-16D3-4A23-862F90C52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34776" y="-605390"/>
            <a:ext cx="2424030" cy="2424030"/>
          </a:xfrm>
          <a:prstGeom prst="arc">
            <a:avLst>
              <a:gd name="adj1" fmla="val 4565727"/>
              <a:gd name="adj2" fmla="val 12816036"/>
            </a:avLst>
          </a:prstGeom>
          <a:ln w="12700" cap="rnd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B03EE9-A8C2-84BD-85E7-E26CA4C575A5}"/>
              </a:ext>
            </a:extLst>
          </p:cNvPr>
          <p:cNvSpPr/>
          <p:nvPr userDrawn="1"/>
        </p:nvSpPr>
        <p:spPr>
          <a:xfrm>
            <a:off x="7827923" y="1563273"/>
            <a:ext cx="4364075" cy="43661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7DA859-B450-5B11-055B-D2A5588791CA}"/>
              </a:ext>
            </a:extLst>
          </p:cNvPr>
          <p:cNvGrpSpPr/>
          <p:nvPr userDrawn="1"/>
        </p:nvGrpSpPr>
        <p:grpSpPr>
          <a:xfrm rot="1160485">
            <a:off x="7441274" y="2374941"/>
            <a:ext cx="2934995" cy="3046096"/>
            <a:chOff x="4306935" y="4410373"/>
            <a:chExt cx="2405943" cy="2497017"/>
          </a:xfrm>
          <a:solidFill>
            <a:schemeClr val="bg1">
              <a:alpha val="23000"/>
            </a:schemeClr>
          </a:soli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6063BC9-8CEA-6EF8-70E9-917DFEA7687D}"/>
                </a:ext>
              </a:extLst>
            </p:cNvPr>
            <p:cNvSpPr/>
            <p:nvPr/>
          </p:nvSpPr>
          <p:spPr>
            <a:xfrm>
              <a:off x="4306935" y="4410373"/>
              <a:ext cx="592361" cy="591103"/>
            </a:xfrm>
            <a:custGeom>
              <a:avLst/>
              <a:gdLst>
                <a:gd name="connsiteX0" fmla="*/ 592362 w 592361"/>
                <a:gd name="connsiteY0" fmla="*/ 295552 h 591103"/>
                <a:gd name="connsiteX1" fmla="*/ 296181 w 592361"/>
                <a:gd name="connsiteY1" fmla="*/ 591104 h 591103"/>
                <a:gd name="connsiteX2" fmla="*/ 0 w 592361"/>
                <a:gd name="connsiteY2" fmla="*/ 295552 h 591103"/>
                <a:gd name="connsiteX3" fmla="*/ 296181 w 592361"/>
                <a:gd name="connsiteY3" fmla="*/ 0 h 591103"/>
                <a:gd name="connsiteX4" fmla="*/ 592362 w 592361"/>
                <a:gd name="connsiteY4" fmla="*/ 295552 h 59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2361" h="591103">
                  <a:moveTo>
                    <a:pt x="592362" y="295552"/>
                  </a:moveTo>
                  <a:cubicBezTo>
                    <a:pt x="592362" y="458781"/>
                    <a:pt x="459757" y="591104"/>
                    <a:pt x="296181" y="591104"/>
                  </a:cubicBezTo>
                  <a:cubicBezTo>
                    <a:pt x="132605" y="591104"/>
                    <a:pt x="0" y="458781"/>
                    <a:pt x="0" y="295552"/>
                  </a:cubicBezTo>
                  <a:cubicBezTo>
                    <a:pt x="0" y="132323"/>
                    <a:pt x="132605" y="0"/>
                    <a:pt x="296181" y="0"/>
                  </a:cubicBezTo>
                  <a:cubicBezTo>
                    <a:pt x="459757" y="0"/>
                    <a:pt x="592362" y="132323"/>
                    <a:pt x="592362" y="295552"/>
                  </a:cubicBezTo>
                  <a:close/>
                </a:path>
              </a:pathLst>
            </a:custGeom>
            <a:grpFill/>
            <a:ln w="2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AC42231-22EE-A272-5752-10F1A1D0216F}"/>
                </a:ext>
              </a:extLst>
            </p:cNvPr>
            <p:cNvSpPr/>
            <p:nvPr/>
          </p:nvSpPr>
          <p:spPr>
            <a:xfrm>
              <a:off x="6120517" y="4410373"/>
              <a:ext cx="592361" cy="591103"/>
            </a:xfrm>
            <a:custGeom>
              <a:avLst/>
              <a:gdLst>
                <a:gd name="connsiteX0" fmla="*/ 592362 w 592361"/>
                <a:gd name="connsiteY0" fmla="*/ 295552 h 591103"/>
                <a:gd name="connsiteX1" fmla="*/ 296181 w 592361"/>
                <a:gd name="connsiteY1" fmla="*/ 591104 h 591103"/>
                <a:gd name="connsiteX2" fmla="*/ 0 w 592361"/>
                <a:gd name="connsiteY2" fmla="*/ 295552 h 591103"/>
                <a:gd name="connsiteX3" fmla="*/ 296181 w 592361"/>
                <a:gd name="connsiteY3" fmla="*/ 0 h 591103"/>
                <a:gd name="connsiteX4" fmla="*/ 592362 w 592361"/>
                <a:gd name="connsiteY4" fmla="*/ 295552 h 59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2361" h="591103">
                  <a:moveTo>
                    <a:pt x="592362" y="295552"/>
                  </a:moveTo>
                  <a:cubicBezTo>
                    <a:pt x="592362" y="458781"/>
                    <a:pt x="459757" y="591104"/>
                    <a:pt x="296181" y="591104"/>
                  </a:cubicBezTo>
                  <a:cubicBezTo>
                    <a:pt x="132604" y="591104"/>
                    <a:pt x="0" y="458781"/>
                    <a:pt x="0" y="295552"/>
                  </a:cubicBezTo>
                  <a:cubicBezTo>
                    <a:pt x="0" y="132323"/>
                    <a:pt x="132604" y="0"/>
                    <a:pt x="296181" y="0"/>
                  </a:cubicBezTo>
                  <a:cubicBezTo>
                    <a:pt x="459757" y="0"/>
                    <a:pt x="592362" y="132323"/>
                    <a:pt x="592362" y="295552"/>
                  </a:cubicBezTo>
                  <a:close/>
                </a:path>
              </a:pathLst>
            </a:custGeom>
            <a:grpFill/>
            <a:ln w="2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BBA2FC1-CA38-585A-8E49-F68398FFA32C}"/>
                </a:ext>
              </a:extLst>
            </p:cNvPr>
            <p:cNvSpPr/>
            <p:nvPr/>
          </p:nvSpPr>
          <p:spPr>
            <a:xfrm>
              <a:off x="4321907" y="5253607"/>
              <a:ext cx="2375530" cy="1653783"/>
            </a:xfrm>
            <a:custGeom>
              <a:avLst/>
              <a:gdLst>
                <a:gd name="connsiteX0" fmla="*/ 1186835 w 2375530"/>
                <a:gd name="connsiteY0" fmla="*/ 1653531 h 1653783"/>
                <a:gd name="connsiteX1" fmla="*/ -229 w 2375530"/>
                <a:gd name="connsiteY1" fmla="*/ 468989 h 1653783"/>
                <a:gd name="connsiteX2" fmla="*/ -229 w 2375530"/>
                <a:gd name="connsiteY2" fmla="*/ 279892 h 1653783"/>
                <a:gd name="connsiteX3" fmla="*/ 280512 w 2375530"/>
                <a:gd name="connsiteY3" fmla="*/ -253 h 1653783"/>
                <a:gd name="connsiteX4" fmla="*/ 561252 w 2375530"/>
                <a:gd name="connsiteY4" fmla="*/ 279892 h 1653783"/>
                <a:gd name="connsiteX5" fmla="*/ 561252 w 2375530"/>
                <a:gd name="connsiteY5" fmla="*/ 475759 h 1653783"/>
                <a:gd name="connsiteX6" fmla="*/ 1187537 w 2375530"/>
                <a:gd name="connsiteY6" fmla="*/ 1100947 h 1653783"/>
                <a:gd name="connsiteX7" fmla="*/ 1813821 w 2375530"/>
                <a:gd name="connsiteY7" fmla="*/ 475759 h 1653783"/>
                <a:gd name="connsiteX8" fmla="*/ 1813821 w 2375530"/>
                <a:gd name="connsiteY8" fmla="*/ 279892 h 1653783"/>
                <a:gd name="connsiteX9" fmla="*/ 2094561 w 2375530"/>
                <a:gd name="connsiteY9" fmla="*/ -253 h 1653783"/>
                <a:gd name="connsiteX10" fmla="*/ 2375302 w 2375530"/>
                <a:gd name="connsiteY10" fmla="*/ 279892 h 1653783"/>
                <a:gd name="connsiteX11" fmla="*/ 2375302 w 2375530"/>
                <a:gd name="connsiteY11" fmla="*/ 468989 h 1653783"/>
                <a:gd name="connsiteX12" fmla="*/ 1186835 w 2375530"/>
                <a:gd name="connsiteY12" fmla="*/ 1653531 h 165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75530" h="1653783">
                  <a:moveTo>
                    <a:pt x="1186835" y="1653531"/>
                  </a:moveTo>
                  <a:cubicBezTo>
                    <a:pt x="531564" y="1652761"/>
                    <a:pt x="544" y="1122869"/>
                    <a:pt x="-229" y="468989"/>
                  </a:cubicBezTo>
                  <a:lnTo>
                    <a:pt x="-229" y="279892"/>
                  </a:lnTo>
                  <a:cubicBezTo>
                    <a:pt x="-229" y="125182"/>
                    <a:pt x="125473" y="-253"/>
                    <a:pt x="280512" y="-253"/>
                  </a:cubicBezTo>
                  <a:cubicBezTo>
                    <a:pt x="435550" y="-253"/>
                    <a:pt x="561252" y="125182"/>
                    <a:pt x="561252" y="279892"/>
                  </a:cubicBezTo>
                  <a:lnTo>
                    <a:pt x="561252" y="475759"/>
                  </a:lnTo>
                  <a:cubicBezTo>
                    <a:pt x="561252" y="820570"/>
                    <a:pt x="766192" y="1100947"/>
                    <a:pt x="1187537" y="1100947"/>
                  </a:cubicBezTo>
                  <a:cubicBezTo>
                    <a:pt x="1581743" y="1100947"/>
                    <a:pt x="1813821" y="820803"/>
                    <a:pt x="1813821" y="475759"/>
                  </a:cubicBezTo>
                  <a:lnTo>
                    <a:pt x="1813821" y="279892"/>
                  </a:lnTo>
                  <a:cubicBezTo>
                    <a:pt x="1813821" y="125182"/>
                    <a:pt x="1939523" y="-253"/>
                    <a:pt x="2094561" y="-253"/>
                  </a:cubicBezTo>
                  <a:cubicBezTo>
                    <a:pt x="2249601" y="-253"/>
                    <a:pt x="2375302" y="125182"/>
                    <a:pt x="2375302" y="279892"/>
                  </a:cubicBezTo>
                  <a:lnTo>
                    <a:pt x="2375302" y="468989"/>
                  </a:lnTo>
                  <a:cubicBezTo>
                    <a:pt x="2374530" y="1123429"/>
                    <a:pt x="1842667" y="1653531"/>
                    <a:pt x="1186835" y="1653531"/>
                  </a:cubicBezTo>
                  <a:close/>
                </a:path>
              </a:pathLst>
            </a:custGeom>
            <a:grpFill/>
            <a:ln w="2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B3B8DD-08F2-B146-0A40-6E756B3843A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827923" y="1662604"/>
            <a:ext cx="3657600" cy="3531369"/>
          </a:xfrm>
        </p:spPr>
        <p:txBody>
          <a:bodyPr/>
          <a:lstStyle>
            <a:lvl1pPr marL="0" indent="0">
              <a:spcBef>
                <a:spcPts val="533"/>
              </a:spcBef>
              <a:buNone/>
              <a:defRPr sz="1867" b="1" cap="none" baseline="0">
                <a:solidFill>
                  <a:schemeClr val="bg2">
                    <a:lumMod val="25000"/>
                  </a:schemeClr>
                </a:solidFill>
              </a:defRPr>
            </a:lvl1pPr>
            <a:lvl2pPr marL="174625" indent="-174625">
              <a:spcBef>
                <a:spcPts val="533"/>
              </a:spcBef>
              <a:buClr>
                <a:schemeClr val="bg2">
                  <a:lumMod val="25000"/>
                </a:schemeClr>
              </a:buClr>
              <a:buFont typeface="+mj-lt"/>
              <a:buAutoNum type="arabicPeriod"/>
              <a:tabLst/>
              <a:defRPr sz="1467" cap="none" baseline="0">
                <a:solidFill>
                  <a:schemeClr val="bg2">
                    <a:lumMod val="25000"/>
                  </a:schemeClr>
                </a:solidFill>
              </a:defRPr>
            </a:lvl2pPr>
            <a:lvl3pPr marL="304792" indent="0">
              <a:spcBef>
                <a:spcPts val="0"/>
              </a:spcBef>
              <a:buNone/>
              <a:defRPr lang="en-US" sz="1467" b="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Arial"/>
              </a:defRPr>
            </a:lvl3pPr>
          </a:lstStyle>
          <a:p>
            <a:pPr lvl="0"/>
            <a:r>
              <a:rPr lang="en-US"/>
              <a:t>UKG Benefit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BCC828-8149-D75E-B46D-27B98C17D874}"/>
              </a:ext>
            </a:extLst>
          </p:cNvPr>
          <p:cNvSpPr/>
          <p:nvPr userDrawn="1"/>
        </p:nvSpPr>
        <p:spPr>
          <a:xfrm>
            <a:off x="0" y="1563273"/>
            <a:ext cx="7820751" cy="39581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120E04-C92D-BA83-191C-DEED046D0650}"/>
              </a:ext>
            </a:extLst>
          </p:cNvPr>
          <p:cNvSpPr/>
          <p:nvPr userDrawn="1"/>
        </p:nvSpPr>
        <p:spPr>
          <a:xfrm>
            <a:off x="3915784" y="1563273"/>
            <a:ext cx="3865889" cy="43661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8552ED-BF2C-2F9D-A397-D07BD7E207E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912139" y="1662604"/>
            <a:ext cx="3727826" cy="3531369"/>
          </a:xfrm>
        </p:spPr>
        <p:txBody>
          <a:bodyPr/>
          <a:lstStyle>
            <a:lvl1pPr marL="0" indent="0">
              <a:spcBef>
                <a:spcPts val="533"/>
              </a:spcBef>
              <a:buNone/>
              <a:defRPr sz="1867" b="1" cap="none" baseline="0">
                <a:solidFill>
                  <a:schemeClr val="accent4"/>
                </a:solidFill>
              </a:defRPr>
            </a:lvl1pPr>
            <a:lvl2pPr marL="0" indent="0">
              <a:spcBef>
                <a:spcPts val="533"/>
              </a:spcBef>
              <a:buNone/>
              <a:defRPr sz="1600" b="1" cap="none" baseline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buNone/>
              <a:defRPr lang="en-US" sz="1400" b="0" kern="1200" dirty="0">
                <a:solidFill>
                  <a:schemeClr val="bg1"/>
                </a:solidFill>
                <a:latin typeface="+mn-lt"/>
                <a:ea typeface="+mn-ea"/>
                <a:cs typeface="Arial"/>
              </a:defRPr>
            </a:lvl3pPr>
          </a:lstStyle>
          <a:p>
            <a:pPr lvl="0"/>
            <a:r>
              <a:rPr lang="en-US"/>
              <a:t>After</a:t>
            </a:r>
          </a:p>
          <a:p>
            <a:pPr lvl="1"/>
            <a:r>
              <a:rPr lang="en-US"/>
              <a:t>Supporting point</a:t>
            </a:r>
          </a:p>
          <a:p>
            <a:pPr lvl="2"/>
            <a:r>
              <a:rPr lang="en-US"/>
              <a:t>Detail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6FB2E9-B533-4E6E-8412-4162956B9ADF}"/>
              </a:ext>
            </a:extLst>
          </p:cNvPr>
          <p:cNvSpPr/>
          <p:nvPr userDrawn="1"/>
        </p:nvSpPr>
        <p:spPr>
          <a:xfrm>
            <a:off x="-1" y="1563273"/>
            <a:ext cx="3912140" cy="39581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BEF0E6-16E3-2B0C-33F0-BEEE80D0B36F}"/>
              </a:ext>
            </a:extLst>
          </p:cNvPr>
          <p:cNvSpPr/>
          <p:nvPr userDrawn="1"/>
        </p:nvSpPr>
        <p:spPr>
          <a:xfrm>
            <a:off x="0" y="1563273"/>
            <a:ext cx="3865889" cy="43661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74AB94D2-4035-739C-B243-9EF6A0093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6334744"/>
            <a:ext cx="12191999" cy="556691"/>
          </a:xfrm>
          <a:custGeom>
            <a:avLst/>
            <a:gdLst>
              <a:gd name="connsiteX0" fmla="*/ 0 w 12191999"/>
              <a:gd name="connsiteY0" fmla="*/ 556691 h 556691"/>
              <a:gd name="connsiteX1" fmla="*/ 0 w 12191999"/>
              <a:gd name="connsiteY1" fmla="*/ 0 h 556691"/>
              <a:gd name="connsiteX2" fmla="*/ 12191999 w 12191999"/>
              <a:gd name="connsiteY2" fmla="*/ 0 h 556691"/>
              <a:gd name="connsiteX3" fmla="*/ 12191999 w 12191999"/>
              <a:gd name="connsiteY3" fmla="*/ 556686 h 556691"/>
              <a:gd name="connsiteX4" fmla="*/ 12182927 w 12191999"/>
              <a:gd name="connsiteY4" fmla="*/ 511752 h 556691"/>
              <a:gd name="connsiteX5" fmla="*/ 12076548 w 12191999"/>
              <a:gd name="connsiteY5" fmla="*/ 441239 h 556691"/>
              <a:gd name="connsiteX6" fmla="*/ 115452 w 12191999"/>
              <a:gd name="connsiteY6" fmla="*/ 441239 h 556691"/>
              <a:gd name="connsiteX7" fmla="*/ 0 w 12191999"/>
              <a:gd name="connsiteY7" fmla="*/ 556691 h 5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556691">
                <a:moveTo>
                  <a:pt x="0" y="556691"/>
                </a:moveTo>
                <a:lnTo>
                  <a:pt x="0" y="0"/>
                </a:lnTo>
                <a:lnTo>
                  <a:pt x="12191999" y="0"/>
                </a:lnTo>
                <a:lnTo>
                  <a:pt x="12191999" y="556686"/>
                </a:lnTo>
                <a:lnTo>
                  <a:pt x="12182927" y="511752"/>
                </a:lnTo>
                <a:cubicBezTo>
                  <a:pt x="12165401" y="470315"/>
                  <a:pt x="12124370" y="441239"/>
                  <a:pt x="12076548" y="441239"/>
                </a:cubicBezTo>
                <a:lnTo>
                  <a:pt x="115452" y="441239"/>
                </a:lnTo>
                <a:cubicBezTo>
                  <a:pt x="51690" y="441239"/>
                  <a:pt x="0" y="492929"/>
                  <a:pt x="0" y="55669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UKG Logo" descr="UKG Logo">
            <a:extLst>
              <a:ext uri="{FF2B5EF4-FFF2-40B4-BE49-F238E27FC236}">
                <a16:creationId xmlns:a16="http://schemas.microsoft.com/office/drawing/2014/main" id="{D8C22464-EDC0-4441-B597-C6431966B3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21" name="Slide Number" descr="Page Number">
            <a:extLst>
              <a:ext uri="{FF2B5EF4-FFF2-40B4-BE49-F238E27FC236}">
                <a16:creationId xmlns:a16="http://schemas.microsoft.com/office/drawing/2014/main" id="{2B6CD5B9-DF53-5E4E-AD07-BBEA60893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itle" descr="Title">
            <a:extLst>
              <a:ext uri="{FF2B5EF4-FFF2-40B4-BE49-F238E27FC236}">
                <a16:creationId xmlns:a16="http://schemas.microsoft.com/office/drawing/2014/main" id="{C5FA3603-69E4-A54A-A211-17427C8D1C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133" y="590254"/>
            <a:ext cx="11064242" cy="64209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Catchy title statement goes here.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29F3E1-A507-7DD0-5278-CD5650B872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0555" y="248259"/>
            <a:ext cx="5622925" cy="319087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Customer Name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FB9DCD-1EDA-D02D-017E-79B1D1704D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7960" y="1662604"/>
            <a:ext cx="3413760" cy="3531369"/>
          </a:xfrm>
        </p:spPr>
        <p:txBody>
          <a:bodyPr/>
          <a:lstStyle>
            <a:lvl1pPr marL="0" indent="0">
              <a:spcBef>
                <a:spcPts val="533"/>
              </a:spcBef>
              <a:buNone/>
              <a:defRPr sz="1867" b="1" cap="none" baseline="0">
                <a:solidFill>
                  <a:schemeClr val="accent5"/>
                </a:solidFill>
              </a:defRPr>
            </a:lvl1pPr>
            <a:lvl2pPr marL="0" indent="0">
              <a:spcBef>
                <a:spcPts val="533"/>
              </a:spcBef>
              <a:buNone/>
              <a:defRPr sz="1600" b="1" cap="none" baseline="0">
                <a:solidFill>
                  <a:schemeClr val="accent5"/>
                </a:solidFill>
              </a:defRPr>
            </a:lvl2pPr>
            <a:lvl3pPr marL="0" indent="0">
              <a:spcBef>
                <a:spcPts val="0"/>
              </a:spcBef>
              <a:buNone/>
              <a:defRPr lang="en-US" sz="1400" b="0" kern="1200" dirty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Arial"/>
              </a:defRPr>
            </a:lvl3pPr>
          </a:lstStyle>
          <a:p>
            <a:pPr lvl="0"/>
            <a:r>
              <a:rPr lang="en-US"/>
              <a:t>Before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Detail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0669542-4D1F-F816-D065-E751820EDF78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11173784" y="1490216"/>
            <a:ext cx="181181" cy="181181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415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UKG SKO23_Logo 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761633B-B474-4483-38B5-9192E2FDB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4" name="Graphic 83" hidden="1">
            <a:extLst>
              <a:ext uri="{FF2B5EF4-FFF2-40B4-BE49-F238E27FC236}">
                <a16:creationId xmlns:a16="http://schemas.microsoft.com/office/drawing/2014/main" id="{87BE6B62-8E2C-BB39-31A5-E56B4490B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13064" y="-1197428"/>
            <a:ext cx="21381181" cy="9626799"/>
          </a:xfrm>
          <a:prstGeom prst="rect">
            <a:avLst/>
          </a:prstGeom>
        </p:spPr>
      </p:pic>
      <p:pic>
        <p:nvPicPr>
          <p:cNvPr id="55" name="Picture 54" descr="A picture containing blur&#10;&#10;Description automatically generated">
            <a:extLst>
              <a:ext uri="{FF2B5EF4-FFF2-40B4-BE49-F238E27FC236}">
                <a16:creationId xmlns:a16="http://schemas.microsoft.com/office/drawing/2014/main" id="{267FDCB2-2D6F-45F3-BB88-74E14BF1E6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2404004"/>
            <a:ext cx="6490447" cy="4453995"/>
          </a:xfrm>
          <a:prstGeom prst="rect">
            <a:avLst/>
          </a:prstGeom>
        </p:spPr>
      </p:pic>
      <p:pic>
        <p:nvPicPr>
          <p:cNvPr id="56" name="Picture 55" descr="A picture containing blur&#10;&#10;Description automatically generated">
            <a:extLst>
              <a:ext uri="{FF2B5EF4-FFF2-40B4-BE49-F238E27FC236}">
                <a16:creationId xmlns:a16="http://schemas.microsoft.com/office/drawing/2014/main" id="{548893E4-117C-4E91-B098-0D8ECD97A6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6719779" y="1385779"/>
            <a:ext cx="6490447" cy="4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3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G SKO23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761633B-B474-4483-38B5-9192E2FDB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Picture 85" descr="Background pattern&#10;&#10;Description automatically generated">
            <a:extLst>
              <a:ext uri="{FF2B5EF4-FFF2-40B4-BE49-F238E27FC236}">
                <a16:creationId xmlns:a16="http://schemas.microsoft.com/office/drawing/2014/main" id="{0C3D9985-1FF9-BF00-B7CC-92090655B4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09F2199-3998-3313-9D23-101C01A3DB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1000"/>
          </a:blip>
          <a:stretch>
            <a:fillRect/>
          </a:stretch>
        </p:blipFill>
        <p:spPr>
          <a:xfrm>
            <a:off x="2680634" y="0"/>
            <a:ext cx="6830732" cy="6858000"/>
          </a:xfrm>
          <a:prstGeom prst="rect">
            <a:avLst/>
          </a:prstGeom>
        </p:spPr>
      </p:pic>
      <p:pic>
        <p:nvPicPr>
          <p:cNvPr id="84" name="Graphic 83" hidden="1">
            <a:extLst>
              <a:ext uri="{FF2B5EF4-FFF2-40B4-BE49-F238E27FC236}">
                <a16:creationId xmlns:a16="http://schemas.microsoft.com/office/drawing/2014/main" id="{87BE6B62-8E2C-BB39-31A5-E56B4490B0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6313064" y="-1197428"/>
            <a:ext cx="21381181" cy="962679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127D89-6706-32D3-EE0C-1D8D753A9B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0634" y="1847850"/>
            <a:ext cx="6830732" cy="35623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14835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UKG SKO23_Multipurpos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476F0A0-7533-1D1A-AAB5-3331730B7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UKG Logo" descr="UKG Logo">
            <a:extLst>
              <a:ext uri="{FF2B5EF4-FFF2-40B4-BE49-F238E27FC236}">
                <a16:creationId xmlns:a16="http://schemas.microsoft.com/office/drawing/2014/main" id="{60DB310C-CAC9-4444-A4BB-29B07D9705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UKG SKO23_Multipurpos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476F0A0-7533-1D1A-AAB5-3331730B7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UKG - Title and Content-1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UKG Logo" descr="UKG Logo">
            <a:extLst>
              <a:ext uri="{FF2B5EF4-FFF2-40B4-BE49-F238E27FC236}">
                <a16:creationId xmlns:a16="http://schemas.microsoft.com/office/drawing/2014/main" id="{DA9E0315-A13A-3B4E-8303-F500ED2C8E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4879" y="6557979"/>
            <a:ext cx="618126" cy="197012"/>
          </a:xfrm>
          <a:prstGeom prst="rect">
            <a:avLst/>
          </a:prstGeom>
        </p:spPr>
      </p:pic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BC2FF5-83B1-4E6C-894A-20C66DE0D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4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UKG SKO23_Multipurpos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476F0A0-7533-1D1A-AAB5-3331730B7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9" name="Picture 78" descr="A picture containing blur&#10;&#10;Description automatically generated">
            <a:extLst>
              <a:ext uri="{FF2B5EF4-FFF2-40B4-BE49-F238E27FC236}">
                <a16:creationId xmlns:a16="http://schemas.microsoft.com/office/drawing/2014/main" id="{CBBDB369-2334-58C7-108C-D24F8BD26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15212" y="-640080"/>
            <a:ext cx="6490447" cy="445399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09BA3A-C68E-4F3C-99BF-74163D1E3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7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G - Title and Content-1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UKG Logo" descr="UKG Logo">
            <a:extLst>
              <a:ext uri="{FF2B5EF4-FFF2-40B4-BE49-F238E27FC236}">
                <a16:creationId xmlns:a16="http://schemas.microsoft.com/office/drawing/2014/main" id="{DA9E0315-A13A-3B4E-8303-F500ED2C8E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4879" y="6557979"/>
            <a:ext cx="618126" cy="197012"/>
          </a:xfrm>
          <a:prstGeom prst="rect">
            <a:avLst/>
          </a:prstGeom>
        </p:spPr>
      </p:pic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A240F-EAFE-E84F-B44C-6D7A08E0E40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15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Footnote" descr="Footnote">
            <a:extLst>
              <a:ext uri="{FF2B5EF4-FFF2-40B4-BE49-F238E27FC236}">
                <a16:creationId xmlns:a16="http://schemas.microsoft.com/office/drawing/2014/main" id="{07339208-111A-8E42-BDF6-1CB316BB5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8" name="Content" descr="Content">
            <a:extLst>
              <a:ext uri="{FF2B5EF4-FFF2-40B4-BE49-F238E27FC236}">
                <a16:creationId xmlns:a16="http://schemas.microsoft.com/office/drawing/2014/main" id="{37BA9A86-E8A1-6E4A-8652-CAB7BCD9C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tx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397073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96906-38BC-49E7-8D31-241C74287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04123-E324-4536-90C1-8E71628BF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A86AE-B3B9-4DB2-BC6F-C645CC14B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0F5ED-9EC8-406E-AB2A-A9411DF9B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FA809-E888-4CAD-A542-4085F2FD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C3CFA-0708-4E10-A50C-9E4436447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716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UKG - Quote Slide-Fusch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fidential Note" descr="Confidential">
            <a:extLst>
              <a:ext uri="{FF2B5EF4-FFF2-40B4-BE49-F238E27FC236}">
                <a16:creationId xmlns:a16="http://schemas.microsoft.com/office/drawing/2014/main" id="{7957D71C-FF18-AE45-8D7E-D4FD1C9D9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468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9" name="Slide Number" descr="Page Number">
            <a:extLst>
              <a:ext uri="{FF2B5EF4-FFF2-40B4-BE49-F238E27FC236}">
                <a16:creationId xmlns:a16="http://schemas.microsoft.com/office/drawing/2014/main" id="{2493E991-A0D0-D246-A9E5-26D832C02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Name" descr="Name">
            <a:extLst>
              <a:ext uri="{FF2B5EF4-FFF2-40B4-BE49-F238E27FC236}">
                <a16:creationId xmlns:a16="http://schemas.microsoft.com/office/drawing/2014/main" id="{4C0CA50E-40CA-6C4E-890F-1051F50EC9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6488" y="4464368"/>
            <a:ext cx="8108105" cy="6051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400" b="0" i="0" u="none" strike="noStrike">
                <a:solidFill>
                  <a:schemeClr val="bg1"/>
                </a:solidFill>
                <a:effectLst/>
              </a:defRPr>
            </a:lvl1pPr>
            <a:lvl2pPr marL="0" indent="0">
              <a:lnSpc>
                <a:spcPct val="100000"/>
              </a:lnSpc>
              <a:spcBef>
                <a:spcPts val="2000"/>
              </a:spcBef>
              <a:buFontTx/>
              <a:buNone/>
              <a:tabLst/>
              <a:defRPr sz="2800">
                <a:solidFill>
                  <a:schemeClr val="bg1"/>
                </a:solidFill>
              </a:defRPr>
            </a:lvl2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— Name (18 pt. minimum)</a:t>
            </a:r>
          </a:p>
        </p:txBody>
      </p:sp>
      <p:sp>
        <p:nvSpPr>
          <p:cNvPr id="10" name="Title" descr="Quote">
            <a:extLst>
              <a:ext uri="{FF2B5EF4-FFF2-40B4-BE49-F238E27FC236}">
                <a16:creationId xmlns:a16="http://schemas.microsoft.com/office/drawing/2014/main" id="{DB5D584D-41FB-0347-8E83-E71D1DCF7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6488" y="1824318"/>
            <a:ext cx="8108105" cy="256031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</p:spTree>
    <p:extLst>
      <p:ext uri="{BB962C8B-B14F-4D97-AF65-F5344CB8AC3E}">
        <p14:creationId xmlns:p14="http://schemas.microsoft.com/office/powerpoint/2010/main" val="217361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G - Top Rounded Teal Ba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fidential Note" descr="Confidential">
            <a:extLst>
              <a:ext uri="{FF2B5EF4-FFF2-40B4-BE49-F238E27FC236}">
                <a16:creationId xmlns:a16="http://schemas.microsoft.com/office/drawing/2014/main" id="{BEBCF2C5-1DC8-494A-B570-E5642048A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468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8" name="Slide Number" descr="Page Number">
            <a:extLst>
              <a:ext uri="{FF2B5EF4-FFF2-40B4-BE49-F238E27FC236}">
                <a16:creationId xmlns:a16="http://schemas.microsoft.com/office/drawing/2014/main" id="{2E7511FC-9335-7443-978D-EF558EF5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note" descr="Footnote">
            <a:extLst>
              <a:ext uri="{FF2B5EF4-FFF2-40B4-BE49-F238E27FC236}">
                <a16:creationId xmlns:a16="http://schemas.microsoft.com/office/drawing/2014/main" id="{E71D25D4-ECAB-AA43-AAC6-14BF02ABA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8" y="6009936"/>
            <a:ext cx="11078776" cy="38267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3" name="Content" descr="Content">
            <a:extLst>
              <a:ext uri="{FF2B5EF4-FFF2-40B4-BE49-F238E27FC236}">
                <a16:creationId xmlns:a16="http://schemas.microsoft.com/office/drawing/2014/main" id="{05D58C3D-6F2B-1044-B6DA-DDC152A0C9A1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60068" y="2393166"/>
            <a:ext cx="11078776" cy="34403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tx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2" name="Title" descr="Title">
            <a:extLst>
              <a:ext uri="{FF2B5EF4-FFF2-40B4-BE49-F238E27FC236}">
                <a16:creationId xmlns:a16="http://schemas.microsoft.com/office/drawing/2014/main" id="{9820B5E1-1CFD-FF43-8626-0B64039F0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8" y="357535"/>
            <a:ext cx="11078776" cy="145969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9805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- Title and Content (Rounded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rk Teal Bottom Border">
            <a:extLst>
              <a:ext uri="{FF2B5EF4-FFF2-40B4-BE49-F238E27FC236}">
                <a16:creationId xmlns:a16="http://schemas.microsoft.com/office/drawing/2014/main" id="{FBB1CD90-FFA4-0F47-BDBE-41577D8E2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26164"/>
            <a:ext cx="12191999" cy="76527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White Background">
            <a:extLst>
              <a:ext uri="{FF2B5EF4-FFF2-40B4-BE49-F238E27FC236}">
                <a16:creationId xmlns:a16="http://schemas.microsoft.com/office/drawing/2014/main" id="{0CC12E93-2FFD-8847-BBEC-59CC04F35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6068573"/>
            <a:ext cx="12192000" cy="381623"/>
          </a:xfrm>
          <a:prstGeom prst="round2SameRect">
            <a:avLst>
              <a:gd name="adj1" fmla="val 30253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UKG Logo" descr="UKG Logo">
            <a:extLst>
              <a:ext uri="{FF2B5EF4-FFF2-40B4-BE49-F238E27FC236}">
                <a16:creationId xmlns:a16="http://schemas.microsoft.com/office/drawing/2014/main" id="{5472CCEA-0270-4F4D-9DA9-404CF228C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9" name="Confidential Note" descr="Confidential">
            <a:extLst>
              <a:ext uri="{FF2B5EF4-FFF2-40B4-BE49-F238E27FC236}">
                <a16:creationId xmlns:a16="http://schemas.microsoft.com/office/drawing/2014/main" id="{56BE8F9E-DDEB-5944-BDAB-7631F3DFD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468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>
                <a:cs typeface="Calibri" panose="020F0502020204030204" pitchFamily="34" charset="0"/>
              </a:rPr>
              <a:t>CONFIDENTIAL •  For Internal Use Only</a:t>
            </a:r>
          </a:p>
        </p:txBody>
      </p:sp>
      <p:sp>
        <p:nvSpPr>
          <p:cNvPr id="20" name="Slide Number" descr="Page Number">
            <a:extLst>
              <a:ext uri="{FF2B5EF4-FFF2-40B4-BE49-F238E27FC236}">
                <a16:creationId xmlns:a16="http://schemas.microsoft.com/office/drawing/2014/main" id="{9E74E1CD-CB38-F141-9B21-DBEAB955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note" descr="Footnote">
            <a:extLst>
              <a:ext uri="{FF2B5EF4-FFF2-40B4-BE49-F238E27FC236}">
                <a16:creationId xmlns:a16="http://schemas.microsoft.com/office/drawing/2014/main" id="{F762E167-184F-6545-8E49-16ECE0B8FD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8" y="6009936"/>
            <a:ext cx="11078772" cy="38267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22" name="Content" descr="Calibri">
            <a:extLst>
              <a:ext uri="{FF2B5EF4-FFF2-40B4-BE49-F238E27FC236}">
                <a16:creationId xmlns:a16="http://schemas.microsoft.com/office/drawing/2014/main" id="{D61FBB25-3112-E84A-81D7-D3666C87FDC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60065" y="1679625"/>
            <a:ext cx="11078775" cy="413224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2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0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23" name="Title" descr="Title">
            <a:extLst>
              <a:ext uri="{FF2B5EF4-FFF2-40B4-BE49-F238E27FC236}">
                <a16:creationId xmlns:a16="http://schemas.microsoft.com/office/drawing/2014/main" id="{D65D0725-CE52-0947-9F2C-0864373EA9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8" y="357535"/>
            <a:ext cx="11078776" cy="96455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305909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- Lef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rk Teal Background">
            <a:extLst>
              <a:ext uri="{FF2B5EF4-FFF2-40B4-BE49-F238E27FC236}">
                <a16:creationId xmlns:a16="http://schemas.microsoft.com/office/drawing/2014/main" id="{385C9234-4EF0-E049-9923-C642CC2EA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-3"/>
            <a:ext cx="6096000" cy="6875932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UKG Logo" descr="UKG Logo">
            <a:extLst>
              <a:ext uri="{FF2B5EF4-FFF2-40B4-BE49-F238E27FC236}">
                <a16:creationId xmlns:a16="http://schemas.microsoft.com/office/drawing/2014/main" id="{23962D9A-E121-224C-A0C6-D261DC4A06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4879" y="6557979"/>
            <a:ext cx="618126" cy="197012"/>
          </a:xfrm>
          <a:prstGeom prst="rect">
            <a:avLst/>
          </a:prstGeom>
        </p:spPr>
      </p:pic>
      <p:sp>
        <p:nvSpPr>
          <p:cNvPr id="14" name="Confidential Note" descr="Confidential">
            <a:extLst>
              <a:ext uri="{FF2B5EF4-FFF2-40B4-BE49-F238E27FC236}">
                <a16:creationId xmlns:a16="http://schemas.microsoft.com/office/drawing/2014/main" id="{978CE25E-0A92-4048-99CE-A4AF1B6EC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2083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7" name="Slide Number" descr="Page Number">
            <a:extLst>
              <a:ext uri="{FF2B5EF4-FFF2-40B4-BE49-F238E27FC236}">
                <a16:creationId xmlns:a16="http://schemas.microsoft.com/office/drawing/2014/main" id="{03559BC2-9ACB-0F43-95E0-A2FEC9A8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note" descr="Footnote">
            <a:extLst>
              <a:ext uri="{FF2B5EF4-FFF2-40B4-BE49-F238E27FC236}">
                <a16:creationId xmlns:a16="http://schemas.microsoft.com/office/drawing/2014/main" id="{1BBDC998-20A8-734B-A271-6D70D04DF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711" y="5962019"/>
            <a:ext cx="5113679" cy="38267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2" name="Content" descr="Content">
            <a:extLst>
              <a:ext uri="{FF2B5EF4-FFF2-40B4-BE49-F238E27FC236}">
                <a16:creationId xmlns:a16="http://schemas.microsoft.com/office/drawing/2014/main" id="{DDDCEBE5-66E8-C041-9463-9DC6BE9802E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551269" y="1679625"/>
            <a:ext cx="5113679" cy="419866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tx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5" name="Subtitle" descr="Subtitle">
            <a:extLst>
              <a:ext uri="{FF2B5EF4-FFF2-40B4-BE49-F238E27FC236}">
                <a16:creationId xmlns:a16="http://schemas.microsoft.com/office/drawing/2014/main" id="{C4F5400F-151F-7C46-BBB1-3D52ECF1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1270" y="357535"/>
            <a:ext cx="5113679" cy="106153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itle" descr="Title">
            <a:extLst>
              <a:ext uri="{FF2B5EF4-FFF2-40B4-BE49-F238E27FC236}">
                <a16:creationId xmlns:a16="http://schemas.microsoft.com/office/drawing/2014/main" id="{4BB6936A-491C-9243-9BFB-F7A75D5B4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0" y="357535"/>
            <a:ext cx="5127725" cy="550082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4279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UKG - Teal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l Background">
            <a:extLst>
              <a:ext uri="{FF2B5EF4-FFF2-40B4-BE49-F238E27FC236}">
                <a16:creationId xmlns:a16="http://schemas.microsoft.com/office/drawing/2014/main" id="{C14CA64A-750D-184F-8DDF-D3E14A2C1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UKG Logo" descr="UKG Logo">
            <a:extLst>
              <a:ext uri="{FF2B5EF4-FFF2-40B4-BE49-F238E27FC236}">
                <a16:creationId xmlns:a16="http://schemas.microsoft.com/office/drawing/2014/main" id="{EE40A17A-55DC-9146-BEB2-70E9485634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7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- Title and Content (Te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l Background">
            <a:extLst>
              <a:ext uri="{FF2B5EF4-FFF2-40B4-BE49-F238E27FC236}">
                <a16:creationId xmlns:a16="http://schemas.microsoft.com/office/drawing/2014/main" id="{C14CA64A-750D-184F-8DDF-D3E14A2C1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8759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UKG Logo" descr="UKG Logo">
            <a:extLst>
              <a:ext uri="{FF2B5EF4-FFF2-40B4-BE49-F238E27FC236}">
                <a16:creationId xmlns:a16="http://schemas.microsoft.com/office/drawing/2014/main" id="{EE40A17A-55DC-9146-BEB2-70E9485634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2" name="Confidential Note" descr="Confidential">
            <a:extLst>
              <a:ext uri="{FF2B5EF4-FFF2-40B4-BE49-F238E27FC236}">
                <a16:creationId xmlns:a16="http://schemas.microsoft.com/office/drawing/2014/main" id="{D9ABAF0F-7FCF-6445-91E8-964D7FF04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note" descr="Footnote">
            <a:extLst>
              <a:ext uri="{FF2B5EF4-FFF2-40B4-BE49-F238E27FC236}">
                <a16:creationId xmlns:a16="http://schemas.microsoft.com/office/drawing/2014/main" id="{07339208-111A-8E42-BDF6-1CB316BB5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0" name="Content" descr="Content">
            <a:extLst>
              <a:ext uri="{FF2B5EF4-FFF2-40B4-BE49-F238E27FC236}">
                <a16:creationId xmlns:a16="http://schemas.microsoft.com/office/drawing/2014/main" id="{75F923E2-E028-D743-978B-8EF137EFD9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290029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KG - Divider-Light Teal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ackground">
            <a:extLst>
              <a:ext uri="{FF2B5EF4-FFF2-40B4-BE49-F238E27FC236}">
                <a16:creationId xmlns:a16="http://schemas.microsoft.com/office/drawing/2014/main" id="{ECC1F5C6-C72F-6A43-B947-65B905E40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Background 4">
              <a:extLst>
                <a:ext uri="{FF2B5EF4-FFF2-40B4-BE49-F238E27FC236}">
                  <a16:creationId xmlns:a16="http://schemas.microsoft.com/office/drawing/2014/main" id="{DF2DC7E3-B1CB-374B-BE79-F767BA3C5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6260422"/>
              <a:ext cx="12192000" cy="59757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Background 3">
              <a:extLst>
                <a:ext uri="{FF2B5EF4-FFF2-40B4-BE49-F238E27FC236}">
                  <a16:creationId xmlns:a16="http://schemas.microsoft.com/office/drawing/2014/main" id="{BA5C2AB7-D02A-6840-9CD8-BDEE3C6B7C98}"/>
                </a:ext>
              </a:extLst>
            </p:cNvPr>
            <p:cNvSpPr/>
            <p:nvPr userDrawn="1"/>
          </p:nvSpPr>
          <p:spPr>
            <a:xfrm>
              <a:off x="0" y="6069611"/>
              <a:ext cx="12192000" cy="381623"/>
            </a:xfrm>
            <a:custGeom>
              <a:avLst/>
              <a:gdLst>
                <a:gd name="connsiteX0" fmla="*/ 0 w 12188952"/>
                <a:gd name="connsiteY0" fmla="*/ 0 h 381623"/>
                <a:gd name="connsiteX1" fmla="*/ 12188952 w 12188952"/>
                <a:gd name="connsiteY1" fmla="*/ 0 h 381623"/>
                <a:gd name="connsiteX2" fmla="*/ 12188952 w 12188952"/>
                <a:gd name="connsiteY2" fmla="*/ 242012 h 381623"/>
                <a:gd name="connsiteX3" fmla="*/ 12049341 w 12188952"/>
                <a:gd name="connsiteY3" fmla="*/ 381623 h 381623"/>
                <a:gd name="connsiteX4" fmla="*/ 139611 w 12188952"/>
                <a:gd name="connsiteY4" fmla="*/ 381623 h 381623"/>
                <a:gd name="connsiteX5" fmla="*/ 0 w 12188952"/>
                <a:gd name="connsiteY5" fmla="*/ 242012 h 38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88952" h="381623">
                  <a:moveTo>
                    <a:pt x="0" y="0"/>
                  </a:moveTo>
                  <a:lnTo>
                    <a:pt x="12188952" y="0"/>
                  </a:lnTo>
                  <a:lnTo>
                    <a:pt x="12188952" y="242012"/>
                  </a:lnTo>
                  <a:cubicBezTo>
                    <a:pt x="12188952" y="319117"/>
                    <a:pt x="12126446" y="381623"/>
                    <a:pt x="12049341" y="381623"/>
                  </a:cubicBezTo>
                  <a:lnTo>
                    <a:pt x="139611" y="381623"/>
                  </a:lnTo>
                  <a:cubicBezTo>
                    <a:pt x="62506" y="381623"/>
                    <a:pt x="0" y="319117"/>
                    <a:pt x="0" y="2420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Background 2">
              <a:extLst>
                <a:ext uri="{FF2B5EF4-FFF2-40B4-BE49-F238E27FC236}">
                  <a16:creationId xmlns:a16="http://schemas.microsoft.com/office/drawing/2014/main" id="{4E3BB2F7-41F0-9B43-B619-6FB69CA2D97B}"/>
                </a:ext>
              </a:extLst>
            </p:cNvPr>
            <p:cNvSpPr/>
            <p:nvPr/>
          </p:nvSpPr>
          <p:spPr>
            <a:xfrm>
              <a:off x="0" y="0"/>
              <a:ext cx="12192000" cy="62811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Background 1">
              <a:extLst>
                <a:ext uri="{FF2B5EF4-FFF2-40B4-BE49-F238E27FC236}">
                  <a16:creationId xmlns:a16="http://schemas.microsoft.com/office/drawing/2014/main" id="{C657CD46-E724-5A4D-8666-75353EEEA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9626" y="170103"/>
              <a:ext cx="11672748" cy="6111028"/>
            </a:xfrm>
            <a:prstGeom prst="rect">
              <a:avLst/>
            </a:prstGeom>
          </p:spPr>
        </p:pic>
      </p:grpSp>
      <p:pic>
        <p:nvPicPr>
          <p:cNvPr id="13" name="UKG Logo" descr="UKG Logo">
            <a:extLst>
              <a:ext uri="{FF2B5EF4-FFF2-40B4-BE49-F238E27FC236}">
                <a16:creationId xmlns:a16="http://schemas.microsoft.com/office/drawing/2014/main" id="{05AB9B8C-0EF6-7243-B426-C4E6D39AC0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8" name="Confidential Note" descr="Confidential">
            <a:extLst>
              <a:ext uri="{FF2B5EF4-FFF2-40B4-BE49-F238E27FC236}">
                <a16:creationId xmlns:a16="http://schemas.microsoft.com/office/drawing/2014/main" id="{3A0C6395-262C-8A4B-B365-E226C6874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468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20" name="Slide Number" descr="Page Number">
            <a:extLst>
              <a:ext uri="{FF2B5EF4-FFF2-40B4-BE49-F238E27FC236}">
                <a16:creationId xmlns:a16="http://schemas.microsoft.com/office/drawing/2014/main" id="{2208B027-158E-F941-BA00-F4F095BC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" descr="Title">
            <a:extLst>
              <a:ext uri="{FF2B5EF4-FFF2-40B4-BE49-F238E27FC236}">
                <a16:creationId xmlns:a16="http://schemas.microsoft.com/office/drawing/2014/main" id="{C314E6E4-1454-2A47-A32D-602F251D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022" y="465394"/>
            <a:ext cx="11017956" cy="543411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720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97961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G - Title and Content-3 (Rounded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rk Teal Bottom Border">
            <a:extLst>
              <a:ext uri="{FF2B5EF4-FFF2-40B4-BE49-F238E27FC236}">
                <a16:creationId xmlns:a16="http://schemas.microsoft.com/office/drawing/2014/main" id="{FBB1CD90-FFA4-0F47-BDBE-41577D8E2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126164"/>
            <a:ext cx="12191999" cy="76527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White Background">
            <a:extLst>
              <a:ext uri="{FF2B5EF4-FFF2-40B4-BE49-F238E27FC236}">
                <a16:creationId xmlns:a16="http://schemas.microsoft.com/office/drawing/2014/main" id="{0CC12E93-2FFD-8847-BBEC-59CC04F35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6068573"/>
            <a:ext cx="12192000" cy="381623"/>
          </a:xfrm>
          <a:prstGeom prst="round2SameRect">
            <a:avLst>
              <a:gd name="adj1" fmla="val 30253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UKG Logo" descr="UKG Logo">
            <a:extLst>
              <a:ext uri="{FF2B5EF4-FFF2-40B4-BE49-F238E27FC236}">
                <a16:creationId xmlns:a16="http://schemas.microsoft.com/office/drawing/2014/main" id="{5472CCEA-0270-4F4D-9DA9-404CF228CD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9" name="Confidential Note" descr="Confidential">
            <a:extLst>
              <a:ext uri="{FF2B5EF4-FFF2-40B4-BE49-F238E27FC236}">
                <a16:creationId xmlns:a16="http://schemas.microsoft.com/office/drawing/2014/main" id="{56BE8F9E-DDEB-5944-BDAB-7631F3DFD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468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20" name="Slide Number" descr="Page Number">
            <a:extLst>
              <a:ext uri="{FF2B5EF4-FFF2-40B4-BE49-F238E27FC236}">
                <a16:creationId xmlns:a16="http://schemas.microsoft.com/office/drawing/2014/main" id="{9E74E1CD-CB38-F141-9B21-DBEAB955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note" descr="Footnote">
            <a:extLst>
              <a:ext uri="{FF2B5EF4-FFF2-40B4-BE49-F238E27FC236}">
                <a16:creationId xmlns:a16="http://schemas.microsoft.com/office/drawing/2014/main" id="{F762E167-184F-6545-8E49-16ECE0B8FD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8" y="6009936"/>
            <a:ext cx="11078772" cy="38267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22" name="Content" descr="Calibri">
            <a:extLst>
              <a:ext uri="{FF2B5EF4-FFF2-40B4-BE49-F238E27FC236}">
                <a16:creationId xmlns:a16="http://schemas.microsoft.com/office/drawing/2014/main" id="{D61FBB25-3112-E84A-81D7-D3666C87FDC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60065" y="1679625"/>
            <a:ext cx="11078775" cy="413224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2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0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23" name="Title" descr="Title">
            <a:extLst>
              <a:ext uri="{FF2B5EF4-FFF2-40B4-BE49-F238E27FC236}">
                <a16:creationId xmlns:a16="http://schemas.microsoft.com/office/drawing/2014/main" id="{D65D0725-CE52-0947-9F2C-0864373EA9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8" y="357535"/>
            <a:ext cx="11078776" cy="96455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31616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UKG 2.0 - PartnerforLife -Title 2 (Company Log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68C520-CA28-0C41-9DD4-56BDCB4D8C98}"/>
              </a:ext>
            </a:extLst>
          </p:cNvPr>
          <p:cNvSpPr/>
          <p:nvPr userDrawn="1"/>
        </p:nvSpPr>
        <p:spPr>
          <a:xfrm>
            <a:off x="0" y="0"/>
            <a:ext cx="12191999" cy="6885333"/>
          </a:xfrm>
          <a:prstGeom prst="rect">
            <a:avLst/>
          </a:prstGeom>
          <a:solidFill>
            <a:srgbClr val="0307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62F147B-27B5-1C40-F74E-E2303293D9F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r="30970" b="7812"/>
          <a:stretch/>
        </p:blipFill>
        <p:spPr bwMode="auto">
          <a:xfrm flipH="1">
            <a:off x="3775790" y="1"/>
            <a:ext cx="8416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AB9655-10AA-6242-A8C5-4DD04563AFB0}"/>
              </a:ext>
            </a:extLst>
          </p:cNvPr>
          <p:cNvSpPr/>
          <p:nvPr userDrawn="1"/>
        </p:nvSpPr>
        <p:spPr>
          <a:xfrm>
            <a:off x="3527805" y="0"/>
            <a:ext cx="1894908" cy="6858000"/>
          </a:xfrm>
          <a:prstGeom prst="rect">
            <a:avLst/>
          </a:prstGeom>
          <a:gradFill flip="none" rotWithShape="1">
            <a:gsLst>
              <a:gs pos="0">
                <a:srgbClr val="030708">
                  <a:alpha val="0"/>
                </a:srgbClr>
              </a:gs>
              <a:gs pos="100000">
                <a:srgbClr val="030708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34C86DE2-0F0B-544E-AECC-0B6829B185B6}"/>
              </a:ext>
            </a:extLst>
          </p:cNvPr>
          <p:cNvSpPr/>
          <p:nvPr userDrawn="1"/>
        </p:nvSpPr>
        <p:spPr>
          <a:xfrm>
            <a:off x="0" y="0"/>
            <a:ext cx="7504570" cy="5950617"/>
          </a:xfrm>
          <a:custGeom>
            <a:avLst/>
            <a:gdLst>
              <a:gd name="connsiteX0" fmla="*/ 0 w 7504570"/>
              <a:gd name="connsiteY0" fmla="*/ 0 h 5950617"/>
              <a:gd name="connsiteX1" fmla="*/ 7283972 w 7504570"/>
              <a:gd name="connsiteY1" fmla="*/ 0 h 5950617"/>
              <a:gd name="connsiteX2" fmla="*/ 7340626 w 7504570"/>
              <a:gd name="connsiteY2" fmla="*/ 187652 h 5950617"/>
              <a:gd name="connsiteX3" fmla="*/ 5359275 w 7504570"/>
              <a:gd name="connsiteY3" fmla="*/ 5069702 h 5950617"/>
              <a:gd name="connsiteX4" fmla="*/ 73481 w 7504570"/>
              <a:gd name="connsiteY4" fmla="*/ 4948284 h 5950617"/>
              <a:gd name="connsiteX5" fmla="*/ 0 w 7504570"/>
              <a:gd name="connsiteY5" fmla="*/ 4882914 h 5950617"/>
              <a:gd name="connsiteX6" fmla="*/ 0 w 7504570"/>
              <a:gd name="connsiteY6" fmla="*/ 0 h 595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4570" h="5950617">
                <a:moveTo>
                  <a:pt x="0" y="0"/>
                </a:moveTo>
                <a:lnTo>
                  <a:pt x="7283972" y="0"/>
                </a:lnTo>
                <a:lnTo>
                  <a:pt x="7340626" y="187652"/>
                </a:lnTo>
                <a:cubicBezTo>
                  <a:pt x="7830030" y="1956357"/>
                  <a:pt x="7239206" y="3838179"/>
                  <a:pt x="5359275" y="5069702"/>
                </a:cubicBezTo>
                <a:cubicBezTo>
                  <a:pt x="3349550" y="6386253"/>
                  <a:pt x="1461338" y="6128423"/>
                  <a:pt x="73481" y="4948284"/>
                </a:cubicBezTo>
                <a:lnTo>
                  <a:pt x="0" y="488291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39D5425C-4F15-E24B-8172-ADEFDD803F40}"/>
              </a:ext>
            </a:extLst>
          </p:cNvPr>
          <p:cNvSpPr/>
          <p:nvPr userDrawn="1"/>
        </p:nvSpPr>
        <p:spPr>
          <a:xfrm>
            <a:off x="9383872" y="0"/>
            <a:ext cx="2808127" cy="6885333"/>
          </a:xfrm>
          <a:custGeom>
            <a:avLst/>
            <a:gdLst>
              <a:gd name="connsiteX0" fmla="*/ 2020198 w 2808127"/>
              <a:gd name="connsiteY0" fmla="*/ 0 h 6857999"/>
              <a:gd name="connsiteX1" fmla="*/ 2808127 w 2808127"/>
              <a:gd name="connsiteY1" fmla="*/ 0 h 6857999"/>
              <a:gd name="connsiteX2" fmla="*/ 2808127 w 2808127"/>
              <a:gd name="connsiteY2" fmla="*/ 6857999 h 6857999"/>
              <a:gd name="connsiteX3" fmla="*/ 0 w 2808127"/>
              <a:gd name="connsiteY3" fmla="*/ 6857999 h 6857999"/>
              <a:gd name="connsiteX4" fmla="*/ 126999 w 2808127"/>
              <a:gd name="connsiteY4" fmla="*/ 6711377 h 6857999"/>
              <a:gd name="connsiteX5" fmla="*/ 2030384 w 2808127"/>
              <a:gd name="connsiteY5" fmla="*/ 65436 h 6857999"/>
              <a:gd name="connsiteX6" fmla="*/ 2020198 w 2808127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8127" h="6857999">
                <a:moveTo>
                  <a:pt x="2020198" y="0"/>
                </a:moveTo>
                <a:lnTo>
                  <a:pt x="2808127" y="0"/>
                </a:lnTo>
                <a:lnTo>
                  <a:pt x="2808127" y="6857999"/>
                </a:lnTo>
                <a:lnTo>
                  <a:pt x="0" y="6857999"/>
                </a:lnTo>
                <a:lnTo>
                  <a:pt x="126999" y="6711377"/>
                </a:lnTo>
                <a:cubicBezTo>
                  <a:pt x="1661239" y="4848452"/>
                  <a:pt x="2338971" y="2425981"/>
                  <a:pt x="2030384" y="65436"/>
                </a:cubicBezTo>
                <a:lnTo>
                  <a:pt x="2020198" y="0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Presenter's Name" descr="Presenter's Name">
            <a:extLst>
              <a:ext uri="{FF2B5EF4-FFF2-40B4-BE49-F238E27FC236}">
                <a16:creationId xmlns:a16="http://schemas.microsoft.com/office/drawing/2014/main" id="{5A225AD6-94BC-E84B-B80B-AEDFE10F19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7907" y="4537224"/>
            <a:ext cx="5081928" cy="5325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11" name="Date" descr="Date">
            <a:extLst>
              <a:ext uri="{FF2B5EF4-FFF2-40B4-BE49-F238E27FC236}">
                <a16:creationId xmlns:a16="http://schemas.microsoft.com/office/drawing/2014/main" id="{7AC9D353-B77E-9F4A-8BBE-5139246FD5F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7907" y="4014237"/>
            <a:ext cx="5081928" cy="320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Presentation Title" descr="Presentation Title">
            <a:extLst>
              <a:ext uri="{FF2B5EF4-FFF2-40B4-BE49-F238E27FC236}">
                <a16:creationId xmlns:a16="http://schemas.microsoft.com/office/drawing/2014/main" id="{D17B373A-251A-B246-8F3C-BC71DEEEDC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7907" y="2114079"/>
            <a:ext cx="5081928" cy="17522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5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Company Name" descr="Date">
            <a:extLst>
              <a:ext uri="{FF2B5EF4-FFF2-40B4-BE49-F238E27FC236}">
                <a16:creationId xmlns:a16="http://schemas.microsoft.com/office/drawing/2014/main" id="{1B978A3F-DBC1-EF46-8DD1-26995C11983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47906" y="1633381"/>
            <a:ext cx="5081928" cy="320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16" name="Copyright" descr="© UKG Inc.  All rights reserved.  ">
            <a:extLst>
              <a:ext uri="{FF2B5EF4-FFF2-40B4-BE49-F238E27FC236}">
                <a16:creationId xmlns:a16="http://schemas.microsoft.com/office/drawing/2014/main" id="{74A4355D-9E04-0047-B617-FBA3CE9D4892}"/>
              </a:ext>
            </a:extLst>
          </p:cNvPr>
          <p:cNvSpPr txBox="1">
            <a:spLocks/>
          </p:cNvSpPr>
          <p:nvPr userDrawn="1"/>
        </p:nvSpPr>
        <p:spPr>
          <a:xfrm>
            <a:off x="547910" y="6249482"/>
            <a:ext cx="4874803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i="0" kern="1200" spc="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800" b="0" spc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04B19D-C9FD-1E47-A881-815FC35F8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0703" y="419694"/>
            <a:ext cx="1989437" cy="452731"/>
            <a:chOff x="869522" y="1247409"/>
            <a:chExt cx="1989437" cy="452731"/>
          </a:xfrm>
          <a:solidFill>
            <a:schemeClr val="accent1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068C921-390A-AC42-B8BC-73D27FA73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524565" y="1247409"/>
              <a:ext cx="292439" cy="452731"/>
            </a:xfrm>
            <a:custGeom>
              <a:avLst/>
              <a:gdLst>
                <a:gd name="connsiteX0" fmla="*/ 241072 w 292439"/>
                <a:gd name="connsiteY0" fmla="*/ 452214 h 452731"/>
                <a:gd name="connsiteX1" fmla="*/ 204992 w 292439"/>
                <a:gd name="connsiteY1" fmla="*/ 436879 h 452731"/>
                <a:gd name="connsiteX2" fmla="*/ -855 w 292439"/>
                <a:gd name="connsiteY2" fmla="*/ 225995 h 452731"/>
                <a:gd name="connsiteX3" fmla="*/ 204991 w 292439"/>
                <a:gd name="connsiteY3" fmla="*/ 14731 h 452731"/>
                <a:gd name="connsiteX4" fmla="*/ 276297 w 292439"/>
                <a:gd name="connsiteY4" fmla="*/ 13873 h 452731"/>
                <a:gd name="connsiteX5" fmla="*/ 277152 w 292439"/>
                <a:gd name="connsiteY5" fmla="*/ 85406 h 452731"/>
                <a:gd name="connsiteX6" fmla="*/ 140522 w 292439"/>
                <a:gd name="connsiteY6" fmla="*/ 225995 h 452731"/>
                <a:gd name="connsiteX7" fmla="*/ 277057 w 292439"/>
                <a:gd name="connsiteY7" fmla="*/ 366204 h 452731"/>
                <a:gd name="connsiteX8" fmla="*/ 291584 w 292439"/>
                <a:gd name="connsiteY8" fmla="*/ 401922 h 452731"/>
                <a:gd name="connsiteX9" fmla="*/ 241262 w 292439"/>
                <a:gd name="connsiteY9" fmla="*/ 452215 h 452731"/>
                <a:gd name="connsiteX10" fmla="*/ 241072 w 292439"/>
                <a:gd name="connsiteY10" fmla="*/ 452215 h 45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439" h="452731">
                  <a:moveTo>
                    <a:pt x="241072" y="452214"/>
                  </a:moveTo>
                  <a:cubicBezTo>
                    <a:pt x="227454" y="452302"/>
                    <a:pt x="214401" y="446755"/>
                    <a:pt x="204992" y="436879"/>
                  </a:cubicBezTo>
                  <a:lnTo>
                    <a:pt x="-855" y="225995"/>
                  </a:lnTo>
                  <a:lnTo>
                    <a:pt x="204991" y="14731"/>
                  </a:lnTo>
                  <a:cubicBezTo>
                    <a:pt x="224446" y="-5259"/>
                    <a:pt x="256370" y="-5643"/>
                    <a:pt x="276297" y="13873"/>
                  </a:cubicBezTo>
                  <a:cubicBezTo>
                    <a:pt x="296224" y="33390"/>
                    <a:pt x="296606" y="65416"/>
                    <a:pt x="277152" y="85406"/>
                  </a:cubicBezTo>
                  <a:lnTo>
                    <a:pt x="140522" y="225995"/>
                  </a:lnTo>
                  <a:lnTo>
                    <a:pt x="277057" y="366204"/>
                  </a:lnTo>
                  <a:cubicBezTo>
                    <a:pt x="286386" y="375734"/>
                    <a:pt x="291605" y="388564"/>
                    <a:pt x="291584" y="401922"/>
                  </a:cubicBezTo>
                  <a:cubicBezTo>
                    <a:pt x="291532" y="429750"/>
                    <a:pt x="269003" y="452267"/>
                    <a:pt x="241262" y="452215"/>
                  </a:cubicBezTo>
                  <a:cubicBezTo>
                    <a:pt x="241199" y="452215"/>
                    <a:pt x="241136" y="452215"/>
                    <a:pt x="241072" y="452215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119C34B-5141-0246-BF37-477F5FF7A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15945" y="1249710"/>
              <a:ext cx="101119" cy="450430"/>
            </a:xfrm>
            <a:custGeom>
              <a:avLst/>
              <a:gdLst>
                <a:gd name="connsiteX0" fmla="*/ 49752 w 101119"/>
                <a:gd name="connsiteY0" fmla="*/ 449914 h 450430"/>
                <a:gd name="connsiteX1" fmla="*/ -855 w 101119"/>
                <a:gd name="connsiteY1" fmla="*/ 399241 h 450430"/>
                <a:gd name="connsiteX2" fmla="*/ -855 w 101119"/>
                <a:gd name="connsiteY2" fmla="*/ 48054 h 450430"/>
                <a:gd name="connsiteX3" fmla="*/ 51896 w 101119"/>
                <a:gd name="connsiteY3" fmla="*/ -468 h 450430"/>
                <a:gd name="connsiteX4" fmla="*/ 100264 w 101119"/>
                <a:gd name="connsiteY4" fmla="*/ 48054 h 450430"/>
                <a:gd name="connsiteX5" fmla="*/ 100264 w 101119"/>
                <a:gd name="connsiteY5" fmla="*/ 399241 h 450430"/>
                <a:gd name="connsiteX6" fmla="*/ 50133 w 101119"/>
                <a:gd name="connsiteY6" fmla="*/ 449914 h 450430"/>
                <a:gd name="connsiteX7" fmla="*/ 49752 w 101119"/>
                <a:gd name="connsiteY7" fmla="*/ 449914 h 45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119" h="450430">
                  <a:moveTo>
                    <a:pt x="49752" y="449914"/>
                  </a:moveTo>
                  <a:cubicBezTo>
                    <a:pt x="21840" y="449914"/>
                    <a:pt x="-802" y="427242"/>
                    <a:pt x="-855" y="399241"/>
                  </a:cubicBezTo>
                  <a:lnTo>
                    <a:pt x="-855" y="48054"/>
                  </a:lnTo>
                  <a:cubicBezTo>
                    <a:pt x="355" y="20042"/>
                    <a:pt x="23972" y="-1682"/>
                    <a:pt x="51896" y="-468"/>
                  </a:cubicBezTo>
                  <a:cubicBezTo>
                    <a:pt x="78123" y="673"/>
                    <a:pt x="99127" y="21743"/>
                    <a:pt x="100264" y="48054"/>
                  </a:cubicBezTo>
                  <a:lnTo>
                    <a:pt x="100264" y="399241"/>
                  </a:lnTo>
                  <a:cubicBezTo>
                    <a:pt x="100369" y="427121"/>
                    <a:pt x="77925" y="449809"/>
                    <a:pt x="50133" y="449914"/>
                  </a:cubicBezTo>
                  <a:cubicBezTo>
                    <a:pt x="50006" y="449915"/>
                    <a:pt x="49879" y="449915"/>
                    <a:pt x="49752" y="449914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583DDCC-CF38-FA42-9F8D-C768D7572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69130" y="1247604"/>
              <a:ext cx="412072" cy="452368"/>
            </a:xfrm>
            <a:custGeom>
              <a:avLst/>
              <a:gdLst>
                <a:gd name="connsiteX0" fmla="*/ 229963 w 412072"/>
                <a:gd name="connsiteY0" fmla="*/ 451829 h 452368"/>
                <a:gd name="connsiteX1" fmla="*/ -855 w 412072"/>
                <a:gd name="connsiteY1" fmla="*/ 225801 h 452368"/>
                <a:gd name="connsiteX2" fmla="*/ 229963 w 412072"/>
                <a:gd name="connsiteY2" fmla="*/ -513 h 452368"/>
                <a:gd name="connsiteX3" fmla="*/ 350451 w 412072"/>
                <a:gd name="connsiteY3" fmla="*/ 31395 h 452368"/>
                <a:gd name="connsiteX4" fmla="*/ 367626 w 412072"/>
                <a:gd name="connsiteY4" fmla="*/ 101233 h 452368"/>
                <a:gd name="connsiteX5" fmla="*/ 324910 w 412072"/>
                <a:gd name="connsiteY5" fmla="*/ 125788 h 452368"/>
                <a:gd name="connsiteX6" fmla="*/ 298800 w 412072"/>
                <a:gd name="connsiteY6" fmla="*/ 118549 h 452368"/>
                <a:gd name="connsiteX7" fmla="*/ 231102 w 412072"/>
                <a:gd name="connsiteY7" fmla="*/ 99499 h 452368"/>
                <a:gd name="connsiteX8" fmla="*/ 102732 w 412072"/>
                <a:gd name="connsiteY8" fmla="*/ 225896 h 452368"/>
                <a:gd name="connsiteX9" fmla="*/ 231102 w 412072"/>
                <a:gd name="connsiteY9" fmla="*/ 352007 h 452368"/>
                <a:gd name="connsiteX10" fmla="*/ 310098 w 412072"/>
                <a:gd name="connsiteY10" fmla="*/ 328195 h 452368"/>
                <a:gd name="connsiteX11" fmla="*/ 310098 w 412072"/>
                <a:gd name="connsiteY11" fmla="*/ 281903 h 452368"/>
                <a:gd name="connsiteX12" fmla="*/ 276297 w 412072"/>
                <a:gd name="connsiteY12" fmla="*/ 281903 h 452368"/>
                <a:gd name="connsiteX13" fmla="*/ 227929 w 412072"/>
                <a:gd name="connsiteY13" fmla="*/ 228984 h 452368"/>
                <a:gd name="connsiteX14" fmla="*/ 276297 w 412072"/>
                <a:gd name="connsiteY14" fmla="*/ 180462 h 452368"/>
                <a:gd name="connsiteX15" fmla="*/ 360610 w 412072"/>
                <a:gd name="connsiteY15" fmla="*/ 180462 h 452368"/>
                <a:gd name="connsiteX16" fmla="*/ 411217 w 412072"/>
                <a:gd name="connsiteY16" fmla="*/ 231230 h 452368"/>
                <a:gd name="connsiteX17" fmla="*/ 411217 w 412072"/>
                <a:gd name="connsiteY17" fmla="*/ 347911 h 452368"/>
                <a:gd name="connsiteX18" fmla="*/ 394411 w 412072"/>
                <a:gd name="connsiteY18" fmla="*/ 388202 h 452368"/>
                <a:gd name="connsiteX19" fmla="*/ 229962 w 412072"/>
                <a:gd name="connsiteY19" fmla="*/ 451829 h 45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2072" h="452368">
                  <a:moveTo>
                    <a:pt x="229963" y="451829"/>
                  </a:moveTo>
                  <a:cubicBezTo>
                    <a:pt x="99410" y="451829"/>
                    <a:pt x="-855" y="363437"/>
                    <a:pt x="-855" y="225801"/>
                  </a:cubicBezTo>
                  <a:cubicBezTo>
                    <a:pt x="-855" y="101976"/>
                    <a:pt x="85357" y="-513"/>
                    <a:pt x="229963" y="-513"/>
                  </a:cubicBezTo>
                  <a:cubicBezTo>
                    <a:pt x="272229" y="-731"/>
                    <a:pt x="313799" y="10278"/>
                    <a:pt x="350451" y="31395"/>
                  </a:cubicBezTo>
                  <a:cubicBezTo>
                    <a:pt x="374418" y="45923"/>
                    <a:pt x="382108" y="77190"/>
                    <a:pt x="367626" y="101233"/>
                  </a:cubicBezTo>
                  <a:cubicBezTo>
                    <a:pt x="358570" y="116269"/>
                    <a:pt x="342420" y="125552"/>
                    <a:pt x="324910" y="125788"/>
                  </a:cubicBezTo>
                  <a:cubicBezTo>
                    <a:pt x="315732" y="125655"/>
                    <a:pt x="306742" y="123163"/>
                    <a:pt x="298800" y="118549"/>
                  </a:cubicBezTo>
                  <a:cubicBezTo>
                    <a:pt x="278219" y="106519"/>
                    <a:pt x="254916" y="99962"/>
                    <a:pt x="231102" y="99499"/>
                  </a:cubicBezTo>
                  <a:cubicBezTo>
                    <a:pt x="151631" y="99499"/>
                    <a:pt x="102732" y="153887"/>
                    <a:pt x="102732" y="225896"/>
                  </a:cubicBezTo>
                  <a:cubicBezTo>
                    <a:pt x="102732" y="302096"/>
                    <a:pt x="156758" y="352007"/>
                    <a:pt x="231102" y="352007"/>
                  </a:cubicBezTo>
                  <a:cubicBezTo>
                    <a:pt x="259112" y="351481"/>
                    <a:pt x="286439" y="343244"/>
                    <a:pt x="310098" y="328195"/>
                  </a:cubicBezTo>
                  <a:lnTo>
                    <a:pt x="310098" y="281903"/>
                  </a:lnTo>
                  <a:lnTo>
                    <a:pt x="276297" y="281903"/>
                  </a:lnTo>
                  <a:cubicBezTo>
                    <a:pt x="248374" y="280689"/>
                    <a:pt x="226718" y="256997"/>
                    <a:pt x="227929" y="228984"/>
                  </a:cubicBezTo>
                  <a:cubicBezTo>
                    <a:pt x="229066" y="202673"/>
                    <a:pt x="250069" y="181603"/>
                    <a:pt x="276297" y="180462"/>
                  </a:cubicBezTo>
                  <a:lnTo>
                    <a:pt x="360610" y="180462"/>
                  </a:lnTo>
                  <a:cubicBezTo>
                    <a:pt x="388516" y="180566"/>
                    <a:pt x="411113" y="203235"/>
                    <a:pt x="411217" y="231230"/>
                  </a:cubicBezTo>
                  <a:lnTo>
                    <a:pt x="411217" y="347911"/>
                  </a:lnTo>
                  <a:cubicBezTo>
                    <a:pt x="411153" y="363044"/>
                    <a:pt x="405110" y="377533"/>
                    <a:pt x="394411" y="388202"/>
                  </a:cubicBezTo>
                  <a:cubicBezTo>
                    <a:pt x="349819" y="429883"/>
                    <a:pt x="290905" y="452678"/>
                    <a:pt x="229962" y="451829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51362B3-C157-E149-83C3-C3EE89DA62C5}"/>
                </a:ext>
              </a:extLst>
            </p:cNvPr>
            <p:cNvSpPr/>
            <p:nvPr/>
          </p:nvSpPr>
          <p:spPr>
            <a:xfrm>
              <a:off x="869522" y="1247703"/>
              <a:ext cx="106721" cy="107061"/>
            </a:xfrm>
            <a:custGeom>
              <a:avLst/>
              <a:gdLst>
                <a:gd name="connsiteX0" fmla="*/ 106721 w 106721"/>
                <a:gd name="connsiteY0" fmla="*/ 53531 h 107061"/>
                <a:gd name="connsiteX1" fmla="*/ 53361 w 106721"/>
                <a:gd name="connsiteY1" fmla="*/ 107061 h 107061"/>
                <a:gd name="connsiteX2" fmla="*/ 0 w 106721"/>
                <a:gd name="connsiteY2" fmla="*/ 53531 h 107061"/>
                <a:gd name="connsiteX3" fmla="*/ 53361 w 106721"/>
                <a:gd name="connsiteY3" fmla="*/ 0 h 107061"/>
                <a:gd name="connsiteX4" fmla="*/ 106721 w 106721"/>
                <a:gd name="connsiteY4" fmla="*/ 53531 h 10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721" h="107061">
                  <a:moveTo>
                    <a:pt x="106721" y="53531"/>
                  </a:moveTo>
                  <a:cubicBezTo>
                    <a:pt x="106721" y="83095"/>
                    <a:pt x="82831" y="107061"/>
                    <a:pt x="53361" y="107061"/>
                  </a:cubicBezTo>
                  <a:cubicBezTo>
                    <a:pt x="23890" y="107061"/>
                    <a:pt x="0" y="83095"/>
                    <a:pt x="0" y="53531"/>
                  </a:cubicBezTo>
                  <a:cubicBezTo>
                    <a:pt x="0" y="23966"/>
                    <a:pt x="23890" y="0"/>
                    <a:pt x="53361" y="0"/>
                  </a:cubicBezTo>
                  <a:cubicBezTo>
                    <a:pt x="82831" y="0"/>
                    <a:pt x="106721" y="23966"/>
                    <a:pt x="106721" y="53531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50BA1EB-64E5-A04F-A662-2813759D8831}"/>
                </a:ext>
              </a:extLst>
            </p:cNvPr>
            <p:cNvSpPr/>
            <p:nvPr/>
          </p:nvSpPr>
          <p:spPr>
            <a:xfrm>
              <a:off x="1196141" y="1247703"/>
              <a:ext cx="106721" cy="107061"/>
            </a:xfrm>
            <a:custGeom>
              <a:avLst/>
              <a:gdLst>
                <a:gd name="connsiteX0" fmla="*/ 106721 w 106721"/>
                <a:gd name="connsiteY0" fmla="*/ 53531 h 107061"/>
                <a:gd name="connsiteX1" fmla="*/ 53361 w 106721"/>
                <a:gd name="connsiteY1" fmla="*/ 107061 h 107061"/>
                <a:gd name="connsiteX2" fmla="*/ 0 w 106721"/>
                <a:gd name="connsiteY2" fmla="*/ 53531 h 107061"/>
                <a:gd name="connsiteX3" fmla="*/ 53361 w 106721"/>
                <a:gd name="connsiteY3" fmla="*/ 0 h 107061"/>
                <a:gd name="connsiteX4" fmla="*/ 106721 w 106721"/>
                <a:gd name="connsiteY4" fmla="*/ 53531 h 10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721" h="107061">
                  <a:moveTo>
                    <a:pt x="106721" y="53531"/>
                  </a:moveTo>
                  <a:cubicBezTo>
                    <a:pt x="106721" y="83095"/>
                    <a:pt x="82831" y="107061"/>
                    <a:pt x="53361" y="107061"/>
                  </a:cubicBezTo>
                  <a:cubicBezTo>
                    <a:pt x="23890" y="107061"/>
                    <a:pt x="0" y="83095"/>
                    <a:pt x="0" y="53531"/>
                  </a:cubicBezTo>
                  <a:cubicBezTo>
                    <a:pt x="0" y="23966"/>
                    <a:pt x="23890" y="0"/>
                    <a:pt x="53361" y="0"/>
                  </a:cubicBezTo>
                  <a:cubicBezTo>
                    <a:pt x="82831" y="0"/>
                    <a:pt x="106721" y="23966"/>
                    <a:pt x="106721" y="53531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A089BCB-DA9A-F64D-B510-6F8C2E1A1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2275" y="1402681"/>
              <a:ext cx="427739" cy="297458"/>
            </a:xfrm>
            <a:custGeom>
              <a:avLst/>
              <a:gdLst>
                <a:gd name="connsiteX0" fmla="*/ 213062 w 427739"/>
                <a:gd name="connsiteY0" fmla="*/ 296942 h 297458"/>
                <a:gd name="connsiteX1" fmla="*/ -855 w 427739"/>
                <a:gd name="connsiteY1" fmla="*/ 82439 h 297458"/>
                <a:gd name="connsiteX2" fmla="*/ -855 w 427739"/>
                <a:gd name="connsiteY2" fmla="*/ 48054 h 297458"/>
                <a:gd name="connsiteX3" fmla="*/ 51896 w 427739"/>
                <a:gd name="connsiteY3" fmla="*/ -468 h 297458"/>
                <a:gd name="connsiteX4" fmla="*/ 100264 w 427739"/>
                <a:gd name="connsiteY4" fmla="*/ 48054 h 297458"/>
                <a:gd name="connsiteX5" fmla="*/ 100264 w 427739"/>
                <a:gd name="connsiteY5" fmla="*/ 83678 h 297458"/>
                <a:gd name="connsiteX6" fmla="*/ 213062 w 427739"/>
                <a:gd name="connsiteY6" fmla="*/ 196835 h 297458"/>
                <a:gd name="connsiteX7" fmla="*/ 325765 w 427739"/>
                <a:gd name="connsiteY7" fmla="*/ 83678 h 297458"/>
                <a:gd name="connsiteX8" fmla="*/ 325765 w 427739"/>
                <a:gd name="connsiteY8" fmla="*/ 48054 h 297458"/>
                <a:gd name="connsiteX9" fmla="*/ 378516 w 427739"/>
                <a:gd name="connsiteY9" fmla="*/ -468 h 297458"/>
                <a:gd name="connsiteX10" fmla="*/ 426884 w 427739"/>
                <a:gd name="connsiteY10" fmla="*/ 48054 h 297458"/>
                <a:gd name="connsiteX11" fmla="*/ 426884 w 427739"/>
                <a:gd name="connsiteY11" fmla="*/ 82439 h 297458"/>
                <a:gd name="connsiteX12" fmla="*/ 213062 w 427739"/>
                <a:gd name="connsiteY12" fmla="*/ 296942 h 29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739" h="297458">
                  <a:moveTo>
                    <a:pt x="213062" y="296942"/>
                  </a:moveTo>
                  <a:cubicBezTo>
                    <a:pt x="95021" y="296785"/>
                    <a:pt x="-646" y="200856"/>
                    <a:pt x="-855" y="82439"/>
                  </a:cubicBezTo>
                  <a:lnTo>
                    <a:pt x="-855" y="48054"/>
                  </a:lnTo>
                  <a:cubicBezTo>
                    <a:pt x="355" y="20042"/>
                    <a:pt x="23972" y="-1682"/>
                    <a:pt x="51896" y="-468"/>
                  </a:cubicBezTo>
                  <a:cubicBezTo>
                    <a:pt x="78123" y="673"/>
                    <a:pt x="99127" y="21743"/>
                    <a:pt x="100264" y="48054"/>
                  </a:cubicBezTo>
                  <a:lnTo>
                    <a:pt x="100264" y="83678"/>
                  </a:lnTo>
                  <a:cubicBezTo>
                    <a:pt x="100264" y="146067"/>
                    <a:pt x="137199" y="196835"/>
                    <a:pt x="213062" y="196835"/>
                  </a:cubicBezTo>
                  <a:cubicBezTo>
                    <a:pt x="284178" y="196835"/>
                    <a:pt x="325765" y="146067"/>
                    <a:pt x="325765" y="83678"/>
                  </a:cubicBezTo>
                  <a:lnTo>
                    <a:pt x="325765" y="48054"/>
                  </a:lnTo>
                  <a:cubicBezTo>
                    <a:pt x="326976" y="20042"/>
                    <a:pt x="350592" y="-1682"/>
                    <a:pt x="378516" y="-468"/>
                  </a:cubicBezTo>
                  <a:cubicBezTo>
                    <a:pt x="404743" y="673"/>
                    <a:pt x="425747" y="21743"/>
                    <a:pt x="426884" y="48054"/>
                  </a:cubicBezTo>
                  <a:lnTo>
                    <a:pt x="426884" y="82439"/>
                  </a:lnTo>
                  <a:cubicBezTo>
                    <a:pt x="426675" y="200819"/>
                    <a:pt x="331066" y="296733"/>
                    <a:pt x="213062" y="296942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014E3D5-B6C4-9E4E-B8F8-812F476105D1}"/>
                </a:ext>
              </a:extLst>
            </p:cNvPr>
            <p:cNvSpPr/>
            <p:nvPr/>
          </p:nvSpPr>
          <p:spPr>
            <a:xfrm>
              <a:off x="2616463" y="1352097"/>
              <a:ext cx="242496" cy="242982"/>
            </a:xfrm>
            <a:custGeom>
              <a:avLst/>
              <a:gdLst>
                <a:gd name="connsiteX0" fmla="*/ 223886 w 242496"/>
                <a:gd name="connsiteY0" fmla="*/ 98925 h 242982"/>
                <a:gd name="connsiteX1" fmla="*/ 142706 w 242496"/>
                <a:gd name="connsiteY1" fmla="*/ 98925 h 242982"/>
                <a:gd name="connsiteX2" fmla="*/ 142706 w 242496"/>
                <a:gd name="connsiteY2" fmla="*/ 17486 h 242982"/>
                <a:gd name="connsiteX3" fmla="*/ 124760 w 242496"/>
                <a:gd name="connsiteY3" fmla="*/ -516 h 242982"/>
                <a:gd name="connsiteX4" fmla="*/ 116405 w 242496"/>
                <a:gd name="connsiteY4" fmla="*/ -516 h 242982"/>
                <a:gd name="connsiteX5" fmla="*/ 98460 w 242496"/>
                <a:gd name="connsiteY5" fmla="*/ 17486 h 242982"/>
                <a:gd name="connsiteX6" fmla="*/ 98460 w 242496"/>
                <a:gd name="connsiteY6" fmla="*/ 98925 h 242982"/>
                <a:gd name="connsiteX7" fmla="*/ 17090 w 242496"/>
                <a:gd name="connsiteY7" fmla="*/ 98925 h 242982"/>
                <a:gd name="connsiteX8" fmla="*/ -855 w 242496"/>
                <a:gd name="connsiteY8" fmla="*/ 117022 h 242982"/>
                <a:gd name="connsiteX9" fmla="*/ -855 w 242496"/>
                <a:gd name="connsiteY9" fmla="*/ 125308 h 242982"/>
                <a:gd name="connsiteX10" fmla="*/ 17090 w 242496"/>
                <a:gd name="connsiteY10" fmla="*/ 143311 h 242982"/>
                <a:gd name="connsiteX11" fmla="*/ 98271 w 242496"/>
                <a:gd name="connsiteY11" fmla="*/ 143311 h 242982"/>
                <a:gd name="connsiteX12" fmla="*/ 98271 w 242496"/>
                <a:gd name="connsiteY12" fmla="*/ 224369 h 242982"/>
                <a:gd name="connsiteX13" fmla="*/ 116216 w 242496"/>
                <a:gd name="connsiteY13" fmla="*/ 242466 h 242982"/>
                <a:gd name="connsiteX14" fmla="*/ 124570 w 242496"/>
                <a:gd name="connsiteY14" fmla="*/ 242466 h 242982"/>
                <a:gd name="connsiteX15" fmla="*/ 142516 w 242496"/>
                <a:gd name="connsiteY15" fmla="*/ 224465 h 242982"/>
                <a:gd name="connsiteX16" fmla="*/ 142516 w 242496"/>
                <a:gd name="connsiteY16" fmla="*/ 224369 h 242982"/>
                <a:gd name="connsiteX17" fmla="*/ 142516 w 242496"/>
                <a:gd name="connsiteY17" fmla="*/ 142930 h 242982"/>
                <a:gd name="connsiteX18" fmla="*/ 223696 w 242496"/>
                <a:gd name="connsiteY18" fmla="*/ 142930 h 242982"/>
                <a:gd name="connsiteX19" fmla="*/ 241641 w 242496"/>
                <a:gd name="connsiteY19" fmla="*/ 125119 h 242982"/>
                <a:gd name="connsiteX20" fmla="*/ 241641 w 242496"/>
                <a:gd name="connsiteY20" fmla="*/ 124928 h 242982"/>
                <a:gd name="connsiteX21" fmla="*/ 241641 w 242496"/>
                <a:gd name="connsiteY21" fmla="*/ 116641 h 242982"/>
                <a:gd name="connsiteX22" fmla="*/ 223886 w 242496"/>
                <a:gd name="connsiteY22" fmla="*/ 98925 h 24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2496" h="242982">
                  <a:moveTo>
                    <a:pt x="223886" y="98925"/>
                  </a:moveTo>
                  <a:lnTo>
                    <a:pt x="142706" y="98925"/>
                  </a:lnTo>
                  <a:lnTo>
                    <a:pt x="142706" y="17486"/>
                  </a:lnTo>
                  <a:cubicBezTo>
                    <a:pt x="142706" y="7544"/>
                    <a:pt x="134671" y="-516"/>
                    <a:pt x="124760" y="-516"/>
                  </a:cubicBezTo>
                  <a:lnTo>
                    <a:pt x="116405" y="-516"/>
                  </a:lnTo>
                  <a:cubicBezTo>
                    <a:pt x="106494" y="-516"/>
                    <a:pt x="98460" y="7544"/>
                    <a:pt x="98460" y="17486"/>
                  </a:cubicBezTo>
                  <a:lnTo>
                    <a:pt x="98460" y="98925"/>
                  </a:lnTo>
                  <a:lnTo>
                    <a:pt x="17090" y="98925"/>
                  </a:lnTo>
                  <a:cubicBezTo>
                    <a:pt x="7164" y="98977"/>
                    <a:pt x="-855" y="107064"/>
                    <a:pt x="-855" y="117022"/>
                  </a:cubicBezTo>
                  <a:lnTo>
                    <a:pt x="-855" y="125308"/>
                  </a:lnTo>
                  <a:cubicBezTo>
                    <a:pt x="-855" y="135251"/>
                    <a:pt x="7179" y="143311"/>
                    <a:pt x="17090" y="143311"/>
                  </a:cubicBezTo>
                  <a:lnTo>
                    <a:pt x="98271" y="143311"/>
                  </a:lnTo>
                  <a:lnTo>
                    <a:pt x="98271" y="224369"/>
                  </a:lnTo>
                  <a:cubicBezTo>
                    <a:pt x="98271" y="234327"/>
                    <a:pt x="106290" y="242414"/>
                    <a:pt x="116216" y="242466"/>
                  </a:cubicBezTo>
                  <a:lnTo>
                    <a:pt x="124570" y="242466"/>
                  </a:lnTo>
                  <a:cubicBezTo>
                    <a:pt x="134481" y="242466"/>
                    <a:pt x="142516" y="234407"/>
                    <a:pt x="142516" y="224465"/>
                  </a:cubicBezTo>
                  <a:cubicBezTo>
                    <a:pt x="142516" y="224433"/>
                    <a:pt x="142516" y="224401"/>
                    <a:pt x="142516" y="224369"/>
                  </a:cubicBezTo>
                  <a:lnTo>
                    <a:pt x="142516" y="142930"/>
                  </a:lnTo>
                  <a:lnTo>
                    <a:pt x="223696" y="142930"/>
                  </a:lnTo>
                  <a:cubicBezTo>
                    <a:pt x="233555" y="142983"/>
                    <a:pt x="241589" y="135008"/>
                    <a:pt x="241641" y="125119"/>
                  </a:cubicBezTo>
                  <a:cubicBezTo>
                    <a:pt x="241641" y="125055"/>
                    <a:pt x="241641" y="124992"/>
                    <a:pt x="241641" y="124928"/>
                  </a:cubicBezTo>
                  <a:lnTo>
                    <a:pt x="241641" y="116641"/>
                  </a:lnTo>
                  <a:cubicBezTo>
                    <a:pt x="241487" y="106884"/>
                    <a:pt x="233613" y="99026"/>
                    <a:pt x="223886" y="98925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C41A5513-E7ED-5947-9DEE-DC8CEC9DE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935029" y="245222"/>
            <a:ext cx="2723649" cy="98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add logo</a:t>
            </a:r>
          </a:p>
        </p:txBody>
      </p:sp>
    </p:spTree>
    <p:extLst>
      <p:ext uri="{BB962C8B-B14F-4D97-AF65-F5344CB8AC3E}">
        <p14:creationId xmlns:p14="http://schemas.microsoft.com/office/powerpoint/2010/main" val="114326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2.0 - Quote (Image-Company Logo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1220E6C9-BF69-6E4B-9296-F828DA71D3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</a:blip>
          <a:srcRect l="21596" t="17487" r="24051" b="9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4DC6AE-FBCF-0745-949F-02CB5BC2C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" descr="Page Number">
            <a:extLst>
              <a:ext uri="{FF2B5EF4-FFF2-40B4-BE49-F238E27FC236}">
                <a16:creationId xmlns:a16="http://schemas.microsoft.com/office/drawing/2014/main" id="{719196E3-36F1-E648-8E7E-239C2BCD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UKG Logo" descr="UKG Logo">
            <a:extLst>
              <a:ext uri="{FF2B5EF4-FFF2-40B4-BE49-F238E27FC236}">
                <a16:creationId xmlns:a16="http://schemas.microsoft.com/office/drawing/2014/main" id="{7D5AC7EE-36AE-4941-806D-35931BFC1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9" name="Subtitle" descr="Content">
            <a:extLst>
              <a:ext uri="{FF2B5EF4-FFF2-40B4-BE49-F238E27FC236}">
                <a16:creationId xmlns:a16="http://schemas.microsoft.com/office/drawing/2014/main" id="{C839225E-77E3-D14D-862C-2AD853D193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7861" y="2429072"/>
            <a:ext cx="2910166" cy="273139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</a:lstStyle>
          <a:p>
            <a:r>
              <a:rPr lang="en-US"/>
              <a:t>Add notes here</a:t>
            </a:r>
          </a:p>
        </p:txBody>
      </p:sp>
      <p:sp>
        <p:nvSpPr>
          <p:cNvPr id="15" name="Footnote" descr="Footnote">
            <a:extLst>
              <a:ext uri="{FF2B5EF4-FFF2-40B4-BE49-F238E27FC236}">
                <a16:creationId xmlns:a16="http://schemas.microsoft.com/office/drawing/2014/main" id="{8220012C-5BD3-A247-A38C-717F300935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0436" y="5160462"/>
            <a:ext cx="6843304" cy="41318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Name and Title</a:t>
            </a:r>
          </a:p>
        </p:txBody>
      </p:sp>
      <p:sp>
        <p:nvSpPr>
          <p:cNvPr id="16" name="Title" descr="Title">
            <a:extLst>
              <a:ext uri="{FF2B5EF4-FFF2-40B4-BE49-F238E27FC236}">
                <a16:creationId xmlns:a16="http://schemas.microsoft.com/office/drawing/2014/main" id="{F07B94D1-A350-F145-B42D-477880115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0436" y="2429072"/>
            <a:ext cx="6843306" cy="8465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Use primary font, Calibri; size text up or down (18 pt. minimum)</a:t>
            </a:r>
            <a:br>
              <a:rPr lang="en-US"/>
            </a:b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16460-089B-AD4E-930E-1FBC79367A2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30437" y="1284288"/>
            <a:ext cx="3186402" cy="1028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company logo</a:t>
            </a:r>
          </a:p>
        </p:txBody>
      </p:sp>
      <p:sp>
        <p:nvSpPr>
          <p:cNvPr id="13" name="Confidential Note" descr="Confidential">
            <a:extLst>
              <a:ext uri="{FF2B5EF4-FFF2-40B4-BE49-F238E27FC236}">
                <a16:creationId xmlns:a16="http://schemas.microsoft.com/office/drawing/2014/main" id="{1EBE7383-DCD2-7343-99ED-D2366E041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2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- Divider-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68A25B05-B8FF-304A-9757-C41077D5D60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706286D2-5969-D242-8B29-8E3B3DE9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" descr="Title">
            <a:extLst>
              <a:ext uri="{FF2B5EF4-FFF2-40B4-BE49-F238E27FC236}">
                <a16:creationId xmlns:a16="http://schemas.microsoft.com/office/drawing/2014/main" id="{CD475553-3AE2-1745-B256-435C0650F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022" y="572970"/>
            <a:ext cx="11017956" cy="561569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pic>
        <p:nvPicPr>
          <p:cNvPr id="10" name="UKG Logo" descr="UKG Logo">
            <a:extLst>
              <a:ext uri="{FF2B5EF4-FFF2-40B4-BE49-F238E27FC236}">
                <a16:creationId xmlns:a16="http://schemas.microsoft.com/office/drawing/2014/main" id="{661CD34E-6249-504A-BA34-ED08144660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_Connections 2021-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640-545D-854A-AB7E-BC47225F4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640" y="463064"/>
            <a:ext cx="10972801" cy="1179756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Title (44 pt. default)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1285EA-CCE7-854D-9A19-BF1BED971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89403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A240F-EAFE-E84F-B44C-6D7A08E0E40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15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6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Title and Content-1 (White)">
  <p:cSld name="2_UKG - Title and Content-1 (White)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51" descr="UKG Logo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4879" y="6557979"/>
            <a:ext cx="618126" cy="197012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51" descr="Confidential"/>
          <p:cNvSpPr txBox="1">
            <a:spLocks noGrp="1"/>
          </p:cNvSpPr>
          <p:nvPr>
            <p:ph type="ftr" idx="11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7" name="Google Shape;717;p51" descr="Page Number"/>
          <p:cNvSpPr txBox="1">
            <a:spLocks noGrp="1"/>
          </p:cNvSpPr>
          <p:nvPr>
            <p:ph type="sldNum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8" name="Google Shape;718;p51" descr="Footnote"/>
          <p:cNvSpPr txBox="1">
            <a:spLocks noGrp="1"/>
          </p:cNvSpPr>
          <p:nvPr>
            <p:ph type="body" idx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9" name="Google Shape;719;p51" descr="Content"/>
          <p:cNvSpPr txBox="1">
            <a:spLocks noGrp="1"/>
          </p:cNvSpPr>
          <p:nvPr>
            <p:ph type="body" idx="2" hasCustomPrompt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2B2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2B2C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2B2C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2B2C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720" name="Google Shape;720;p51" descr="Title"/>
          <p:cNvSpPr txBox="1"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Title with Content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187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2.0 - Questions and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c 30">
            <a:extLst>
              <a:ext uri="{FF2B5EF4-FFF2-40B4-BE49-F238E27FC236}">
                <a16:creationId xmlns:a16="http://schemas.microsoft.com/office/drawing/2014/main" id="{B3CBBE66-9226-F64F-A0B7-F1E5EBF5D651}"/>
              </a:ext>
            </a:extLst>
          </p:cNvPr>
          <p:cNvSpPr/>
          <p:nvPr userDrawn="1"/>
        </p:nvSpPr>
        <p:spPr>
          <a:xfrm>
            <a:off x="5161791" y="5068033"/>
            <a:ext cx="2590731" cy="2590731"/>
          </a:xfrm>
          <a:prstGeom prst="arc">
            <a:avLst>
              <a:gd name="adj1" fmla="val 13961468"/>
              <a:gd name="adj2" fmla="val 1413259"/>
            </a:avLst>
          </a:prstGeom>
          <a:ln w="12700">
            <a:solidFill>
              <a:schemeClr val="accent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A237FA2-6BC3-7C45-9263-B40F968C72A3}"/>
              </a:ext>
            </a:extLst>
          </p:cNvPr>
          <p:cNvSpPr/>
          <p:nvPr userDrawn="1"/>
        </p:nvSpPr>
        <p:spPr>
          <a:xfrm>
            <a:off x="-2406" y="0"/>
            <a:ext cx="7289351" cy="6858000"/>
          </a:xfrm>
          <a:custGeom>
            <a:avLst/>
            <a:gdLst>
              <a:gd name="connsiteX0" fmla="*/ 0 w 7289351"/>
              <a:gd name="connsiteY0" fmla="*/ 0 h 6858000"/>
              <a:gd name="connsiteX1" fmla="*/ 1818620 w 7289351"/>
              <a:gd name="connsiteY1" fmla="*/ 0 h 6858000"/>
              <a:gd name="connsiteX2" fmla="*/ 1847438 w 7289351"/>
              <a:gd name="connsiteY2" fmla="*/ 0 h 6858000"/>
              <a:gd name="connsiteX3" fmla="*/ 7289351 w 7289351"/>
              <a:gd name="connsiteY3" fmla="*/ 0 h 6858000"/>
              <a:gd name="connsiteX4" fmla="*/ 7232888 w 7289351"/>
              <a:gd name="connsiteY4" fmla="*/ 48909 h 6858000"/>
              <a:gd name="connsiteX5" fmla="*/ 5499080 w 7289351"/>
              <a:gd name="connsiteY5" fmla="*/ 3966210 h 6858000"/>
              <a:gd name="connsiteX6" fmla="*/ 6265234 w 7289351"/>
              <a:gd name="connsiteY6" fmla="*/ 6710351 h 6858000"/>
              <a:gd name="connsiteX7" fmla="*/ 6359890 w 7289351"/>
              <a:gd name="connsiteY7" fmla="*/ 6858000 h 6858000"/>
              <a:gd name="connsiteX8" fmla="*/ 1847438 w 7289351"/>
              <a:gd name="connsiteY8" fmla="*/ 6858000 h 6858000"/>
              <a:gd name="connsiteX9" fmla="*/ 1818620 w 7289351"/>
              <a:gd name="connsiteY9" fmla="*/ 6858000 h 6858000"/>
              <a:gd name="connsiteX10" fmla="*/ 0 w 7289351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89351" h="6858000">
                <a:moveTo>
                  <a:pt x="0" y="0"/>
                </a:moveTo>
                <a:lnTo>
                  <a:pt x="1818620" y="0"/>
                </a:lnTo>
                <a:lnTo>
                  <a:pt x="1847438" y="0"/>
                </a:lnTo>
                <a:lnTo>
                  <a:pt x="7289351" y="0"/>
                </a:lnTo>
                <a:lnTo>
                  <a:pt x="7232888" y="48909"/>
                </a:lnTo>
                <a:cubicBezTo>
                  <a:pt x="6167773" y="1016980"/>
                  <a:pt x="5499080" y="2413504"/>
                  <a:pt x="5499080" y="3966210"/>
                </a:cubicBezTo>
                <a:cubicBezTo>
                  <a:pt x="5499080" y="4970902"/>
                  <a:pt x="5779052" y="5910204"/>
                  <a:pt x="6265234" y="6710351"/>
                </a:cubicBezTo>
                <a:lnTo>
                  <a:pt x="6359890" y="6858000"/>
                </a:lnTo>
                <a:lnTo>
                  <a:pt x="1847438" y="6858000"/>
                </a:lnTo>
                <a:lnTo>
                  <a:pt x="181862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89CFCF-9B01-D146-8210-D5E3CB6DF0E5}"/>
              </a:ext>
            </a:extLst>
          </p:cNvPr>
          <p:cNvSpPr/>
          <p:nvPr userDrawn="1"/>
        </p:nvSpPr>
        <p:spPr>
          <a:xfrm>
            <a:off x="498758" y="3440603"/>
            <a:ext cx="588857" cy="588857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F6AAD98-82D1-194D-829A-0D235A2A20D6}"/>
              </a:ext>
            </a:extLst>
          </p:cNvPr>
          <p:cNvSpPr/>
          <p:nvPr userDrawn="1"/>
        </p:nvSpPr>
        <p:spPr>
          <a:xfrm>
            <a:off x="498758" y="4145874"/>
            <a:ext cx="588857" cy="588857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2A47618-C688-EB4C-A06D-1917C81A2C40}"/>
              </a:ext>
            </a:extLst>
          </p:cNvPr>
          <p:cNvSpPr/>
          <p:nvPr userDrawn="1"/>
        </p:nvSpPr>
        <p:spPr>
          <a:xfrm>
            <a:off x="498758" y="4851145"/>
            <a:ext cx="588857" cy="588857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21BD755-829A-2046-8A21-C79F618DEF14}"/>
              </a:ext>
            </a:extLst>
          </p:cNvPr>
          <p:cNvSpPr/>
          <p:nvPr userDrawn="1"/>
        </p:nvSpPr>
        <p:spPr>
          <a:xfrm>
            <a:off x="498758" y="5556417"/>
            <a:ext cx="588857" cy="588857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UKG Logo" descr="UKG Logo">
            <a:extLst>
              <a:ext uri="{FF2B5EF4-FFF2-40B4-BE49-F238E27FC236}">
                <a16:creationId xmlns:a16="http://schemas.microsoft.com/office/drawing/2014/main" id="{EAE51D62-3181-0245-AB4B-95BD971FD8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8899" y="571343"/>
            <a:ext cx="1120667" cy="357184"/>
          </a:xfrm>
          <a:prstGeom prst="rect">
            <a:avLst/>
          </a:prstGeom>
        </p:spPr>
      </p:pic>
      <p:pic>
        <p:nvPicPr>
          <p:cNvPr id="17" name="Graphic 16" descr="Icon: Laptop">
            <a:extLst>
              <a:ext uri="{FF2B5EF4-FFF2-40B4-BE49-F238E27FC236}">
                <a16:creationId xmlns:a16="http://schemas.microsoft.com/office/drawing/2014/main" id="{6171051D-41EA-C142-8C65-C17A1FC640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900" y="3444989"/>
            <a:ext cx="547386" cy="547386"/>
          </a:xfrm>
          <a:prstGeom prst="rect">
            <a:avLst/>
          </a:prstGeom>
        </p:spPr>
      </p:pic>
      <p:pic>
        <p:nvPicPr>
          <p:cNvPr id="18" name="Graphic 17" descr="Icon: Mobile">
            <a:extLst>
              <a:ext uri="{FF2B5EF4-FFF2-40B4-BE49-F238E27FC236}">
                <a16:creationId xmlns:a16="http://schemas.microsoft.com/office/drawing/2014/main" id="{BF2F3CAF-A82A-5F43-AF35-F1CCD201A99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8900" y="4160119"/>
            <a:ext cx="547386" cy="547386"/>
          </a:xfrm>
          <a:prstGeom prst="rect">
            <a:avLst/>
          </a:prstGeom>
        </p:spPr>
      </p:pic>
      <p:pic>
        <p:nvPicPr>
          <p:cNvPr id="19" name="Graphic 18" descr="Icon: Speaking">
            <a:extLst>
              <a:ext uri="{FF2B5EF4-FFF2-40B4-BE49-F238E27FC236}">
                <a16:creationId xmlns:a16="http://schemas.microsoft.com/office/drawing/2014/main" id="{164477BA-F386-8F43-B21D-C2017FDBEAF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8900" y="5577153"/>
            <a:ext cx="547386" cy="547386"/>
          </a:xfrm>
          <a:prstGeom prst="rect">
            <a:avLst/>
          </a:prstGeom>
        </p:spPr>
      </p:pic>
      <p:pic>
        <p:nvPicPr>
          <p:cNvPr id="20" name="Graphic 19" descr="Icon: World">
            <a:extLst>
              <a:ext uri="{FF2B5EF4-FFF2-40B4-BE49-F238E27FC236}">
                <a16:creationId xmlns:a16="http://schemas.microsoft.com/office/drawing/2014/main" id="{BABCEE39-7F97-D646-A919-600A29CBD3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8900" y="4886996"/>
            <a:ext cx="547386" cy="547386"/>
          </a:xfrm>
          <a:prstGeom prst="rect">
            <a:avLst/>
          </a:prstGeom>
        </p:spPr>
      </p:pic>
      <p:sp>
        <p:nvSpPr>
          <p:cNvPr id="21" name="Text Placeholder 17" descr="Email">
            <a:extLst>
              <a:ext uri="{FF2B5EF4-FFF2-40B4-BE49-F238E27FC236}">
                <a16:creationId xmlns:a16="http://schemas.microsoft.com/office/drawing/2014/main" id="{1ED0449A-7C84-C347-9930-143B458A8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753" y="3473758"/>
            <a:ext cx="4165880" cy="48984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Email:</a:t>
            </a:r>
          </a:p>
        </p:txBody>
      </p:sp>
      <p:sp>
        <p:nvSpPr>
          <p:cNvPr id="22" name="Text Placeholder 17" descr="Phone">
            <a:extLst>
              <a:ext uri="{FF2B5EF4-FFF2-40B4-BE49-F238E27FC236}">
                <a16:creationId xmlns:a16="http://schemas.microsoft.com/office/drawing/2014/main" id="{F1514CCF-5CE2-FB4F-9AB0-0504D9FE28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1753" y="4222543"/>
            <a:ext cx="4165880" cy="48984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Phone:</a:t>
            </a:r>
          </a:p>
        </p:txBody>
      </p:sp>
      <p:sp>
        <p:nvSpPr>
          <p:cNvPr id="23" name="Text Placeholder 17" descr="Web">
            <a:extLst>
              <a:ext uri="{FF2B5EF4-FFF2-40B4-BE49-F238E27FC236}">
                <a16:creationId xmlns:a16="http://schemas.microsoft.com/office/drawing/2014/main" id="{17F2350B-FFBD-FD4C-8269-6D597BCDB8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1753" y="4915765"/>
            <a:ext cx="4165880" cy="48984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Web:</a:t>
            </a:r>
          </a:p>
        </p:txBody>
      </p:sp>
      <p:sp>
        <p:nvSpPr>
          <p:cNvPr id="24" name="Text Placeholder 17" descr="Other">
            <a:extLst>
              <a:ext uri="{FF2B5EF4-FFF2-40B4-BE49-F238E27FC236}">
                <a16:creationId xmlns:a16="http://schemas.microsoft.com/office/drawing/2014/main" id="{FA1FEEF9-5F58-534E-AA51-A080B8E801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1753" y="5608987"/>
            <a:ext cx="4165880" cy="48984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Other: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208CEF4-8A64-1943-9688-729A111D18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900" y="2511936"/>
            <a:ext cx="4908734" cy="69893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[Person’s Name]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E15BD52-7359-294E-BD14-F83695DC870F}"/>
              </a:ext>
            </a:extLst>
          </p:cNvPr>
          <p:cNvSpPr/>
          <p:nvPr userDrawn="1"/>
        </p:nvSpPr>
        <p:spPr>
          <a:xfrm>
            <a:off x="7392183" y="5490339"/>
            <a:ext cx="255100" cy="2551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Confidential Note" descr="Confidential">
            <a:extLst>
              <a:ext uri="{FF2B5EF4-FFF2-40B4-BE49-F238E27FC236}">
                <a16:creationId xmlns:a16="http://schemas.microsoft.com/office/drawing/2014/main" id="{E4950E1C-33F4-9A42-B294-5D1C21E18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469" y="6489657"/>
            <a:ext cx="4574307" cy="306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Confidential • For Internal Use Only</a:t>
            </a:r>
          </a:p>
        </p:txBody>
      </p:sp>
      <p:sp>
        <p:nvSpPr>
          <p:cNvPr id="32" name="Slide Number" descr="Page Number">
            <a:extLst>
              <a:ext uri="{FF2B5EF4-FFF2-40B4-BE49-F238E27FC236}">
                <a16:creationId xmlns:a16="http://schemas.microsoft.com/office/drawing/2014/main" id="{C975A136-4242-D249-8A4F-36275085F96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44384" y="6530971"/>
            <a:ext cx="595747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4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KG 2.0 - Government -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utdoor, stair, step&#10;&#10;Description automatically generated">
            <a:extLst>
              <a:ext uri="{FF2B5EF4-FFF2-40B4-BE49-F238E27FC236}">
                <a16:creationId xmlns:a16="http://schemas.microsoft.com/office/drawing/2014/main" id="{9A25AAB0-ED93-0392-95F8-CB047D675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2191999" cy="6858000"/>
          </a:xfrm>
          <a:prstGeom prst="rect">
            <a:avLst/>
          </a:prstGeom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DE64C7A5-CE39-E24E-9B67-3FCEC745CF07}"/>
              </a:ext>
            </a:extLst>
          </p:cNvPr>
          <p:cNvSpPr/>
          <p:nvPr userDrawn="1"/>
        </p:nvSpPr>
        <p:spPr>
          <a:xfrm>
            <a:off x="0" y="0"/>
            <a:ext cx="6347837" cy="6858001"/>
          </a:xfrm>
          <a:custGeom>
            <a:avLst/>
            <a:gdLst>
              <a:gd name="connsiteX0" fmla="*/ 0 w 6347837"/>
              <a:gd name="connsiteY0" fmla="*/ 0 h 6858001"/>
              <a:gd name="connsiteX1" fmla="*/ 2628900 w 6347837"/>
              <a:gd name="connsiteY1" fmla="*/ 0 h 6858001"/>
              <a:gd name="connsiteX2" fmla="*/ 2628900 w 6347837"/>
              <a:gd name="connsiteY2" fmla="*/ 1 h 6858001"/>
              <a:gd name="connsiteX3" fmla="*/ 5546664 w 6347837"/>
              <a:gd name="connsiteY3" fmla="*/ 1 h 6858001"/>
              <a:gd name="connsiteX4" fmla="*/ 5533721 w 6347837"/>
              <a:gd name="connsiteY4" fmla="*/ 42481 h 6858001"/>
              <a:gd name="connsiteX5" fmla="*/ 6173018 w 6347837"/>
              <a:gd name="connsiteY5" fmla="*/ 6529072 h 6858001"/>
              <a:gd name="connsiteX6" fmla="*/ 6347837 w 6347837"/>
              <a:gd name="connsiteY6" fmla="*/ 6858001 h 6858001"/>
              <a:gd name="connsiteX7" fmla="*/ 1238249 w 6347837"/>
              <a:gd name="connsiteY7" fmla="*/ 6858001 h 6858001"/>
              <a:gd name="connsiteX8" fmla="*/ 1238249 w 6347837"/>
              <a:gd name="connsiteY8" fmla="*/ 6858000 h 6858001"/>
              <a:gd name="connsiteX9" fmla="*/ 0 w 6347837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47837" h="6858001">
                <a:moveTo>
                  <a:pt x="0" y="0"/>
                </a:moveTo>
                <a:lnTo>
                  <a:pt x="2628900" y="0"/>
                </a:lnTo>
                <a:lnTo>
                  <a:pt x="2628900" y="1"/>
                </a:lnTo>
                <a:lnTo>
                  <a:pt x="5546664" y="1"/>
                </a:lnTo>
                <a:lnTo>
                  <a:pt x="5533721" y="42481"/>
                </a:lnTo>
                <a:cubicBezTo>
                  <a:pt x="4913776" y="2280185"/>
                  <a:pt x="5195259" y="4578777"/>
                  <a:pt x="6173018" y="6529072"/>
                </a:cubicBezTo>
                <a:lnTo>
                  <a:pt x="6347837" y="6858001"/>
                </a:lnTo>
                <a:lnTo>
                  <a:pt x="1238249" y="6858001"/>
                </a:lnTo>
                <a:lnTo>
                  <a:pt x="12382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13780B6-7843-FA4C-B840-3744E9AB8FDC}"/>
              </a:ext>
            </a:extLst>
          </p:cNvPr>
          <p:cNvSpPr/>
          <p:nvPr userDrawn="1"/>
        </p:nvSpPr>
        <p:spPr>
          <a:xfrm>
            <a:off x="9420298" y="1"/>
            <a:ext cx="2771703" cy="6842509"/>
          </a:xfrm>
          <a:custGeom>
            <a:avLst/>
            <a:gdLst>
              <a:gd name="connsiteX0" fmla="*/ 641225 w 2771703"/>
              <a:gd name="connsiteY0" fmla="*/ 0 h 6842509"/>
              <a:gd name="connsiteX1" fmla="*/ 2771703 w 2771703"/>
              <a:gd name="connsiteY1" fmla="*/ 0 h 6842509"/>
              <a:gd name="connsiteX2" fmla="*/ 2771703 w 2771703"/>
              <a:gd name="connsiteY2" fmla="*/ 6842509 h 6842509"/>
              <a:gd name="connsiteX3" fmla="*/ 2559915 w 2771703"/>
              <a:gd name="connsiteY3" fmla="*/ 6745644 h 6842509"/>
              <a:gd name="connsiteX4" fmla="*/ 308018 w 2771703"/>
              <a:gd name="connsiteY4" fmla="*/ 1001698 h 6842509"/>
              <a:gd name="connsiteX5" fmla="*/ 641225 w 2771703"/>
              <a:gd name="connsiteY5" fmla="*/ 0 h 684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703" h="6842509">
                <a:moveTo>
                  <a:pt x="641225" y="0"/>
                </a:moveTo>
                <a:lnTo>
                  <a:pt x="2771703" y="0"/>
                </a:lnTo>
                <a:lnTo>
                  <a:pt x="2771703" y="6842509"/>
                </a:lnTo>
                <a:lnTo>
                  <a:pt x="2559915" y="6745644"/>
                </a:lnTo>
                <a:cubicBezTo>
                  <a:pt x="149408" y="5579368"/>
                  <a:pt x="-449512" y="3279016"/>
                  <a:pt x="308018" y="1001698"/>
                </a:cubicBezTo>
                <a:lnTo>
                  <a:pt x="641225" y="0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CBB5D84-6CEA-FC4B-B66C-E735E590A86C}"/>
              </a:ext>
            </a:extLst>
          </p:cNvPr>
          <p:cNvSpPr/>
          <p:nvPr userDrawn="1"/>
        </p:nvSpPr>
        <p:spPr>
          <a:xfrm>
            <a:off x="10684263" y="5848868"/>
            <a:ext cx="243771" cy="24377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resenter's Name" descr="Presenter's Name">
            <a:extLst>
              <a:ext uri="{FF2B5EF4-FFF2-40B4-BE49-F238E27FC236}">
                <a16:creationId xmlns:a16="http://schemas.microsoft.com/office/drawing/2014/main" id="{E0F3071A-9933-2D4F-98CB-EB3E90ECDB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7907" y="4537224"/>
            <a:ext cx="4569783" cy="5325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13" name="Date" descr="Date">
            <a:extLst>
              <a:ext uri="{FF2B5EF4-FFF2-40B4-BE49-F238E27FC236}">
                <a16:creationId xmlns:a16="http://schemas.microsoft.com/office/drawing/2014/main" id="{C3849A06-7EB6-594E-9C7C-BB607084B2F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7907" y="4014237"/>
            <a:ext cx="4569783" cy="320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Presentation Title" descr="Presentation Title">
            <a:extLst>
              <a:ext uri="{FF2B5EF4-FFF2-40B4-BE49-F238E27FC236}">
                <a16:creationId xmlns:a16="http://schemas.microsoft.com/office/drawing/2014/main" id="{1360BFEC-1F9D-3D42-B088-36ABBDE894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7907" y="2114079"/>
            <a:ext cx="4569783" cy="17522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5000"/>
              </a:lnSpc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5" name="Company Name" descr="Date">
            <a:extLst>
              <a:ext uri="{FF2B5EF4-FFF2-40B4-BE49-F238E27FC236}">
                <a16:creationId xmlns:a16="http://schemas.microsoft.com/office/drawing/2014/main" id="{11985A7F-DBB7-204F-AFEF-F048AC8E3A2F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47906" y="1633381"/>
            <a:ext cx="4569783" cy="320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Company Name</a:t>
            </a:r>
          </a:p>
        </p:txBody>
      </p:sp>
      <p:pic>
        <p:nvPicPr>
          <p:cNvPr id="16" name="UKG Logo" descr="UKG Logo">
            <a:extLst>
              <a:ext uri="{FF2B5EF4-FFF2-40B4-BE49-F238E27FC236}">
                <a16:creationId xmlns:a16="http://schemas.microsoft.com/office/drawing/2014/main" id="{F3706B3D-0D6F-1F4C-815F-8C5C4FB9D2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7908" y="546592"/>
            <a:ext cx="1692765" cy="540197"/>
          </a:xfrm>
          <a:prstGeom prst="rect">
            <a:avLst/>
          </a:prstGeom>
        </p:spPr>
      </p:pic>
      <p:sp>
        <p:nvSpPr>
          <p:cNvPr id="17" name="Copyright" descr="© UKG Inc.  All rights reserved.  ">
            <a:extLst>
              <a:ext uri="{FF2B5EF4-FFF2-40B4-BE49-F238E27FC236}">
                <a16:creationId xmlns:a16="http://schemas.microsoft.com/office/drawing/2014/main" id="{104D1846-5CAD-B04C-B28E-203BB352D056}"/>
              </a:ext>
            </a:extLst>
          </p:cNvPr>
          <p:cNvSpPr txBox="1">
            <a:spLocks/>
          </p:cNvSpPr>
          <p:nvPr userDrawn="1"/>
        </p:nvSpPr>
        <p:spPr>
          <a:xfrm>
            <a:off x="547910" y="6249482"/>
            <a:ext cx="4874803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i="0" kern="1200" spc="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800" b="0" spc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0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No Logo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4588" y="4315264"/>
            <a:ext cx="9442825" cy="1232897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 lvl="0" algn="ctr" rtl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100000"/>
              <a:buNone/>
              <a:defRPr sz="1867">
                <a:highlight>
                  <a:srgbClr val="FFCD00"/>
                </a:highlight>
                <a:latin typeface="Century Gothic"/>
                <a:cs typeface="Century Gothic"/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  <a:highlight>
                  <a:srgbClr val="FFCD00"/>
                </a:highlight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  <a:highlight>
                  <a:srgbClr val="FFCD00"/>
                </a:highlight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  <a:highlight>
                  <a:srgbClr val="FFCD00"/>
                </a:highlight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  <a:highlight>
                  <a:srgbClr val="FFCD00"/>
                </a:highlight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  <a:highlight>
                  <a:srgbClr val="FFCD00"/>
                </a:highlight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  <a:highlight>
                  <a:srgbClr val="FFCD00"/>
                </a:highlight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  <a:highlight>
                  <a:srgbClr val="FFCD00"/>
                </a:highlight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  <a:highlight>
                  <a:srgbClr val="FFCD00"/>
                </a:highlight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374589" y="1233020"/>
            <a:ext cx="9442825" cy="2629648"/>
          </a:xfrm>
          <a:prstGeom prst="rect">
            <a:avLst/>
          </a:prstGeom>
        </p:spPr>
        <p:txBody>
          <a:bodyPr lIns="91421" tIns="91421" rIns="91421" bIns="91421" anchor="b" anchorCtr="0"/>
          <a:lstStyle>
            <a:lvl1pPr lvl="0" algn="ctr" rtl="0">
              <a:spcBef>
                <a:spcPts val="0"/>
              </a:spcBef>
              <a:buSzPct val="100000"/>
              <a:defRPr sz="4800" b="1">
                <a:solidFill>
                  <a:srgbClr val="461418"/>
                </a:solidFill>
                <a:latin typeface="Century Gothic"/>
                <a:cs typeface="Century Gothic"/>
              </a:defRPr>
            </a:lvl1pPr>
            <a:lvl2pPr lvl="1" rtl="0">
              <a:spcBef>
                <a:spcPts val="0"/>
              </a:spcBef>
              <a:buSzPct val="100000"/>
              <a:defRPr sz="4000"/>
            </a:lvl2pPr>
            <a:lvl3pPr lvl="2" rtl="0">
              <a:spcBef>
                <a:spcPts val="0"/>
              </a:spcBef>
              <a:buSzPct val="100000"/>
              <a:defRPr sz="4000"/>
            </a:lvl3pPr>
            <a:lvl4pPr lvl="3" rtl="0">
              <a:spcBef>
                <a:spcPts val="0"/>
              </a:spcBef>
              <a:buSzPct val="100000"/>
              <a:defRPr sz="4000"/>
            </a:lvl4pPr>
            <a:lvl5pPr lvl="4" rtl="0">
              <a:spcBef>
                <a:spcPts val="0"/>
              </a:spcBef>
              <a:buSzPct val="100000"/>
              <a:defRPr sz="4000"/>
            </a:lvl5pPr>
            <a:lvl6pPr lvl="5" rtl="0">
              <a:spcBef>
                <a:spcPts val="0"/>
              </a:spcBef>
              <a:buSzPct val="100000"/>
              <a:defRPr sz="4000"/>
            </a:lvl6pPr>
            <a:lvl7pPr lvl="6" rtl="0">
              <a:spcBef>
                <a:spcPts val="0"/>
              </a:spcBef>
              <a:buSzPct val="100000"/>
              <a:defRPr sz="4000"/>
            </a:lvl7pPr>
            <a:lvl8pPr lvl="7" rtl="0">
              <a:spcBef>
                <a:spcPts val="0"/>
              </a:spcBef>
              <a:buSzPct val="100000"/>
              <a:defRPr sz="4000"/>
            </a:lvl8pPr>
            <a:lvl9pPr lvl="8" rtl="0">
              <a:spcBef>
                <a:spcPts val="0"/>
              </a:spcBef>
              <a:buSzPct val="100000"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8" name="Shape 10"/>
          <p:cNvCxnSpPr/>
          <p:nvPr/>
        </p:nvCxnSpPr>
        <p:spPr>
          <a:xfrm>
            <a:off x="1374588" y="4096113"/>
            <a:ext cx="9442827" cy="0"/>
          </a:xfrm>
          <a:prstGeom prst="straightConnector1">
            <a:avLst/>
          </a:prstGeom>
          <a:noFill/>
          <a:ln w="9525" cap="flat" cmpd="sng">
            <a:solidFill>
              <a:srgbClr val="ECA00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0" name="Rectangle 19"/>
          <p:cNvSpPr/>
          <p:nvPr/>
        </p:nvSpPr>
        <p:spPr>
          <a:xfrm>
            <a:off x="666335" y="607608"/>
            <a:ext cx="10851299" cy="5642784"/>
          </a:xfrm>
          <a:prstGeom prst="rect">
            <a:avLst/>
          </a:prstGeom>
          <a:noFill/>
          <a:ln w="28575" cmpd="sng">
            <a:solidFill>
              <a:srgbClr val="461418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276291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4710335" y="956577"/>
            <a:ext cx="2771331" cy="0"/>
          </a:xfrm>
          <a:prstGeom prst="straightConnector1">
            <a:avLst/>
          </a:prstGeom>
          <a:noFill/>
          <a:ln w="9525" cap="flat" cmpd="sng">
            <a:solidFill>
              <a:srgbClr val="ECA001"/>
            </a:solidFill>
            <a:prstDash val="solid"/>
            <a:round/>
            <a:headEnd type="none" w="lg" len="lg"/>
            <a:tailEnd type="none" w="lg" len="lg"/>
          </a:ln>
        </p:spPr>
      </p:cxnSp>
      <p:grpSp>
        <p:nvGrpSpPr>
          <p:cNvPr id="2" name="Group 1"/>
          <p:cNvGrpSpPr/>
          <p:nvPr/>
        </p:nvGrpSpPr>
        <p:grpSpPr>
          <a:xfrm>
            <a:off x="4791200" y="578577"/>
            <a:ext cx="2609600" cy="877275"/>
            <a:chOff x="3460696" y="3928152"/>
            <a:chExt cx="1957200" cy="657956"/>
          </a:xfrm>
        </p:grpSpPr>
        <p:sp>
          <p:nvSpPr>
            <p:cNvPr id="21" name="Shape 21"/>
            <p:cNvSpPr/>
            <p:nvPr/>
          </p:nvSpPr>
          <p:spPr>
            <a:xfrm>
              <a:off x="4155797" y="3928152"/>
              <a:ext cx="566999" cy="566999"/>
            </a:xfrm>
            <a:prstGeom prst="ellipse">
              <a:avLst/>
            </a:prstGeom>
            <a:solidFill>
              <a:srgbClr val="616627"/>
            </a:solidFill>
            <a:ln>
              <a:noFill/>
            </a:ln>
          </p:spPr>
          <p:txBody>
            <a:bodyPr lIns="91421" tIns="91421" rIns="91421" bIns="91421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2400">
                <a:solidFill>
                  <a:srgbClr val="ECA001"/>
                </a:solidFill>
              </a:endParaRPr>
            </a:p>
          </p:txBody>
        </p:sp>
        <p:sp>
          <p:nvSpPr>
            <p:cNvPr id="22" name="Shape 22"/>
            <p:cNvSpPr txBox="1"/>
            <p:nvPr/>
          </p:nvSpPr>
          <p:spPr>
            <a:xfrm>
              <a:off x="3460696" y="3932409"/>
              <a:ext cx="1957200" cy="653699"/>
            </a:xfrm>
            <a:prstGeom prst="rect">
              <a:avLst/>
            </a:prstGeom>
            <a:noFill/>
            <a:ln>
              <a:noFill/>
            </a:ln>
          </p:spPr>
          <p:txBody>
            <a:bodyPr lIns="91421" tIns="91421" rIns="91421" bIns="91421" anchor="t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4800" b="1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“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-8033" y="6199786"/>
            <a:ext cx="12215999" cy="658212"/>
          </a:xfrm>
          <a:prstGeom prst="rect">
            <a:avLst/>
          </a:prstGeom>
          <a:gradFill flip="none" rotWithShape="1">
            <a:gsLst>
              <a:gs pos="0">
                <a:srgbClr val="7B797D"/>
              </a:gs>
              <a:gs pos="100000">
                <a:schemeClr val="bg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1449544" y="2073051"/>
            <a:ext cx="9292779" cy="1919111"/>
          </a:xfrm>
          <a:prstGeom prst="rect">
            <a:avLst/>
          </a:prstGeom>
        </p:spPr>
        <p:txBody>
          <a:bodyPr lIns="91421" tIns="91421" rIns="91421" bIns="91421" anchor="b" anchorCtr="0"/>
          <a:lstStyle>
            <a:lvl1pPr marL="457189" lvl="0" indent="-457189" algn="ctr" rtl="0">
              <a:spcBef>
                <a:spcPts val="0"/>
              </a:spcBef>
              <a:buClr>
                <a:srgbClr val="4E541D"/>
              </a:buClr>
              <a:buSzPct val="90000"/>
              <a:buFont typeface="Wingdings" charset="2"/>
              <a:buChar char="u"/>
              <a:defRPr sz="3200" i="1">
                <a:latin typeface="Book Antiqua"/>
                <a:ea typeface="Lora"/>
                <a:cs typeface="Book Antiqua"/>
                <a:sym typeface="Lora"/>
              </a:defRPr>
            </a:lvl1pPr>
            <a:lvl2pPr lvl="1" algn="ctr" rtl="0">
              <a:spcBef>
                <a:spcPts val="0"/>
              </a:spcBef>
              <a:buFont typeface="Lora"/>
              <a:defRPr i="1"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spcBef>
                <a:spcPts val="0"/>
              </a:spcBef>
              <a:buFont typeface="Lora"/>
              <a:defRPr i="1"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spcBef>
                <a:spcPts val="0"/>
              </a:spcBef>
              <a:buSzPct val="100000"/>
              <a:buFont typeface="Lora"/>
              <a:defRPr sz="3200" i="1"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spcBef>
                <a:spcPts val="0"/>
              </a:spcBef>
              <a:buSzPct val="100000"/>
              <a:buFont typeface="Lora"/>
              <a:defRPr sz="3200" i="1"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spcBef>
                <a:spcPts val="0"/>
              </a:spcBef>
              <a:buSzPct val="100000"/>
              <a:buFont typeface="Lora"/>
              <a:defRPr sz="3200" i="1"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spcBef>
                <a:spcPts val="0"/>
              </a:spcBef>
              <a:buSzPct val="100000"/>
              <a:buFont typeface="Lora"/>
              <a:defRPr sz="3200" i="1"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spcBef>
                <a:spcPts val="0"/>
              </a:spcBef>
              <a:buSzPct val="100000"/>
              <a:buFont typeface="Lora"/>
              <a:defRPr sz="3200" i="1">
                <a:latin typeface="Lora"/>
                <a:ea typeface="Lora"/>
                <a:cs typeface="Lora"/>
                <a:sym typeface="Lora"/>
              </a:defRPr>
            </a:lvl8pPr>
            <a:lvl9pPr lvl="8" algn="ctr">
              <a:spcBef>
                <a:spcPts val="0"/>
              </a:spcBef>
              <a:buSzPct val="100000"/>
              <a:buFont typeface="Lora"/>
              <a:defRPr sz="3200" i="1">
                <a:latin typeface="Lora"/>
                <a:ea typeface="Lora"/>
                <a:cs typeface="Lora"/>
                <a:sym typeface="Lora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9" name="Picture 28" descr="CPS_HRConsulting_bw_rev_l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00" y="6481080"/>
            <a:ext cx="2609600" cy="28892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902551" y="6465016"/>
            <a:ext cx="822701" cy="297476"/>
          </a:xfrm>
          <a:prstGeom prst="rect">
            <a:avLst/>
          </a:prstGeom>
          <a:noFill/>
        </p:spPr>
        <p:txBody>
          <a:bodyPr wrap="none" lIns="91460" tIns="45731" rIns="91460" bIns="45731" rtlCol="0">
            <a:spAutoFit/>
          </a:bodyPr>
          <a:lstStyle/>
          <a:p>
            <a:pPr algn="r"/>
            <a:fld id="{8C29998B-70E1-A244-88AF-C4C59B723C95}" type="datetime6">
              <a:rPr lang="en-US" sz="1333" b="0" smtClean="0">
                <a:solidFill>
                  <a:srgbClr val="FFFFFF"/>
                </a:solidFill>
                <a:latin typeface="Century Gothic"/>
                <a:ea typeface="Arial" charset="0"/>
                <a:cs typeface="Century Gothic"/>
              </a:rPr>
              <a:t>May 24</a:t>
            </a:fld>
            <a:endParaRPr lang="en-US" sz="1333" b="0">
              <a:solidFill>
                <a:srgbClr val="FFFFFF"/>
              </a:solidFill>
              <a:latin typeface="Century Gothic"/>
              <a:ea typeface="Arial" charset="0"/>
              <a:cs typeface="Century Gothic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5216" y="6459489"/>
            <a:ext cx="1064731" cy="297462"/>
          </a:xfrm>
          <a:prstGeom prst="rect">
            <a:avLst/>
          </a:prstGeom>
          <a:noFill/>
        </p:spPr>
        <p:txBody>
          <a:bodyPr wrap="none" lIns="91448" tIns="45724" rIns="91448" bIns="45724" rtlCol="0">
            <a:spAutoFit/>
          </a:bodyPr>
          <a:lstStyle/>
          <a:p>
            <a:r>
              <a:rPr lang="en-US" sz="1333" b="0">
                <a:solidFill>
                  <a:schemeClr val="bg1"/>
                </a:solidFill>
                <a:latin typeface="Century Gothic"/>
                <a:ea typeface="Arial" charset="0"/>
                <a:cs typeface="Century Gothic"/>
              </a:rPr>
              <a:t>cpshr.com</a:t>
            </a:r>
          </a:p>
        </p:txBody>
      </p:sp>
    </p:spTree>
    <p:extLst>
      <p:ext uri="{BB962C8B-B14F-4D97-AF65-F5344CB8AC3E}">
        <p14:creationId xmlns:p14="http://schemas.microsoft.com/office/powerpoint/2010/main" val="33319710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8033" y="6199786"/>
            <a:ext cx="12215999" cy="658212"/>
          </a:xfrm>
          <a:prstGeom prst="rect">
            <a:avLst/>
          </a:prstGeom>
          <a:gradFill flip="none" rotWithShape="1">
            <a:gsLst>
              <a:gs pos="0">
                <a:srgbClr val="7B797D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1173822" y="187690"/>
            <a:ext cx="9665053" cy="580799"/>
          </a:xfrm>
          <a:prstGeom prst="rect">
            <a:avLst/>
          </a:prstGeom>
        </p:spPr>
        <p:txBody>
          <a:bodyPr lIns="91421" tIns="91421" rIns="91421" bIns="91421" anchor="ctr" anchorCtr="0"/>
          <a:lstStyle>
            <a:lvl1pPr lvl="0" rtl="0">
              <a:spcBef>
                <a:spcPts val="0"/>
              </a:spcBef>
              <a:buSzPct val="100000"/>
              <a:buFont typeface="Lora"/>
              <a:buNone/>
              <a:defRPr sz="3200" b="1">
                <a:solidFill>
                  <a:srgbClr val="461418"/>
                </a:solidFill>
                <a:latin typeface="Century Gothic"/>
                <a:ea typeface="Lora"/>
                <a:cs typeface="Century Gothic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1173822" y="1235138"/>
            <a:ext cx="9665053" cy="4819812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 marL="457189" lvl="0" indent="-457189" rtl="0">
              <a:spcBef>
                <a:spcPts val="800"/>
              </a:spcBef>
              <a:buClr>
                <a:srgbClr val="616627"/>
              </a:buClr>
              <a:buSzPct val="90000"/>
              <a:buFont typeface="Wingdings" charset="2"/>
              <a:buChar char="u"/>
              <a:defRPr sz="2667">
                <a:latin typeface="Century Gothic"/>
                <a:ea typeface="Quattrocento Sans"/>
                <a:cs typeface="Century Gothic"/>
                <a:sym typeface="Quattrocento Sans"/>
              </a:defRPr>
            </a:lvl1pPr>
            <a:lvl2pPr lvl="1" rtl="0">
              <a:spcBef>
                <a:spcPts val="640"/>
              </a:spcBef>
              <a:buClr>
                <a:srgbClr val="FFCD00"/>
              </a:buClr>
              <a:buSzPct val="100000"/>
              <a:buFont typeface="Quattrocento Sans"/>
              <a:defRPr sz="2667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640"/>
              </a:spcBef>
              <a:buClr>
                <a:srgbClr val="FFCD00"/>
              </a:buClr>
              <a:buSzPct val="100000"/>
              <a:buFont typeface="Quattrocento Sans"/>
              <a:defRPr sz="2667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hape 54"/>
          <p:cNvCxnSpPr/>
          <p:nvPr/>
        </p:nvCxnSpPr>
        <p:spPr>
          <a:xfrm>
            <a:off x="-8032" y="954660"/>
            <a:ext cx="122159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0" name="Shape 47"/>
          <p:cNvSpPr/>
          <p:nvPr/>
        </p:nvSpPr>
        <p:spPr>
          <a:xfrm>
            <a:off x="418715" y="222243"/>
            <a:ext cx="541199" cy="541199"/>
          </a:xfrm>
          <a:prstGeom prst="ellipse">
            <a:avLst/>
          </a:prstGeom>
          <a:solidFill>
            <a:srgbClr val="616627"/>
          </a:solidFill>
          <a:ln>
            <a:noFill/>
          </a:ln>
        </p:spPr>
        <p:txBody>
          <a:bodyPr lIns="121895" tIns="121895" rIns="121895" bIns="12189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18" name="Picture 17" descr="CPS_HRConsulting_bw_rev_l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00" y="6481080"/>
            <a:ext cx="2609600" cy="2889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902551" y="6465016"/>
            <a:ext cx="822701" cy="297476"/>
          </a:xfrm>
          <a:prstGeom prst="rect">
            <a:avLst/>
          </a:prstGeom>
          <a:noFill/>
        </p:spPr>
        <p:txBody>
          <a:bodyPr wrap="none" lIns="91460" tIns="45731" rIns="91460" bIns="45731" rtlCol="0">
            <a:spAutoFit/>
          </a:bodyPr>
          <a:lstStyle/>
          <a:p>
            <a:pPr algn="r"/>
            <a:fld id="{8C29998B-70E1-A244-88AF-C4C59B723C95}" type="datetime6">
              <a:rPr lang="en-US" sz="1333" b="0" smtClean="0">
                <a:solidFill>
                  <a:srgbClr val="FFFFFF"/>
                </a:solidFill>
                <a:latin typeface="Century Gothic"/>
                <a:ea typeface="Arial" charset="0"/>
                <a:cs typeface="Century Gothic"/>
              </a:rPr>
              <a:t>May 24</a:t>
            </a:fld>
            <a:endParaRPr lang="en-US" sz="1333" b="0">
              <a:solidFill>
                <a:srgbClr val="FFFFFF"/>
              </a:solidFill>
              <a:latin typeface="Century Gothic"/>
              <a:ea typeface="Arial" charset="0"/>
              <a:cs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5216" y="6459489"/>
            <a:ext cx="1064731" cy="297462"/>
          </a:xfrm>
          <a:prstGeom prst="rect">
            <a:avLst/>
          </a:prstGeom>
          <a:noFill/>
        </p:spPr>
        <p:txBody>
          <a:bodyPr wrap="none" lIns="91448" tIns="45724" rIns="91448" bIns="45724" rtlCol="0">
            <a:spAutoFit/>
          </a:bodyPr>
          <a:lstStyle/>
          <a:p>
            <a:r>
              <a:rPr lang="en-US" sz="1333" b="0">
                <a:solidFill>
                  <a:schemeClr val="bg1"/>
                </a:solidFill>
                <a:latin typeface="Century Gothic"/>
                <a:ea typeface="Arial" charset="0"/>
                <a:cs typeface="Century Gothic"/>
              </a:rPr>
              <a:t>cpshr.com</a:t>
            </a:r>
          </a:p>
        </p:txBody>
      </p:sp>
    </p:spTree>
    <p:extLst>
      <p:ext uri="{BB962C8B-B14F-4D97-AF65-F5344CB8AC3E}">
        <p14:creationId xmlns:p14="http://schemas.microsoft.com/office/powerpoint/2010/main" val="32269308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2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8033" y="6199786"/>
            <a:ext cx="12215999" cy="658212"/>
          </a:xfrm>
          <a:prstGeom prst="rect">
            <a:avLst/>
          </a:prstGeom>
          <a:gradFill flip="none" rotWithShape="1">
            <a:gsLst>
              <a:gs pos="0">
                <a:srgbClr val="7B797D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1173822" y="191617"/>
            <a:ext cx="9688953" cy="580799"/>
          </a:xfrm>
          <a:prstGeom prst="rect">
            <a:avLst/>
          </a:prstGeom>
        </p:spPr>
        <p:txBody>
          <a:bodyPr lIns="91421" tIns="91421" rIns="91421" bIns="91421" anchor="ctr" anchorCtr="0"/>
          <a:lstStyle>
            <a:lvl1pPr lvl="0">
              <a:spcBef>
                <a:spcPts val="0"/>
              </a:spcBef>
              <a:defRPr sz="3200" b="1">
                <a:solidFill>
                  <a:srgbClr val="461418"/>
                </a:solidFill>
                <a:latin typeface="Century Gothic"/>
                <a:cs typeface="Century Gothic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1173821" y="1235138"/>
            <a:ext cx="4655351" cy="4819812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 marL="457189" lvl="0" indent="-457189">
              <a:spcBef>
                <a:spcPts val="0"/>
              </a:spcBef>
              <a:buClr>
                <a:srgbClr val="616627"/>
              </a:buClr>
              <a:buSzPct val="90000"/>
              <a:buFont typeface="Wingdings" charset="2"/>
              <a:buChar char="u"/>
              <a:defRPr sz="2667">
                <a:latin typeface="Century Gothic"/>
                <a:cs typeface="Century Gothic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2667"/>
            </a:lvl4pPr>
            <a:lvl5pPr lvl="4">
              <a:spcBef>
                <a:spcPts val="0"/>
              </a:spcBef>
              <a:buSzPct val="100000"/>
              <a:defRPr sz="2667"/>
            </a:lvl5pPr>
            <a:lvl6pPr lvl="5">
              <a:spcBef>
                <a:spcPts val="0"/>
              </a:spcBef>
              <a:buSzPct val="100000"/>
              <a:defRPr sz="2667"/>
            </a:lvl6pPr>
            <a:lvl7pPr lvl="6">
              <a:spcBef>
                <a:spcPts val="0"/>
              </a:spcBef>
              <a:buSzPct val="100000"/>
              <a:defRPr sz="2667"/>
            </a:lvl7pPr>
            <a:lvl8pPr lvl="7">
              <a:spcBef>
                <a:spcPts val="0"/>
              </a:spcBef>
              <a:buSzPct val="100000"/>
              <a:defRPr sz="2667"/>
            </a:lvl8pPr>
            <a:lvl9pPr lvl="8">
              <a:spcBef>
                <a:spcPts val="0"/>
              </a:spcBef>
              <a:buSzPct val="100000"/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6207425" y="1235138"/>
            <a:ext cx="4655351" cy="4819812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>
              <a:defRPr sz="2667" dirty="0">
                <a:latin typeface="Century Gothic"/>
                <a:cs typeface="Century Gothic"/>
              </a:defRPr>
            </a:lvl1pPr>
          </a:lstStyle>
          <a:p>
            <a:pPr marL="457189" lvl="0" indent="-457189">
              <a:spcBef>
                <a:spcPts val="0"/>
              </a:spcBef>
              <a:buClr>
                <a:srgbClr val="616627"/>
              </a:buClr>
              <a:buSzPct val="90000"/>
              <a:buFont typeface="Wingdings" charset="2"/>
              <a:buChar char="u"/>
            </a:pPr>
            <a:r>
              <a:rPr lang="en-US"/>
              <a:t>Click to edit Master text styles</a:t>
            </a:r>
          </a:p>
        </p:txBody>
      </p:sp>
      <p:pic>
        <p:nvPicPr>
          <p:cNvPr id="13" name="Picture 12" descr="CPS_HRConsulting_bw_rev_l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00" y="6481080"/>
            <a:ext cx="2609600" cy="2889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902551" y="6465016"/>
            <a:ext cx="822701" cy="297476"/>
          </a:xfrm>
          <a:prstGeom prst="rect">
            <a:avLst/>
          </a:prstGeom>
          <a:noFill/>
        </p:spPr>
        <p:txBody>
          <a:bodyPr wrap="none" lIns="91460" tIns="45731" rIns="91460" bIns="45731" rtlCol="0">
            <a:spAutoFit/>
          </a:bodyPr>
          <a:lstStyle/>
          <a:p>
            <a:pPr algn="r"/>
            <a:fld id="{8C29998B-70E1-A244-88AF-C4C59B723C95}" type="datetime6">
              <a:rPr lang="en-US" sz="1333" b="0" smtClean="0">
                <a:solidFill>
                  <a:srgbClr val="FFFFFF"/>
                </a:solidFill>
                <a:latin typeface="Century Gothic"/>
                <a:ea typeface="Arial" charset="0"/>
                <a:cs typeface="Century Gothic"/>
              </a:rPr>
              <a:t>May 24</a:t>
            </a:fld>
            <a:endParaRPr lang="en-US" sz="1333" b="0">
              <a:solidFill>
                <a:srgbClr val="FFFFFF"/>
              </a:solidFill>
              <a:latin typeface="Century Gothic"/>
              <a:ea typeface="Arial" charset="0"/>
              <a:cs typeface="Century Gothi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216" y="6459489"/>
            <a:ext cx="1064731" cy="297462"/>
          </a:xfrm>
          <a:prstGeom prst="rect">
            <a:avLst/>
          </a:prstGeom>
          <a:noFill/>
        </p:spPr>
        <p:txBody>
          <a:bodyPr wrap="none" lIns="91448" tIns="45724" rIns="91448" bIns="45724" rtlCol="0">
            <a:spAutoFit/>
          </a:bodyPr>
          <a:lstStyle/>
          <a:p>
            <a:r>
              <a:rPr lang="en-US" sz="1333" b="0">
                <a:solidFill>
                  <a:schemeClr val="bg1"/>
                </a:solidFill>
                <a:latin typeface="Century Gothic"/>
                <a:ea typeface="Arial" charset="0"/>
                <a:cs typeface="Century Gothic"/>
              </a:rPr>
              <a:t>cpshr.com</a:t>
            </a:r>
          </a:p>
        </p:txBody>
      </p:sp>
      <p:cxnSp>
        <p:nvCxnSpPr>
          <p:cNvPr id="17" name="Shape 54"/>
          <p:cNvCxnSpPr/>
          <p:nvPr/>
        </p:nvCxnSpPr>
        <p:spPr>
          <a:xfrm>
            <a:off x="-8032" y="954660"/>
            <a:ext cx="122159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" name="Shape 47"/>
          <p:cNvSpPr/>
          <p:nvPr/>
        </p:nvSpPr>
        <p:spPr>
          <a:xfrm>
            <a:off x="418715" y="222243"/>
            <a:ext cx="541199" cy="541199"/>
          </a:xfrm>
          <a:prstGeom prst="ellipse">
            <a:avLst/>
          </a:prstGeom>
          <a:solidFill>
            <a:srgbClr val="616627"/>
          </a:solidFill>
          <a:ln>
            <a:noFill/>
          </a:ln>
        </p:spPr>
        <p:txBody>
          <a:bodyPr lIns="121895" tIns="121895" rIns="121895" bIns="12189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79839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8033" y="6199786"/>
            <a:ext cx="12215999" cy="658212"/>
          </a:xfrm>
          <a:prstGeom prst="rect">
            <a:avLst/>
          </a:prstGeom>
          <a:gradFill flip="none" rotWithShape="1">
            <a:gsLst>
              <a:gs pos="0">
                <a:srgbClr val="7B797D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172069" y="190651"/>
            <a:ext cx="9666807" cy="580799"/>
          </a:xfrm>
          <a:prstGeom prst="rect">
            <a:avLst/>
          </a:prstGeom>
        </p:spPr>
        <p:txBody>
          <a:bodyPr lIns="91421" tIns="91421" rIns="91421" bIns="91421" anchor="ctr" anchorCtr="0"/>
          <a:lstStyle>
            <a:lvl1pPr lvl="0" rtl="0">
              <a:spcBef>
                <a:spcPts val="0"/>
              </a:spcBef>
              <a:defRPr sz="3200" b="1">
                <a:solidFill>
                  <a:srgbClr val="461418"/>
                </a:solidFill>
                <a:latin typeface="Century Gothic"/>
                <a:cs typeface="Century Gothic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173518" y="1235138"/>
            <a:ext cx="3111999" cy="4819812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 marL="380990" lvl="0" indent="-380990" rtl="0">
              <a:spcBef>
                <a:spcPts val="0"/>
              </a:spcBef>
              <a:buClr>
                <a:srgbClr val="616627"/>
              </a:buClr>
              <a:buSzPct val="90000"/>
              <a:buFont typeface="Wingdings" charset="2"/>
              <a:buChar char="u"/>
              <a:defRPr sz="2400">
                <a:latin typeface="Century Gothic"/>
                <a:cs typeface="Century Gothic"/>
              </a:defRPr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445066" y="1235138"/>
            <a:ext cx="3111999" cy="4819812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>
              <a:defRPr sz="2400" dirty="0">
                <a:latin typeface="Century Gothic"/>
                <a:cs typeface="Century Gothic"/>
              </a:defRPr>
            </a:lvl1pPr>
          </a:lstStyle>
          <a:p>
            <a:pPr marL="380990" lvl="0" indent="-380990">
              <a:spcBef>
                <a:spcPts val="0"/>
              </a:spcBef>
              <a:buClr>
                <a:srgbClr val="616627"/>
              </a:buClr>
              <a:buSzPct val="90000"/>
              <a:buFont typeface="Wingdings" charset="2"/>
              <a:buChar char="u"/>
            </a:pPr>
            <a:r>
              <a:rPr lang="en-US"/>
              <a:t>Click to edit Master text styles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7716614" y="1235138"/>
            <a:ext cx="3122261" cy="4819812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>
              <a:defRPr sz="2400" dirty="0">
                <a:latin typeface="Century Gothic"/>
                <a:cs typeface="Century Gothic"/>
              </a:defRPr>
            </a:lvl1pPr>
          </a:lstStyle>
          <a:p>
            <a:pPr marL="380990" lvl="0" indent="-380990">
              <a:spcBef>
                <a:spcPts val="0"/>
              </a:spcBef>
              <a:buClr>
                <a:srgbClr val="616627"/>
              </a:buClr>
              <a:buSzPct val="90000"/>
              <a:buFont typeface="Wingdings" charset="2"/>
              <a:buChar char="u"/>
            </a:pPr>
            <a:r>
              <a:rPr lang="en-US"/>
              <a:t>Click to edit Master text styles</a:t>
            </a:r>
          </a:p>
        </p:txBody>
      </p:sp>
      <p:pic>
        <p:nvPicPr>
          <p:cNvPr id="14" name="Picture 13" descr="CPS_HRConsulting_bw_rev_l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00" y="6481080"/>
            <a:ext cx="2609600" cy="288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902551" y="6465016"/>
            <a:ext cx="822701" cy="297476"/>
          </a:xfrm>
          <a:prstGeom prst="rect">
            <a:avLst/>
          </a:prstGeom>
          <a:noFill/>
        </p:spPr>
        <p:txBody>
          <a:bodyPr wrap="none" lIns="91460" tIns="45731" rIns="91460" bIns="45731" rtlCol="0">
            <a:spAutoFit/>
          </a:bodyPr>
          <a:lstStyle/>
          <a:p>
            <a:pPr algn="r"/>
            <a:fld id="{8C29998B-70E1-A244-88AF-C4C59B723C95}" type="datetime6">
              <a:rPr lang="en-US" sz="1333" b="0" smtClean="0">
                <a:solidFill>
                  <a:srgbClr val="FFFFFF"/>
                </a:solidFill>
                <a:latin typeface="Century Gothic"/>
                <a:ea typeface="Arial" charset="0"/>
                <a:cs typeface="Century Gothic"/>
              </a:rPr>
              <a:t>May 24</a:t>
            </a:fld>
            <a:endParaRPr lang="en-US" sz="1333" b="0">
              <a:solidFill>
                <a:srgbClr val="FFFFFF"/>
              </a:solidFill>
              <a:latin typeface="Century Gothic"/>
              <a:ea typeface="Arial" charset="0"/>
              <a:cs typeface="Century Gothi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216" y="6459489"/>
            <a:ext cx="1064731" cy="297462"/>
          </a:xfrm>
          <a:prstGeom prst="rect">
            <a:avLst/>
          </a:prstGeom>
          <a:noFill/>
        </p:spPr>
        <p:txBody>
          <a:bodyPr wrap="none" lIns="91448" tIns="45724" rIns="91448" bIns="45724" rtlCol="0">
            <a:spAutoFit/>
          </a:bodyPr>
          <a:lstStyle/>
          <a:p>
            <a:r>
              <a:rPr lang="en-US" sz="1333" b="0">
                <a:solidFill>
                  <a:schemeClr val="bg1"/>
                </a:solidFill>
                <a:latin typeface="Century Gothic"/>
                <a:ea typeface="Arial" charset="0"/>
                <a:cs typeface="Century Gothic"/>
              </a:rPr>
              <a:t>cpshr.com</a:t>
            </a:r>
          </a:p>
        </p:txBody>
      </p:sp>
      <p:cxnSp>
        <p:nvCxnSpPr>
          <p:cNvPr id="18" name="Shape 54"/>
          <p:cNvCxnSpPr/>
          <p:nvPr/>
        </p:nvCxnSpPr>
        <p:spPr>
          <a:xfrm>
            <a:off x="-8032" y="954660"/>
            <a:ext cx="122159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9" name="Shape 47"/>
          <p:cNvSpPr/>
          <p:nvPr/>
        </p:nvSpPr>
        <p:spPr>
          <a:xfrm>
            <a:off x="418715" y="222243"/>
            <a:ext cx="541199" cy="541199"/>
          </a:xfrm>
          <a:prstGeom prst="ellipse">
            <a:avLst/>
          </a:prstGeom>
          <a:solidFill>
            <a:srgbClr val="616627"/>
          </a:solidFill>
          <a:ln>
            <a:noFill/>
          </a:ln>
        </p:spPr>
        <p:txBody>
          <a:bodyPr lIns="121895" tIns="121895" rIns="121895" bIns="12189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77847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-8033" y="6199786"/>
            <a:ext cx="12215999" cy="658212"/>
          </a:xfrm>
          <a:prstGeom prst="rect">
            <a:avLst/>
          </a:prstGeom>
          <a:gradFill flip="none" rotWithShape="1">
            <a:gsLst>
              <a:gs pos="0">
                <a:srgbClr val="7B797D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8" name="Shape 54"/>
          <p:cNvCxnSpPr/>
          <p:nvPr/>
        </p:nvCxnSpPr>
        <p:spPr>
          <a:xfrm>
            <a:off x="-8032" y="954660"/>
            <a:ext cx="122159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170416" y="191790"/>
            <a:ext cx="9668459" cy="580799"/>
          </a:xfrm>
          <a:prstGeom prst="rect">
            <a:avLst/>
          </a:prstGeom>
          <a:solidFill>
            <a:schemeClr val="bg1"/>
          </a:solidFill>
        </p:spPr>
        <p:txBody>
          <a:bodyPr lIns="91421" tIns="91421" rIns="91421" bIns="91421" anchor="ctr" anchorCtr="0"/>
          <a:lstStyle>
            <a:lvl1pPr lvl="0">
              <a:spcBef>
                <a:spcPts val="0"/>
              </a:spcBef>
              <a:defRPr sz="3200" b="1">
                <a:solidFill>
                  <a:srgbClr val="461418"/>
                </a:solidFill>
                <a:latin typeface="Century Gothic"/>
                <a:cs typeface="Century Gothic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21" name="Picture 20" descr="CPS_HRConsulting_bw_rev_l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00" y="6481080"/>
            <a:ext cx="2609600" cy="2889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902551" y="6465016"/>
            <a:ext cx="822701" cy="297476"/>
          </a:xfrm>
          <a:prstGeom prst="rect">
            <a:avLst/>
          </a:prstGeom>
          <a:noFill/>
        </p:spPr>
        <p:txBody>
          <a:bodyPr wrap="none" lIns="91460" tIns="45731" rIns="91460" bIns="45731" rtlCol="0">
            <a:spAutoFit/>
          </a:bodyPr>
          <a:lstStyle/>
          <a:p>
            <a:pPr algn="r"/>
            <a:fld id="{8C29998B-70E1-A244-88AF-C4C59B723C95}" type="datetime6">
              <a:rPr lang="en-US" sz="1333" b="0" smtClean="0">
                <a:solidFill>
                  <a:srgbClr val="FFFFFF"/>
                </a:solidFill>
                <a:latin typeface="Century Gothic"/>
                <a:ea typeface="Arial" charset="0"/>
                <a:cs typeface="Century Gothic"/>
              </a:rPr>
              <a:t>May 24</a:t>
            </a:fld>
            <a:endParaRPr lang="en-US" sz="1333" b="0">
              <a:solidFill>
                <a:srgbClr val="FFFFFF"/>
              </a:solidFill>
              <a:latin typeface="Century Gothic"/>
              <a:ea typeface="Arial" charset="0"/>
              <a:cs typeface="Century Gothic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5216" y="6459489"/>
            <a:ext cx="1064731" cy="297462"/>
          </a:xfrm>
          <a:prstGeom prst="rect">
            <a:avLst/>
          </a:prstGeom>
          <a:noFill/>
        </p:spPr>
        <p:txBody>
          <a:bodyPr wrap="none" lIns="91448" tIns="45724" rIns="91448" bIns="45724" rtlCol="0">
            <a:spAutoFit/>
          </a:bodyPr>
          <a:lstStyle/>
          <a:p>
            <a:r>
              <a:rPr lang="en-US" sz="1333" b="0">
                <a:solidFill>
                  <a:schemeClr val="bg1"/>
                </a:solidFill>
                <a:latin typeface="Century Gothic"/>
                <a:ea typeface="Arial" charset="0"/>
                <a:cs typeface="Century Gothic"/>
              </a:rPr>
              <a:t>cpshr.com</a:t>
            </a:r>
          </a:p>
        </p:txBody>
      </p:sp>
      <p:sp>
        <p:nvSpPr>
          <p:cNvPr id="25" name="Shape 47"/>
          <p:cNvSpPr/>
          <p:nvPr/>
        </p:nvSpPr>
        <p:spPr>
          <a:xfrm>
            <a:off x="418715" y="222243"/>
            <a:ext cx="541199" cy="541199"/>
          </a:xfrm>
          <a:prstGeom prst="ellipse">
            <a:avLst/>
          </a:prstGeom>
          <a:solidFill>
            <a:srgbClr val="616627"/>
          </a:solidFill>
          <a:ln>
            <a:noFill/>
          </a:ln>
        </p:spPr>
        <p:txBody>
          <a:bodyPr lIns="121895" tIns="121895" rIns="121895" bIns="12189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76137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No Logo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77166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p Ic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8033" y="6199786"/>
            <a:ext cx="12215999" cy="658212"/>
          </a:xfrm>
          <a:prstGeom prst="rect">
            <a:avLst/>
          </a:prstGeom>
          <a:gradFill flip="none" rotWithShape="1">
            <a:gsLst>
              <a:gs pos="0">
                <a:srgbClr val="7B797D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10" descr="CPS_HRConsulting_bw_rev_l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00" y="6481080"/>
            <a:ext cx="2609600" cy="2889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02551" y="6465016"/>
            <a:ext cx="822701" cy="297476"/>
          </a:xfrm>
          <a:prstGeom prst="rect">
            <a:avLst/>
          </a:prstGeom>
          <a:noFill/>
        </p:spPr>
        <p:txBody>
          <a:bodyPr wrap="none" lIns="91460" tIns="45731" rIns="91460" bIns="45731" rtlCol="0">
            <a:spAutoFit/>
          </a:bodyPr>
          <a:lstStyle/>
          <a:p>
            <a:pPr algn="r"/>
            <a:fld id="{8C29998B-70E1-A244-88AF-C4C59B723C95}" type="datetime6">
              <a:rPr lang="en-US" sz="1333" b="0" smtClean="0">
                <a:solidFill>
                  <a:srgbClr val="FFFFFF"/>
                </a:solidFill>
                <a:latin typeface="Century Gothic"/>
                <a:ea typeface="Arial" charset="0"/>
                <a:cs typeface="Century Gothic"/>
              </a:rPr>
              <a:t>May 24</a:t>
            </a:fld>
            <a:endParaRPr lang="en-US" sz="1333" b="0">
              <a:solidFill>
                <a:srgbClr val="FFFFFF"/>
              </a:solidFill>
              <a:latin typeface="Century Gothic"/>
              <a:ea typeface="Arial" charset="0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216" y="6459489"/>
            <a:ext cx="1064731" cy="297462"/>
          </a:xfrm>
          <a:prstGeom prst="rect">
            <a:avLst/>
          </a:prstGeom>
          <a:noFill/>
        </p:spPr>
        <p:txBody>
          <a:bodyPr wrap="none" lIns="91448" tIns="45724" rIns="91448" bIns="45724" rtlCol="0">
            <a:spAutoFit/>
          </a:bodyPr>
          <a:lstStyle/>
          <a:p>
            <a:r>
              <a:rPr lang="en-US" sz="1333" b="0">
                <a:solidFill>
                  <a:schemeClr val="bg1"/>
                </a:solidFill>
                <a:latin typeface="Century Gothic"/>
                <a:ea typeface="Arial" charset="0"/>
                <a:cs typeface="Century Gothic"/>
              </a:rPr>
              <a:t>cpshr.com</a:t>
            </a:r>
          </a:p>
        </p:txBody>
      </p:sp>
      <p:cxnSp>
        <p:nvCxnSpPr>
          <p:cNvPr id="6" name="Shape 124"/>
          <p:cNvCxnSpPr/>
          <p:nvPr/>
        </p:nvCxnSpPr>
        <p:spPr>
          <a:xfrm>
            <a:off x="-8032" y="1165408"/>
            <a:ext cx="122159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" name="Shape 125"/>
          <p:cNvSpPr/>
          <p:nvPr/>
        </p:nvSpPr>
        <p:spPr>
          <a:xfrm>
            <a:off x="5336157" y="405571"/>
            <a:ext cx="1519555" cy="1519552"/>
          </a:xfrm>
          <a:prstGeom prst="ellipse">
            <a:avLst/>
          </a:prstGeom>
          <a:solidFill>
            <a:srgbClr val="5C001F"/>
          </a:solidFill>
          <a:ln>
            <a:noFill/>
          </a:ln>
        </p:spPr>
        <p:txBody>
          <a:bodyPr lIns="121895" tIns="121895" rIns="121895" bIns="121895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93632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84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2.0 - Title and Content (Teal Texture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89596FE-8609-8C46-A087-710729E689F1}"/>
              </a:ext>
            </a:extLst>
          </p:cNvPr>
          <p:cNvSpPr/>
          <p:nvPr userDrawn="1"/>
        </p:nvSpPr>
        <p:spPr>
          <a:xfrm>
            <a:off x="-190" y="-26686"/>
            <a:ext cx="12192000" cy="6884686"/>
          </a:xfrm>
          <a:prstGeom prst="roundRect">
            <a:avLst>
              <a:gd name="adj" fmla="val 0"/>
            </a:avLst>
          </a:prstGeom>
          <a:pattFill prst="trellis">
            <a:fgClr>
              <a:schemeClr val="tx2"/>
            </a:fgClr>
            <a:bgClr>
              <a:srgbClr val="042A2A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5917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ADFDCD-A885-E543-8914-0AA70D8C0979}"/>
              </a:ext>
            </a:extLst>
          </p:cNvPr>
          <p:cNvGrpSpPr/>
          <p:nvPr userDrawn="1"/>
        </p:nvGrpSpPr>
        <p:grpSpPr>
          <a:xfrm>
            <a:off x="11659227" y="4994646"/>
            <a:ext cx="1747976" cy="1814143"/>
            <a:chOff x="-1055592" y="2597998"/>
            <a:chExt cx="4005374" cy="4156992"/>
          </a:xfrm>
          <a:solidFill>
            <a:schemeClr val="bg2">
              <a:alpha val="10000"/>
            </a:schemeClr>
          </a:solidFill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88DEBFA-8370-7740-9FAC-A7587174B336}"/>
                </a:ext>
              </a:extLst>
            </p:cNvPr>
            <p:cNvSpPr/>
            <p:nvPr/>
          </p:nvSpPr>
          <p:spPr>
            <a:xfrm>
              <a:off x="-1055592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92EDF251-1784-D74D-989D-F288DFBD6039}"/>
                </a:ext>
              </a:extLst>
            </p:cNvPr>
            <p:cNvSpPr/>
            <p:nvPr/>
          </p:nvSpPr>
          <p:spPr>
            <a:xfrm>
              <a:off x="1963628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4E879241-27D9-4B4C-BA48-13A71CE7196E}"/>
                </a:ext>
              </a:extLst>
            </p:cNvPr>
            <p:cNvSpPr/>
            <p:nvPr/>
          </p:nvSpPr>
          <p:spPr>
            <a:xfrm>
              <a:off x="-1030665" y="4001799"/>
              <a:ext cx="3954742" cy="2753191"/>
            </a:xfrm>
            <a:custGeom>
              <a:avLst/>
              <a:gdLst>
                <a:gd name="connsiteX0" fmla="*/ 1975975 w 3954742"/>
                <a:gd name="connsiteY0" fmla="*/ 2752939 h 2753191"/>
                <a:gd name="connsiteX1" fmla="*/ -229 w 3954742"/>
                <a:gd name="connsiteY1" fmla="*/ 780933 h 2753191"/>
                <a:gd name="connsiteX2" fmla="*/ -229 w 3954742"/>
                <a:gd name="connsiteY2" fmla="*/ 466127 h 2753191"/>
                <a:gd name="connsiteX3" fmla="*/ 467143 w 3954742"/>
                <a:gd name="connsiteY3" fmla="*/ -253 h 2753191"/>
                <a:gd name="connsiteX4" fmla="*/ 934515 w 3954742"/>
                <a:gd name="connsiteY4" fmla="*/ 466127 h 2753191"/>
                <a:gd name="connsiteX5" fmla="*/ 934515 w 3954742"/>
                <a:gd name="connsiteY5" fmla="*/ 792203 h 2753191"/>
                <a:gd name="connsiteX6" fmla="*/ 1977143 w 3954742"/>
                <a:gd name="connsiteY6" fmla="*/ 1833005 h 2753191"/>
                <a:gd name="connsiteX7" fmla="*/ 3019771 w 3954742"/>
                <a:gd name="connsiteY7" fmla="*/ 792203 h 2753191"/>
                <a:gd name="connsiteX8" fmla="*/ 3019771 w 3954742"/>
                <a:gd name="connsiteY8" fmla="*/ 466127 h 2753191"/>
                <a:gd name="connsiteX9" fmla="*/ 3487143 w 3954742"/>
                <a:gd name="connsiteY9" fmla="*/ -253 h 2753191"/>
                <a:gd name="connsiteX10" fmla="*/ 3954514 w 3954742"/>
                <a:gd name="connsiteY10" fmla="*/ 466127 h 2753191"/>
                <a:gd name="connsiteX11" fmla="*/ 3954514 w 3954742"/>
                <a:gd name="connsiteY11" fmla="*/ 780933 h 2753191"/>
                <a:gd name="connsiteX12" fmla="*/ 1975975 w 3954742"/>
                <a:gd name="connsiteY12" fmla="*/ 2752939 h 275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4742" h="2753191">
                  <a:moveTo>
                    <a:pt x="1975975" y="2752939"/>
                  </a:moveTo>
                  <a:cubicBezTo>
                    <a:pt x="885090" y="2751657"/>
                    <a:pt x="1057" y="1869501"/>
                    <a:pt x="-229" y="780933"/>
                  </a:cubicBezTo>
                  <a:lnTo>
                    <a:pt x="-229" y="466127"/>
                  </a:lnTo>
                  <a:cubicBezTo>
                    <a:pt x="-229" y="208568"/>
                    <a:pt x="209037" y="-253"/>
                    <a:pt x="467143" y="-253"/>
                  </a:cubicBezTo>
                  <a:cubicBezTo>
                    <a:pt x="725249" y="-253"/>
                    <a:pt x="934515" y="208568"/>
                    <a:pt x="934515" y="466127"/>
                  </a:cubicBezTo>
                  <a:lnTo>
                    <a:pt x="934515" y="792203"/>
                  </a:lnTo>
                  <a:cubicBezTo>
                    <a:pt x="934515" y="1366238"/>
                    <a:pt x="1275696" y="1833005"/>
                    <a:pt x="1977143" y="1833005"/>
                  </a:cubicBezTo>
                  <a:cubicBezTo>
                    <a:pt x="2633411" y="1833005"/>
                    <a:pt x="3019771" y="1366626"/>
                    <a:pt x="3019771" y="792203"/>
                  </a:cubicBezTo>
                  <a:lnTo>
                    <a:pt x="3019771" y="466127"/>
                  </a:lnTo>
                  <a:cubicBezTo>
                    <a:pt x="3019771" y="208568"/>
                    <a:pt x="3229037" y="-253"/>
                    <a:pt x="3487143" y="-253"/>
                  </a:cubicBezTo>
                  <a:cubicBezTo>
                    <a:pt x="3745249" y="-253"/>
                    <a:pt x="3954514" y="208568"/>
                    <a:pt x="3954514" y="466127"/>
                  </a:cubicBezTo>
                  <a:lnTo>
                    <a:pt x="3954514" y="780933"/>
                  </a:lnTo>
                  <a:cubicBezTo>
                    <a:pt x="3953230" y="1870433"/>
                    <a:pt x="3067794" y="2752939"/>
                    <a:pt x="1975975" y="2752939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D90102-CBE3-804D-8775-9C77A81E5295}"/>
              </a:ext>
            </a:extLst>
          </p:cNvPr>
          <p:cNvGrpSpPr/>
          <p:nvPr userDrawn="1"/>
        </p:nvGrpSpPr>
        <p:grpSpPr>
          <a:xfrm rot="19925290">
            <a:off x="-70182" y="-76281"/>
            <a:ext cx="1747976" cy="1814143"/>
            <a:chOff x="-1055592" y="2597998"/>
            <a:chExt cx="4005374" cy="4156992"/>
          </a:xfrm>
          <a:solidFill>
            <a:schemeClr val="bg2">
              <a:alpha val="10000"/>
            </a:schemeClr>
          </a:solidFill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FB779009-DCC0-A146-B74B-3657DADB2F15}"/>
                </a:ext>
              </a:extLst>
            </p:cNvPr>
            <p:cNvSpPr/>
            <p:nvPr/>
          </p:nvSpPr>
          <p:spPr>
            <a:xfrm>
              <a:off x="-1055592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F16E0492-D9DF-FC4C-939D-97F4B695ED30}"/>
                </a:ext>
              </a:extLst>
            </p:cNvPr>
            <p:cNvSpPr/>
            <p:nvPr/>
          </p:nvSpPr>
          <p:spPr>
            <a:xfrm>
              <a:off x="1963628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C153F8E-388E-954C-B553-32AD883E39AC}"/>
                </a:ext>
              </a:extLst>
            </p:cNvPr>
            <p:cNvSpPr/>
            <p:nvPr/>
          </p:nvSpPr>
          <p:spPr>
            <a:xfrm>
              <a:off x="-1030665" y="4001799"/>
              <a:ext cx="3954742" cy="2753191"/>
            </a:xfrm>
            <a:custGeom>
              <a:avLst/>
              <a:gdLst>
                <a:gd name="connsiteX0" fmla="*/ 1975975 w 3954742"/>
                <a:gd name="connsiteY0" fmla="*/ 2752939 h 2753191"/>
                <a:gd name="connsiteX1" fmla="*/ -229 w 3954742"/>
                <a:gd name="connsiteY1" fmla="*/ 780933 h 2753191"/>
                <a:gd name="connsiteX2" fmla="*/ -229 w 3954742"/>
                <a:gd name="connsiteY2" fmla="*/ 466127 h 2753191"/>
                <a:gd name="connsiteX3" fmla="*/ 467143 w 3954742"/>
                <a:gd name="connsiteY3" fmla="*/ -253 h 2753191"/>
                <a:gd name="connsiteX4" fmla="*/ 934515 w 3954742"/>
                <a:gd name="connsiteY4" fmla="*/ 466127 h 2753191"/>
                <a:gd name="connsiteX5" fmla="*/ 934515 w 3954742"/>
                <a:gd name="connsiteY5" fmla="*/ 792203 h 2753191"/>
                <a:gd name="connsiteX6" fmla="*/ 1977143 w 3954742"/>
                <a:gd name="connsiteY6" fmla="*/ 1833005 h 2753191"/>
                <a:gd name="connsiteX7" fmla="*/ 3019771 w 3954742"/>
                <a:gd name="connsiteY7" fmla="*/ 792203 h 2753191"/>
                <a:gd name="connsiteX8" fmla="*/ 3019771 w 3954742"/>
                <a:gd name="connsiteY8" fmla="*/ 466127 h 2753191"/>
                <a:gd name="connsiteX9" fmla="*/ 3487143 w 3954742"/>
                <a:gd name="connsiteY9" fmla="*/ -253 h 2753191"/>
                <a:gd name="connsiteX10" fmla="*/ 3954514 w 3954742"/>
                <a:gd name="connsiteY10" fmla="*/ 466127 h 2753191"/>
                <a:gd name="connsiteX11" fmla="*/ 3954514 w 3954742"/>
                <a:gd name="connsiteY11" fmla="*/ 780933 h 2753191"/>
                <a:gd name="connsiteX12" fmla="*/ 1975975 w 3954742"/>
                <a:gd name="connsiteY12" fmla="*/ 2752939 h 275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4742" h="2753191">
                  <a:moveTo>
                    <a:pt x="1975975" y="2752939"/>
                  </a:moveTo>
                  <a:cubicBezTo>
                    <a:pt x="885090" y="2751657"/>
                    <a:pt x="1057" y="1869501"/>
                    <a:pt x="-229" y="780933"/>
                  </a:cubicBezTo>
                  <a:lnTo>
                    <a:pt x="-229" y="466127"/>
                  </a:lnTo>
                  <a:cubicBezTo>
                    <a:pt x="-229" y="208568"/>
                    <a:pt x="209037" y="-253"/>
                    <a:pt x="467143" y="-253"/>
                  </a:cubicBezTo>
                  <a:cubicBezTo>
                    <a:pt x="725249" y="-253"/>
                    <a:pt x="934515" y="208568"/>
                    <a:pt x="934515" y="466127"/>
                  </a:cubicBezTo>
                  <a:lnTo>
                    <a:pt x="934515" y="792203"/>
                  </a:lnTo>
                  <a:cubicBezTo>
                    <a:pt x="934515" y="1366238"/>
                    <a:pt x="1275696" y="1833005"/>
                    <a:pt x="1977143" y="1833005"/>
                  </a:cubicBezTo>
                  <a:cubicBezTo>
                    <a:pt x="2633411" y="1833005"/>
                    <a:pt x="3019771" y="1366626"/>
                    <a:pt x="3019771" y="792203"/>
                  </a:cubicBezTo>
                  <a:lnTo>
                    <a:pt x="3019771" y="466127"/>
                  </a:lnTo>
                  <a:cubicBezTo>
                    <a:pt x="3019771" y="208568"/>
                    <a:pt x="3229037" y="-253"/>
                    <a:pt x="3487143" y="-253"/>
                  </a:cubicBezTo>
                  <a:cubicBezTo>
                    <a:pt x="3745249" y="-253"/>
                    <a:pt x="3954514" y="208568"/>
                    <a:pt x="3954514" y="466127"/>
                  </a:cubicBezTo>
                  <a:lnTo>
                    <a:pt x="3954514" y="780933"/>
                  </a:lnTo>
                  <a:cubicBezTo>
                    <a:pt x="3953230" y="1870433"/>
                    <a:pt x="3067794" y="2752939"/>
                    <a:pt x="1975975" y="2752939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Arc 19">
            <a:extLst>
              <a:ext uri="{FF2B5EF4-FFF2-40B4-BE49-F238E27FC236}">
                <a16:creationId xmlns:a16="http://schemas.microsoft.com/office/drawing/2014/main" id="{F4430F62-BD00-BE4B-8FAE-1BD257648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80269" y="-604000"/>
            <a:ext cx="1695291" cy="1695291"/>
          </a:xfrm>
          <a:prstGeom prst="arc">
            <a:avLst>
              <a:gd name="adj1" fmla="val 2891622"/>
              <a:gd name="adj2" fmla="val 12082032"/>
            </a:avLst>
          </a:prstGeom>
          <a:ln w="25400" cap="rnd">
            <a:solidFill>
              <a:schemeClr val="tx2">
                <a:lumMod val="90000"/>
                <a:lumOff val="1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CB1D0C-178D-E34B-A4D7-F1BFEF341BDB}"/>
              </a:ext>
            </a:extLst>
          </p:cNvPr>
          <p:cNvSpPr/>
          <p:nvPr userDrawn="1"/>
        </p:nvSpPr>
        <p:spPr>
          <a:xfrm>
            <a:off x="-91812" y="5732586"/>
            <a:ext cx="192356" cy="1923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16B27C2-0D52-9A43-9E9F-8EA681E42C49}"/>
              </a:ext>
            </a:extLst>
          </p:cNvPr>
          <p:cNvSpPr/>
          <p:nvPr userDrawn="1"/>
        </p:nvSpPr>
        <p:spPr>
          <a:xfrm>
            <a:off x="11935992" y="894939"/>
            <a:ext cx="192356" cy="19235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fidential Note" descr="Confidential">
            <a:extLst>
              <a:ext uri="{FF2B5EF4-FFF2-40B4-BE49-F238E27FC236}">
                <a16:creationId xmlns:a16="http://schemas.microsoft.com/office/drawing/2014/main" id="{D9ABAF0F-7FCF-6445-91E8-964D7FF04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note" descr="Footnote">
            <a:extLst>
              <a:ext uri="{FF2B5EF4-FFF2-40B4-BE49-F238E27FC236}">
                <a16:creationId xmlns:a16="http://schemas.microsoft.com/office/drawing/2014/main" id="{07339208-111A-8E42-BDF6-1CB316BB5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0" name="Content" descr="Content">
            <a:extLst>
              <a:ext uri="{FF2B5EF4-FFF2-40B4-BE49-F238E27FC236}">
                <a16:creationId xmlns:a16="http://schemas.microsoft.com/office/drawing/2014/main" id="{75F923E2-E028-D743-978B-8EF137EFD9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  <p:pic>
        <p:nvPicPr>
          <p:cNvPr id="31" name="UKG Logo" descr="UKG Logo">
            <a:extLst>
              <a:ext uri="{FF2B5EF4-FFF2-40B4-BE49-F238E27FC236}">
                <a16:creationId xmlns:a16="http://schemas.microsoft.com/office/drawing/2014/main" id="{F913621D-DC8D-4747-8BA6-D1A4AC937D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6496" y="6494184"/>
            <a:ext cx="618126" cy="19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6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606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3200" cy="8382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981200"/>
            <a:ext cx="11176000" cy="419100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914377" indent="-396865" algn="l" defTabSz="91434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D8B25C"/>
              </a:buClr>
              <a:buFont typeface="Calibri" pitchFamily="34" charset="0"/>
              <a:buChar char="•"/>
              <a:defRPr sz="2800">
                <a:solidFill>
                  <a:srgbClr val="D8B2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lnSpc>
                <a:spcPct val="100000"/>
              </a:lnSpc>
              <a:spcBef>
                <a:spcPts val="1200"/>
              </a:spcBef>
              <a:buClr>
                <a:srgbClr val="A5AB81"/>
              </a:buClr>
              <a:buFont typeface="Calibri" pitchFamily="34" charset="0"/>
              <a:buChar char="•"/>
              <a:defRPr sz="2400">
                <a:solidFill>
                  <a:srgbClr val="A5A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lnSpc>
                <a:spcPct val="100000"/>
              </a:lnSpc>
              <a:spcBef>
                <a:spcPts val="1200"/>
              </a:spcBef>
              <a:buClr>
                <a:srgbClr val="DD8047"/>
              </a:buClr>
              <a:buFont typeface="Calibri" pitchFamily="34" charset="0"/>
              <a:buChar char="•"/>
              <a:defRPr>
                <a:solidFill>
                  <a:srgbClr val="DD80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Calibri" pitchFamily="34" charset="0"/>
              <a:buChar char="•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1452463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685800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8000" y="158353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0E5C4-AC5B-4B53-BBED-8DE68FE18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78962"/>
      </p:ext>
    </p:extLst>
  </p:cSld>
  <p:clrMapOvr>
    <a:masterClrMapping/>
  </p:clrMapOvr>
  <p:transition spd="med">
    <p:wipe dir="d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085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1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1173822" y="1235139"/>
            <a:ext cx="9665053" cy="4819812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 marL="342891" lvl="0" indent="-342891" rtl="0">
              <a:spcBef>
                <a:spcPts val="600"/>
              </a:spcBef>
              <a:buClr>
                <a:srgbClr val="616627"/>
              </a:buClr>
              <a:buSzPct val="90000"/>
              <a:buFont typeface="Wingdings" charset="2"/>
              <a:buChar char="u"/>
              <a:defRPr sz="2000">
                <a:latin typeface="Century Gothic"/>
                <a:ea typeface="Quattrocento Sans"/>
                <a:cs typeface="Century Gothic"/>
                <a:sym typeface="Quattrocento Sans"/>
              </a:defRPr>
            </a:lvl1pPr>
            <a:lvl2pPr lvl="1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07423" y="8620021"/>
            <a:ext cx="617828" cy="223156"/>
          </a:xfrm>
          <a:prstGeom prst="rect">
            <a:avLst/>
          </a:prstGeom>
          <a:noFill/>
        </p:spPr>
        <p:txBody>
          <a:bodyPr wrap="none" lIns="68595" tIns="34299" rIns="68595" bIns="34299" rtlCol="0">
            <a:spAutoFit/>
          </a:bodyPr>
          <a:lstStyle/>
          <a:p>
            <a:pPr algn="r"/>
            <a:fld id="{8C29998B-70E1-A244-88AF-C4C59B723C95}" type="datetime6">
              <a:rPr lang="en-US" sz="1000" b="0" smtClean="0">
                <a:solidFill>
                  <a:srgbClr val="FFFFFF"/>
                </a:solidFill>
                <a:latin typeface="Century Gothic"/>
                <a:ea typeface="Arial" charset="0"/>
                <a:cs typeface="Century Gothic"/>
              </a:rPr>
              <a:t>May 24</a:t>
            </a:fld>
            <a:endParaRPr lang="en-US" sz="1000" b="0">
              <a:solidFill>
                <a:srgbClr val="FFFFFF"/>
              </a:solidFill>
              <a:latin typeface="Century Gothic"/>
              <a:ea typeface="Arial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625304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PS_HRConsulting_bw_rev_l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00" y="6481080"/>
            <a:ext cx="2609600" cy="2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093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+ 1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649529-78CF-431F-B45E-B2A8F677A9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54618"/>
            <a:ext cx="12192000" cy="18076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1173822" y="187690"/>
            <a:ext cx="9665053" cy="580799"/>
          </a:xfrm>
          <a:prstGeom prst="rect">
            <a:avLst/>
          </a:prstGeom>
        </p:spPr>
        <p:txBody>
          <a:bodyPr lIns="91421" tIns="91421" rIns="91421" bIns="91421" anchor="ctr" anchorCtr="0"/>
          <a:lstStyle>
            <a:lvl1pPr lvl="0" rtl="0">
              <a:spcBef>
                <a:spcPts val="0"/>
              </a:spcBef>
              <a:buSzPct val="100000"/>
              <a:buFont typeface="Lora"/>
              <a:buNone/>
              <a:defRPr sz="3200" b="1">
                <a:solidFill>
                  <a:schemeClr val="accent2">
                    <a:lumMod val="75000"/>
                  </a:schemeClr>
                </a:solidFill>
                <a:latin typeface="Century Gothic"/>
                <a:ea typeface="Lora"/>
                <a:cs typeface="Century Gothic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667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8" name="Picture 17" descr="CPS_HRConsulting_bw_rev_l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00" y="6481080"/>
            <a:ext cx="2609600" cy="288920"/>
          </a:xfrm>
          <a:prstGeom prst="rect">
            <a:avLst/>
          </a:prstGeom>
        </p:spPr>
      </p:pic>
      <p:pic>
        <p:nvPicPr>
          <p:cNvPr id="15" name="Picture 14" descr="CPS_HRConsulting_bw_rev_l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00" y="6481080"/>
            <a:ext cx="2609600" cy="288920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385216" y="6459489"/>
            <a:ext cx="759190" cy="297462"/>
          </a:xfrm>
          <a:prstGeom prst="rect">
            <a:avLst/>
          </a:prstGeom>
          <a:noFill/>
        </p:spPr>
        <p:txBody>
          <a:bodyPr wrap="none" lIns="0" tIns="45724" rIns="91448" bIns="45724" rtlCol="0">
            <a:spAutoFit/>
          </a:bodyPr>
          <a:lstStyle/>
          <a:p>
            <a:r>
              <a:rPr lang="en-US" sz="1333" b="0">
                <a:solidFill>
                  <a:schemeClr val="bg1"/>
                </a:solidFill>
                <a:latin typeface="Century Gothic"/>
                <a:ea typeface="Arial" charset="0"/>
                <a:cs typeface="Century Gothic"/>
              </a:rPr>
              <a:t>cpshr.us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349FB6-2152-43B2-B010-529D0408280B}"/>
              </a:ext>
            </a:extLst>
          </p:cNvPr>
          <p:cNvSpPr/>
          <p:nvPr userDrawn="1"/>
        </p:nvSpPr>
        <p:spPr>
          <a:xfrm>
            <a:off x="0" y="2761972"/>
            <a:ext cx="6096000" cy="358802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b="1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D04245-BE2A-49F2-AF5C-66E08AE27792}"/>
              </a:ext>
            </a:extLst>
          </p:cNvPr>
          <p:cNvSpPr/>
          <p:nvPr userDrawn="1"/>
        </p:nvSpPr>
        <p:spPr>
          <a:xfrm>
            <a:off x="6096000" y="2761972"/>
            <a:ext cx="6096000" cy="3588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b="1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7" name="Shape 54"/>
          <p:cNvCxnSpPr/>
          <p:nvPr/>
        </p:nvCxnSpPr>
        <p:spPr>
          <a:xfrm>
            <a:off x="-8032" y="954660"/>
            <a:ext cx="122159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" name="Shape 54"/>
          <p:cNvCxnSpPr/>
          <p:nvPr userDrawn="1"/>
        </p:nvCxnSpPr>
        <p:spPr>
          <a:xfrm>
            <a:off x="-8032" y="954660"/>
            <a:ext cx="122159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76E7E88-44A1-4073-8B50-4B1F80291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8885" y="3090009"/>
            <a:ext cx="4565016" cy="504091"/>
          </a:xfrm>
          <a:prstGeom prst="rect">
            <a:avLst/>
          </a:prstGeom>
        </p:spPr>
        <p:txBody>
          <a:bodyPr lIns="0" anchor="ctr"/>
          <a:lstStyle>
            <a:lvl1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600" b="0" i="0" u="none" strike="noStrike" cap="none" dirty="0" smtClean="0">
                <a:solidFill>
                  <a:schemeClr val="bg2">
                    <a:lumMod val="75000"/>
                  </a:schemeClr>
                </a:solidFill>
                <a:latin typeface="Century Gothic"/>
                <a:ea typeface="Arial"/>
                <a:cs typeface="Book Antiqua"/>
                <a:sym typeface="Arial"/>
              </a:defRPr>
            </a:lvl1pPr>
            <a:lvl2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2pPr>
            <a:lvl3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3pPr>
            <a:lvl4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4pPr>
            <a:lvl5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18642C7E-7C10-45C4-A18C-822F210853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38885" y="3899296"/>
            <a:ext cx="4565016" cy="504091"/>
          </a:xfrm>
          <a:prstGeom prst="rect">
            <a:avLst/>
          </a:prstGeom>
        </p:spPr>
        <p:txBody>
          <a:bodyPr lIns="0" anchor="ctr"/>
          <a:lstStyle>
            <a:lvl1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600" b="0" i="0" u="none" strike="noStrike" cap="none" dirty="0" smtClean="0">
                <a:solidFill>
                  <a:schemeClr val="bg2">
                    <a:lumMod val="75000"/>
                  </a:schemeClr>
                </a:solidFill>
                <a:latin typeface="Century Gothic"/>
                <a:ea typeface="Arial"/>
                <a:cs typeface="Book Antiqua"/>
                <a:sym typeface="Arial"/>
              </a:defRPr>
            </a:lvl1pPr>
            <a:lvl2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2pPr>
            <a:lvl3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3pPr>
            <a:lvl4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4pPr>
            <a:lvl5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C9CBA78-DF2E-4FA3-AB39-DDA3EF3C8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8885" y="4708583"/>
            <a:ext cx="4565016" cy="504091"/>
          </a:xfrm>
          <a:prstGeom prst="rect">
            <a:avLst/>
          </a:prstGeom>
        </p:spPr>
        <p:txBody>
          <a:bodyPr lIns="0" anchor="ctr"/>
          <a:lstStyle>
            <a:lvl1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600" b="0" i="0" u="none" strike="noStrike" cap="none" dirty="0" smtClean="0">
                <a:solidFill>
                  <a:schemeClr val="bg2">
                    <a:lumMod val="75000"/>
                  </a:schemeClr>
                </a:solidFill>
                <a:latin typeface="Century Gothic"/>
                <a:ea typeface="Arial"/>
                <a:cs typeface="Book Antiqua"/>
                <a:sym typeface="Arial"/>
              </a:defRPr>
            </a:lvl1pPr>
            <a:lvl2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2pPr>
            <a:lvl3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3pPr>
            <a:lvl4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4pPr>
            <a:lvl5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B50F0F5-769E-47A4-B876-5A4BE4BB6F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8885" y="5517869"/>
            <a:ext cx="4565016" cy="504091"/>
          </a:xfrm>
          <a:prstGeom prst="rect">
            <a:avLst/>
          </a:prstGeom>
        </p:spPr>
        <p:txBody>
          <a:bodyPr lIns="0" anchor="ctr"/>
          <a:lstStyle>
            <a:lvl1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600" b="0" i="0" u="none" strike="noStrike" cap="none" dirty="0" smtClean="0">
                <a:solidFill>
                  <a:schemeClr val="bg2">
                    <a:lumMod val="75000"/>
                  </a:schemeClr>
                </a:solidFill>
                <a:latin typeface="Century Gothic"/>
                <a:ea typeface="Arial"/>
                <a:cs typeface="Book Antiqua"/>
                <a:sym typeface="Arial"/>
              </a:defRPr>
            </a:lvl1pPr>
            <a:lvl2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2pPr>
            <a:lvl3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3pPr>
            <a:lvl4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4pPr>
            <a:lvl5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DFF1A60-12D1-4776-BFB2-0A2AACA991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4885" y="3090009"/>
            <a:ext cx="4565016" cy="504091"/>
          </a:xfrm>
          <a:prstGeom prst="rect">
            <a:avLst/>
          </a:prstGeom>
        </p:spPr>
        <p:txBody>
          <a:bodyPr lIns="0" anchor="ctr"/>
          <a:lstStyle>
            <a:lvl1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600" b="0" i="0" u="none" strike="noStrike" cap="none" dirty="0" smtClean="0">
                <a:solidFill>
                  <a:schemeClr val="bg2">
                    <a:lumMod val="75000"/>
                  </a:schemeClr>
                </a:solidFill>
                <a:latin typeface="Century Gothic"/>
                <a:ea typeface="Arial"/>
                <a:cs typeface="Book Antiqua"/>
                <a:sym typeface="Arial"/>
              </a:defRPr>
            </a:lvl1pPr>
            <a:lvl2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2pPr>
            <a:lvl3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3pPr>
            <a:lvl4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4pPr>
            <a:lvl5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16E8C57-4B18-478E-A712-761D3CB946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4885" y="3899296"/>
            <a:ext cx="4565016" cy="504091"/>
          </a:xfrm>
          <a:prstGeom prst="rect">
            <a:avLst/>
          </a:prstGeom>
        </p:spPr>
        <p:txBody>
          <a:bodyPr lIns="0" anchor="ctr"/>
          <a:lstStyle>
            <a:lvl1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600" b="0" i="0" u="none" strike="noStrike" cap="none" dirty="0" smtClean="0">
                <a:solidFill>
                  <a:schemeClr val="bg2">
                    <a:lumMod val="75000"/>
                  </a:schemeClr>
                </a:solidFill>
                <a:latin typeface="Century Gothic"/>
                <a:ea typeface="Arial"/>
                <a:cs typeface="Book Antiqua"/>
                <a:sym typeface="Arial"/>
              </a:defRPr>
            </a:lvl1pPr>
            <a:lvl2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2pPr>
            <a:lvl3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3pPr>
            <a:lvl4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4pPr>
            <a:lvl5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AB52B29-42FB-4E37-85B4-754C0DFBC9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34885" y="4708583"/>
            <a:ext cx="4565016" cy="504091"/>
          </a:xfrm>
          <a:prstGeom prst="rect">
            <a:avLst/>
          </a:prstGeom>
        </p:spPr>
        <p:txBody>
          <a:bodyPr lIns="0" anchor="ctr"/>
          <a:lstStyle>
            <a:lvl1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600" b="0" i="0" u="none" strike="noStrike" cap="none" dirty="0" smtClean="0">
                <a:solidFill>
                  <a:schemeClr val="bg2">
                    <a:lumMod val="75000"/>
                  </a:schemeClr>
                </a:solidFill>
                <a:latin typeface="Century Gothic"/>
                <a:ea typeface="Arial"/>
                <a:cs typeface="Book Antiqua"/>
                <a:sym typeface="Arial"/>
              </a:defRPr>
            </a:lvl1pPr>
            <a:lvl2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2pPr>
            <a:lvl3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3pPr>
            <a:lvl4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4pPr>
            <a:lvl5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604C802-E3C1-4401-B94E-890E66B215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34885" y="5517869"/>
            <a:ext cx="4565016" cy="504091"/>
          </a:xfrm>
          <a:prstGeom prst="rect">
            <a:avLst/>
          </a:prstGeom>
        </p:spPr>
        <p:txBody>
          <a:bodyPr lIns="0" anchor="ctr"/>
          <a:lstStyle>
            <a:lvl1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600" b="0" i="0" u="none" strike="noStrike" cap="none" dirty="0" smtClean="0">
                <a:solidFill>
                  <a:schemeClr val="bg2">
                    <a:lumMod val="75000"/>
                  </a:schemeClr>
                </a:solidFill>
                <a:latin typeface="Century Gothic"/>
                <a:ea typeface="Arial"/>
                <a:cs typeface="Book Antiqua"/>
                <a:sym typeface="Arial"/>
              </a:defRPr>
            </a:lvl1pPr>
            <a:lvl2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2pPr>
            <a:lvl3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3pPr>
            <a:lvl4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 smtClean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4pPr>
            <a:lvl5pPr marL="0" marR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41D"/>
              </a:buClr>
              <a:buSzPct val="90000"/>
              <a:buFont typeface="Wingdings" charset="2"/>
              <a:buNone/>
              <a:defRPr lang="en-US" sz="1867" b="0" i="0" u="none" strike="noStrike" cap="none" dirty="0">
                <a:solidFill>
                  <a:srgbClr val="000000"/>
                </a:solidFill>
                <a:latin typeface="Century Gothic"/>
                <a:ea typeface="Arial"/>
                <a:cs typeface="Book Antiqua"/>
                <a:sym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7DAC52-DB9B-47EC-95FB-DAC574EB5044}"/>
              </a:ext>
            </a:extLst>
          </p:cNvPr>
          <p:cNvGrpSpPr/>
          <p:nvPr userDrawn="1"/>
        </p:nvGrpSpPr>
        <p:grpSpPr>
          <a:xfrm>
            <a:off x="418715" y="3071457"/>
            <a:ext cx="541199" cy="541199"/>
            <a:chOff x="314036" y="2303592"/>
            <a:chExt cx="405899" cy="405899"/>
          </a:xfrm>
        </p:grpSpPr>
        <p:sp>
          <p:nvSpPr>
            <p:cNvPr id="20" name="Shape 47">
              <a:extLst>
                <a:ext uri="{FF2B5EF4-FFF2-40B4-BE49-F238E27FC236}">
                  <a16:creationId xmlns:a16="http://schemas.microsoft.com/office/drawing/2014/main" id="{6D5DA8A0-E0A4-4165-BA67-3B38DC57EB54}"/>
                </a:ext>
              </a:extLst>
            </p:cNvPr>
            <p:cNvSpPr/>
            <p:nvPr userDrawn="1"/>
          </p:nvSpPr>
          <p:spPr>
            <a:xfrm>
              <a:off x="314036" y="2303592"/>
              <a:ext cx="405899" cy="4058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1" tIns="91421" rIns="91421" bIns="91421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2400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8204E2F0-642E-466D-A083-C86C4C2891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8512" y="2416054"/>
              <a:ext cx="256946" cy="18097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1C25B3E-A3C3-4A1E-97CE-DC4F0050A4D8}"/>
              </a:ext>
            </a:extLst>
          </p:cNvPr>
          <p:cNvGrpSpPr/>
          <p:nvPr userDrawn="1"/>
        </p:nvGrpSpPr>
        <p:grpSpPr>
          <a:xfrm>
            <a:off x="418715" y="3880743"/>
            <a:ext cx="541199" cy="541199"/>
            <a:chOff x="314036" y="2910557"/>
            <a:chExt cx="405899" cy="405899"/>
          </a:xfrm>
        </p:grpSpPr>
        <p:sp>
          <p:nvSpPr>
            <p:cNvPr id="21" name="Shape 47">
              <a:extLst>
                <a:ext uri="{FF2B5EF4-FFF2-40B4-BE49-F238E27FC236}">
                  <a16:creationId xmlns:a16="http://schemas.microsoft.com/office/drawing/2014/main" id="{7BFDC3E0-BF49-42E1-AA85-48270F5D00D0}"/>
                </a:ext>
              </a:extLst>
            </p:cNvPr>
            <p:cNvSpPr/>
            <p:nvPr userDrawn="1"/>
          </p:nvSpPr>
          <p:spPr>
            <a:xfrm>
              <a:off x="314036" y="2910557"/>
              <a:ext cx="405899" cy="4058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1" tIns="91421" rIns="91421" bIns="91421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2400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1A368264-E037-44DC-9476-F793BB1B59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8512" y="3021734"/>
              <a:ext cx="256946" cy="18097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5CE23B5-D859-4A5F-A615-B75C278C969F}"/>
              </a:ext>
            </a:extLst>
          </p:cNvPr>
          <p:cNvGrpSpPr/>
          <p:nvPr userDrawn="1"/>
        </p:nvGrpSpPr>
        <p:grpSpPr>
          <a:xfrm>
            <a:off x="418715" y="4690030"/>
            <a:ext cx="541199" cy="541199"/>
            <a:chOff x="314036" y="3517522"/>
            <a:chExt cx="405899" cy="405899"/>
          </a:xfrm>
        </p:grpSpPr>
        <p:sp>
          <p:nvSpPr>
            <p:cNvPr id="22" name="Shape 47">
              <a:extLst>
                <a:ext uri="{FF2B5EF4-FFF2-40B4-BE49-F238E27FC236}">
                  <a16:creationId xmlns:a16="http://schemas.microsoft.com/office/drawing/2014/main" id="{9F4658E9-3A2C-428D-8BF6-087B84A2F6C8}"/>
                </a:ext>
              </a:extLst>
            </p:cNvPr>
            <p:cNvSpPr/>
            <p:nvPr userDrawn="1"/>
          </p:nvSpPr>
          <p:spPr>
            <a:xfrm>
              <a:off x="314036" y="3517522"/>
              <a:ext cx="405899" cy="4058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1" tIns="91421" rIns="91421" bIns="91421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2400"/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46FC10EF-B175-4856-9984-F5E837B0B9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8512" y="3627414"/>
              <a:ext cx="256946" cy="18097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7229E44-C65B-4494-B6CD-6230B95E2AF5}"/>
              </a:ext>
            </a:extLst>
          </p:cNvPr>
          <p:cNvGrpSpPr/>
          <p:nvPr userDrawn="1"/>
        </p:nvGrpSpPr>
        <p:grpSpPr>
          <a:xfrm>
            <a:off x="418715" y="5499317"/>
            <a:ext cx="541199" cy="541199"/>
            <a:chOff x="314036" y="4124487"/>
            <a:chExt cx="405899" cy="405899"/>
          </a:xfrm>
        </p:grpSpPr>
        <p:sp>
          <p:nvSpPr>
            <p:cNvPr id="23" name="Shape 47">
              <a:extLst>
                <a:ext uri="{FF2B5EF4-FFF2-40B4-BE49-F238E27FC236}">
                  <a16:creationId xmlns:a16="http://schemas.microsoft.com/office/drawing/2014/main" id="{11F83F5E-2B13-4E59-9C63-FBD16CF315C5}"/>
                </a:ext>
              </a:extLst>
            </p:cNvPr>
            <p:cNvSpPr/>
            <p:nvPr userDrawn="1"/>
          </p:nvSpPr>
          <p:spPr>
            <a:xfrm>
              <a:off x="314036" y="4124487"/>
              <a:ext cx="405899" cy="4058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1" tIns="91421" rIns="91421" bIns="91421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2400"/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49D04897-E191-4F5B-B211-94C61B0528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8512" y="4233094"/>
              <a:ext cx="256946" cy="18097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215C988-289F-4DFD-8AFF-8C28014B96A8}"/>
              </a:ext>
            </a:extLst>
          </p:cNvPr>
          <p:cNvGrpSpPr/>
          <p:nvPr userDrawn="1"/>
        </p:nvGrpSpPr>
        <p:grpSpPr>
          <a:xfrm>
            <a:off x="6514715" y="3071457"/>
            <a:ext cx="541199" cy="541199"/>
            <a:chOff x="4886036" y="2303592"/>
            <a:chExt cx="405899" cy="405899"/>
          </a:xfrm>
        </p:grpSpPr>
        <p:sp>
          <p:nvSpPr>
            <p:cNvPr id="24" name="Shape 47">
              <a:extLst>
                <a:ext uri="{FF2B5EF4-FFF2-40B4-BE49-F238E27FC236}">
                  <a16:creationId xmlns:a16="http://schemas.microsoft.com/office/drawing/2014/main" id="{6F295EED-E477-4ED7-B3AD-4F51E15B4D92}"/>
                </a:ext>
              </a:extLst>
            </p:cNvPr>
            <p:cNvSpPr/>
            <p:nvPr userDrawn="1"/>
          </p:nvSpPr>
          <p:spPr>
            <a:xfrm>
              <a:off x="4886036" y="2303592"/>
              <a:ext cx="405899" cy="4058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1" tIns="91421" rIns="91421" bIns="91421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2400"/>
            </a:p>
          </p:txBody>
        </p: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A129DD44-7C80-4870-B014-1DFA69A54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60512" y="2416054"/>
              <a:ext cx="256946" cy="18097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F5A460-A671-4BD3-B627-E63BB68A13FD}"/>
              </a:ext>
            </a:extLst>
          </p:cNvPr>
          <p:cNvGrpSpPr/>
          <p:nvPr userDrawn="1"/>
        </p:nvGrpSpPr>
        <p:grpSpPr>
          <a:xfrm>
            <a:off x="6514715" y="3880743"/>
            <a:ext cx="541199" cy="541199"/>
            <a:chOff x="4886036" y="2910557"/>
            <a:chExt cx="405899" cy="405899"/>
          </a:xfrm>
        </p:grpSpPr>
        <p:sp>
          <p:nvSpPr>
            <p:cNvPr id="25" name="Shape 47">
              <a:extLst>
                <a:ext uri="{FF2B5EF4-FFF2-40B4-BE49-F238E27FC236}">
                  <a16:creationId xmlns:a16="http://schemas.microsoft.com/office/drawing/2014/main" id="{D8FB900F-0267-4E95-ABE8-5D4B0E024046}"/>
                </a:ext>
              </a:extLst>
            </p:cNvPr>
            <p:cNvSpPr/>
            <p:nvPr userDrawn="1"/>
          </p:nvSpPr>
          <p:spPr>
            <a:xfrm>
              <a:off x="4886036" y="2910557"/>
              <a:ext cx="405899" cy="4058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1" tIns="91421" rIns="91421" bIns="91421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2400"/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E808EBD-B313-418A-B0F8-48BAFEF246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60512" y="3021734"/>
              <a:ext cx="256946" cy="18097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DEC6E5-347D-49B6-9274-A87307FD2651}"/>
              </a:ext>
            </a:extLst>
          </p:cNvPr>
          <p:cNvGrpSpPr/>
          <p:nvPr userDrawn="1"/>
        </p:nvGrpSpPr>
        <p:grpSpPr>
          <a:xfrm>
            <a:off x="6514715" y="4690030"/>
            <a:ext cx="541199" cy="541199"/>
            <a:chOff x="4886036" y="3517522"/>
            <a:chExt cx="405899" cy="405899"/>
          </a:xfrm>
        </p:grpSpPr>
        <p:sp>
          <p:nvSpPr>
            <p:cNvPr id="27" name="Shape 47">
              <a:extLst>
                <a:ext uri="{FF2B5EF4-FFF2-40B4-BE49-F238E27FC236}">
                  <a16:creationId xmlns:a16="http://schemas.microsoft.com/office/drawing/2014/main" id="{44EE4B03-4E40-439D-80C2-0128AB4D043E}"/>
                </a:ext>
              </a:extLst>
            </p:cNvPr>
            <p:cNvSpPr/>
            <p:nvPr userDrawn="1"/>
          </p:nvSpPr>
          <p:spPr>
            <a:xfrm>
              <a:off x="4886036" y="3517522"/>
              <a:ext cx="405899" cy="4058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1" tIns="91421" rIns="91421" bIns="91421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2400"/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DC89B983-D086-4577-BCEC-430217694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60512" y="3627414"/>
              <a:ext cx="256946" cy="18097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E5EF62-3423-4BAF-8937-C9F559F840BD}"/>
              </a:ext>
            </a:extLst>
          </p:cNvPr>
          <p:cNvGrpSpPr/>
          <p:nvPr userDrawn="1"/>
        </p:nvGrpSpPr>
        <p:grpSpPr>
          <a:xfrm>
            <a:off x="6514715" y="5499317"/>
            <a:ext cx="541199" cy="541199"/>
            <a:chOff x="4886036" y="4124487"/>
            <a:chExt cx="405899" cy="405899"/>
          </a:xfrm>
        </p:grpSpPr>
        <p:sp>
          <p:nvSpPr>
            <p:cNvPr id="28" name="Shape 47">
              <a:extLst>
                <a:ext uri="{FF2B5EF4-FFF2-40B4-BE49-F238E27FC236}">
                  <a16:creationId xmlns:a16="http://schemas.microsoft.com/office/drawing/2014/main" id="{1843D273-A6BE-46C4-B91C-55794DBFB65D}"/>
                </a:ext>
              </a:extLst>
            </p:cNvPr>
            <p:cNvSpPr/>
            <p:nvPr userDrawn="1"/>
          </p:nvSpPr>
          <p:spPr>
            <a:xfrm>
              <a:off x="4886036" y="4124487"/>
              <a:ext cx="405899" cy="4058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1" tIns="91421" rIns="91421" bIns="91421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2400"/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8C2A80F-CFBC-4D99-B4D7-8DDA73C830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60512" y="4233094"/>
              <a:ext cx="256946" cy="180974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B647400-D09B-460A-A913-C6E030E30A84}"/>
              </a:ext>
            </a:extLst>
          </p:cNvPr>
          <p:cNvSpPr txBox="1"/>
          <p:nvPr userDrawn="1"/>
        </p:nvSpPr>
        <p:spPr>
          <a:xfrm>
            <a:off x="9937064" y="6459476"/>
            <a:ext cx="1676568" cy="297476"/>
          </a:xfrm>
          <a:prstGeom prst="rect">
            <a:avLst/>
          </a:prstGeom>
          <a:noFill/>
        </p:spPr>
        <p:txBody>
          <a:bodyPr wrap="square" lIns="91460" tIns="45731" rIns="91460" bIns="45731" rtlCol="0">
            <a:spAutoFit/>
          </a:bodyPr>
          <a:lstStyle/>
          <a:p>
            <a:pPr algn="r"/>
            <a:r>
              <a:rPr lang="en-US" sz="1333" b="0">
                <a:solidFill>
                  <a:srgbClr val="FFFFFF"/>
                </a:solidFill>
                <a:latin typeface="Century Gothic"/>
                <a:ea typeface="Arial" charset="0"/>
                <a:cs typeface="Century Gothic"/>
              </a:rPr>
              <a:t>May 22, 2019</a:t>
            </a:r>
          </a:p>
        </p:txBody>
      </p:sp>
    </p:spTree>
    <p:extLst>
      <p:ext uri="{BB962C8B-B14F-4D97-AF65-F5344CB8AC3E}">
        <p14:creationId xmlns:p14="http://schemas.microsoft.com/office/powerpoint/2010/main" val="291594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374589" y="2761887"/>
            <a:ext cx="9442825" cy="2786272"/>
          </a:xfrm>
          <a:prstGeom prst="rect">
            <a:avLst/>
          </a:prstGeom>
        </p:spPr>
        <p:txBody>
          <a:bodyPr lIns="91421" tIns="91421" rIns="91421" bIns="91421" anchor="ctr" anchorCtr="0"/>
          <a:lstStyle>
            <a:lvl1pPr lvl="0" algn="ctr" rtl="0">
              <a:lnSpc>
                <a:spcPct val="90000"/>
              </a:lnSpc>
              <a:spcBef>
                <a:spcPts val="0"/>
              </a:spcBef>
              <a:buSzPct val="100000"/>
              <a:defRPr sz="4267" b="1">
                <a:solidFill>
                  <a:srgbClr val="461418"/>
                </a:solidFill>
                <a:latin typeface="Century Gothic"/>
                <a:cs typeface="Century Gothic"/>
              </a:defRPr>
            </a:lvl1pPr>
            <a:lvl2pPr lvl="1" rtl="0">
              <a:spcBef>
                <a:spcPts val="0"/>
              </a:spcBef>
              <a:buSzPct val="100000"/>
              <a:defRPr sz="4000"/>
            </a:lvl2pPr>
            <a:lvl3pPr lvl="2" rtl="0">
              <a:spcBef>
                <a:spcPts val="0"/>
              </a:spcBef>
              <a:buSzPct val="100000"/>
              <a:defRPr sz="4000"/>
            </a:lvl3pPr>
            <a:lvl4pPr lvl="3" rtl="0">
              <a:spcBef>
                <a:spcPts val="0"/>
              </a:spcBef>
              <a:buSzPct val="100000"/>
              <a:defRPr sz="4000"/>
            </a:lvl4pPr>
            <a:lvl5pPr lvl="4" rtl="0">
              <a:spcBef>
                <a:spcPts val="0"/>
              </a:spcBef>
              <a:buSzPct val="100000"/>
              <a:defRPr sz="4000"/>
            </a:lvl5pPr>
            <a:lvl6pPr lvl="5" rtl="0">
              <a:spcBef>
                <a:spcPts val="0"/>
              </a:spcBef>
              <a:buSzPct val="100000"/>
              <a:defRPr sz="4000"/>
            </a:lvl6pPr>
            <a:lvl7pPr lvl="6" rtl="0">
              <a:spcBef>
                <a:spcPts val="0"/>
              </a:spcBef>
              <a:buSzPct val="100000"/>
              <a:defRPr sz="4000"/>
            </a:lvl7pPr>
            <a:lvl8pPr lvl="7" rtl="0">
              <a:spcBef>
                <a:spcPts val="0"/>
              </a:spcBef>
              <a:buSzPct val="100000"/>
              <a:defRPr sz="4000"/>
            </a:lvl8pPr>
            <a:lvl9pPr lvl="8" rtl="0">
              <a:spcBef>
                <a:spcPts val="0"/>
              </a:spcBef>
              <a:buSzPct val="100000"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666335" y="607608"/>
            <a:ext cx="10851299" cy="5642784"/>
          </a:xfrm>
          <a:prstGeom prst="rect">
            <a:avLst/>
          </a:prstGeom>
          <a:noFill/>
          <a:ln w="28575" cmpd="sng">
            <a:solidFill>
              <a:srgbClr val="461418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/>
          <p:cNvSpPr/>
          <p:nvPr/>
        </p:nvSpPr>
        <p:spPr>
          <a:xfrm>
            <a:off x="3538070" y="6000255"/>
            <a:ext cx="5107893" cy="548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2" name="Picture 21" descr="CPS_HRConsulting_color_l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32" y="5992427"/>
            <a:ext cx="4560048" cy="50486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66335" y="607608"/>
            <a:ext cx="10851299" cy="5642784"/>
          </a:xfrm>
          <a:prstGeom prst="rect">
            <a:avLst/>
          </a:prstGeom>
          <a:noFill/>
          <a:ln w="28575" cmpd="sng">
            <a:solidFill>
              <a:srgbClr val="461418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 userDrawn="1"/>
        </p:nvSpPr>
        <p:spPr>
          <a:xfrm>
            <a:off x="3538070" y="6000255"/>
            <a:ext cx="5107893" cy="548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10" descr="CPS_HRConsulting_color_l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32" y="5992427"/>
            <a:ext cx="4560048" cy="50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G 2.0 - Teal Texture -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al Background">
            <a:extLst>
              <a:ext uri="{FF2B5EF4-FFF2-40B4-BE49-F238E27FC236}">
                <a16:creationId xmlns:a16="http://schemas.microsoft.com/office/drawing/2014/main" id="{5ECE6765-020D-404D-9A8E-DA5B8ADF1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8759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483AF2-B23F-E44D-A29C-AF883B31F983}"/>
              </a:ext>
            </a:extLst>
          </p:cNvPr>
          <p:cNvGrpSpPr/>
          <p:nvPr userDrawn="1"/>
        </p:nvGrpSpPr>
        <p:grpSpPr>
          <a:xfrm rot="2075579">
            <a:off x="5565887" y="-367017"/>
            <a:ext cx="6851045" cy="7110382"/>
            <a:chOff x="-1055592" y="2597998"/>
            <a:chExt cx="4005374" cy="4156992"/>
          </a:xfrm>
          <a:solidFill>
            <a:schemeClr val="bg2">
              <a:alpha val="10000"/>
            </a:schemeClr>
          </a:solidFill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8D07FAE5-6BAD-2D42-B738-50EB70F496FF}"/>
                </a:ext>
              </a:extLst>
            </p:cNvPr>
            <p:cNvSpPr/>
            <p:nvPr/>
          </p:nvSpPr>
          <p:spPr>
            <a:xfrm>
              <a:off x="-1055592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BBC0E32E-64DD-A44B-A97F-3B2E88F13D4B}"/>
                </a:ext>
              </a:extLst>
            </p:cNvPr>
            <p:cNvSpPr/>
            <p:nvPr/>
          </p:nvSpPr>
          <p:spPr>
            <a:xfrm>
              <a:off x="1963628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AEFBF03B-8ACB-394A-9051-1148DBF8936F}"/>
                </a:ext>
              </a:extLst>
            </p:cNvPr>
            <p:cNvSpPr/>
            <p:nvPr/>
          </p:nvSpPr>
          <p:spPr>
            <a:xfrm>
              <a:off x="-1030665" y="4001799"/>
              <a:ext cx="3954742" cy="2753191"/>
            </a:xfrm>
            <a:custGeom>
              <a:avLst/>
              <a:gdLst>
                <a:gd name="connsiteX0" fmla="*/ 1975975 w 3954742"/>
                <a:gd name="connsiteY0" fmla="*/ 2752939 h 2753191"/>
                <a:gd name="connsiteX1" fmla="*/ -229 w 3954742"/>
                <a:gd name="connsiteY1" fmla="*/ 780933 h 2753191"/>
                <a:gd name="connsiteX2" fmla="*/ -229 w 3954742"/>
                <a:gd name="connsiteY2" fmla="*/ 466127 h 2753191"/>
                <a:gd name="connsiteX3" fmla="*/ 467143 w 3954742"/>
                <a:gd name="connsiteY3" fmla="*/ -253 h 2753191"/>
                <a:gd name="connsiteX4" fmla="*/ 934515 w 3954742"/>
                <a:gd name="connsiteY4" fmla="*/ 466127 h 2753191"/>
                <a:gd name="connsiteX5" fmla="*/ 934515 w 3954742"/>
                <a:gd name="connsiteY5" fmla="*/ 792203 h 2753191"/>
                <a:gd name="connsiteX6" fmla="*/ 1977143 w 3954742"/>
                <a:gd name="connsiteY6" fmla="*/ 1833005 h 2753191"/>
                <a:gd name="connsiteX7" fmla="*/ 3019771 w 3954742"/>
                <a:gd name="connsiteY7" fmla="*/ 792203 h 2753191"/>
                <a:gd name="connsiteX8" fmla="*/ 3019771 w 3954742"/>
                <a:gd name="connsiteY8" fmla="*/ 466127 h 2753191"/>
                <a:gd name="connsiteX9" fmla="*/ 3487143 w 3954742"/>
                <a:gd name="connsiteY9" fmla="*/ -253 h 2753191"/>
                <a:gd name="connsiteX10" fmla="*/ 3954514 w 3954742"/>
                <a:gd name="connsiteY10" fmla="*/ 466127 h 2753191"/>
                <a:gd name="connsiteX11" fmla="*/ 3954514 w 3954742"/>
                <a:gd name="connsiteY11" fmla="*/ 780933 h 2753191"/>
                <a:gd name="connsiteX12" fmla="*/ 1975975 w 3954742"/>
                <a:gd name="connsiteY12" fmla="*/ 2752939 h 275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4742" h="2753191">
                  <a:moveTo>
                    <a:pt x="1975975" y="2752939"/>
                  </a:moveTo>
                  <a:cubicBezTo>
                    <a:pt x="885090" y="2751657"/>
                    <a:pt x="1057" y="1869501"/>
                    <a:pt x="-229" y="780933"/>
                  </a:cubicBezTo>
                  <a:lnTo>
                    <a:pt x="-229" y="466127"/>
                  </a:lnTo>
                  <a:cubicBezTo>
                    <a:pt x="-229" y="208568"/>
                    <a:pt x="209037" y="-253"/>
                    <a:pt x="467143" y="-253"/>
                  </a:cubicBezTo>
                  <a:cubicBezTo>
                    <a:pt x="725249" y="-253"/>
                    <a:pt x="934515" y="208568"/>
                    <a:pt x="934515" y="466127"/>
                  </a:cubicBezTo>
                  <a:lnTo>
                    <a:pt x="934515" y="792203"/>
                  </a:lnTo>
                  <a:cubicBezTo>
                    <a:pt x="934515" y="1366238"/>
                    <a:pt x="1275696" y="1833005"/>
                    <a:pt x="1977143" y="1833005"/>
                  </a:cubicBezTo>
                  <a:cubicBezTo>
                    <a:pt x="2633411" y="1833005"/>
                    <a:pt x="3019771" y="1366626"/>
                    <a:pt x="3019771" y="792203"/>
                  </a:cubicBezTo>
                  <a:lnTo>
                    <a:pt x="3019771" y="466127"/>
                  </a:lnTo>
                  <a:cubicBezTo>
                    <a:pt x="3019771" y="208568"/>
                    <a:pt x="3229037" y="-253"/>
                    <a:pt x="3487143" y="-253"/>
                  </a:cubicBezTo>
                  <a:cubicBezTo>
                    <a:pt x="3745249" y="-253"/>
                    <a:pt x="3954514" y="208568"/>
                    <a:pt x="3954514" y="466127"/>
                  </a:cubicBezTo>
                  <a:lnTo>
                    <a:pt x="3954514" y="780933"/>
                  </a:lnTo>
                  <a:cubicBezTo>
                    <a:pt x="3953230" y="1870433"/>
                    <a:pt x="3067794" y="2752939"/>
                    <a:pt x="1975975" y="2752939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97C70F53-9A26-CE43-9065-A8D132B69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199308" y="317551"/>
            <a:ext cx="1144971" cy="1761677"/>
          </a:xfrm>
          <a:custGeom>
            <a:avLst/>
            <a:gdLst>
              <a:gd name="connsiteX0" fmla="*/ 865792 w 1047590"/>
              <a:gd name="connsiteY0" fmla="*/ 1611577 h 1611844"/>
              <a:gd name="connsiteX1" fmla="*/ 736447 w 1047590"/>
              <a:gd name="connsiteY1" fmla="*/ 1557208 h 1611844"/>
              <a:gd name="connsiteX2" fmla="*/ -229 w 1047590"/>
              <a:gd name="connsiteY2" fmla="*/ 805832 h 1611844"/>
              <a:gd name="connsiteX3" fmla="*/ 736145 w 1047590"/>
              <a:gd name="connsiteY3" fmla="*/ 54455 h 1611844"/>
              <a:gd name="connsiteX4" fmla="*/ 992419 w 1047590"/>
              <a:gd name="connsiteY4" fmla="*/ 50991 h 1611844"/>
              <a:gd name="connsiteX5" fmla="*/ 995891 w 1047590"/>
              <a:gd name="connsiteY5" fmla="*/ 306721 h 1611844"/>
              <a:gd name="connsiteX6" fmla="*/ 506132 w 1047590"/>
              <a:gd name="connsiteY6" fmla="*/ 805832 h 1611844"/>
              <a:gd name="connsiteX7" fmla="*/ 995891 w 1047590"/>
              <a:gd name="connsiteY7" fmla="*/ 1304942 h 1611844"/>
              <a:gd name="connsiteX8" fmla="*/ 1047357 w 1047590"/>
              <a:gd name="connsiteY8" fmla="*/ 1432506 h 1611844"/>
              <a:gd name="connsiteX9" fmla="*/ 867618 w 1047590"/>
              <a:gd name="connsiteY9" fmla="*/ 1611592 h 1611844"/>
              <a:gd name="connsiteX10" fmla="*/ 865792 w 1047590"/>
              <a:gd name="connsiteY10" fmla="*/ 1611577 h 161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7590" h="1611844">
                <a:moveTo>
                  <a:pt x="865792" y="1611577"/>
                </a:moveTo>
                <a:cubicBezTo>
                  <a:pt x="817072" y="1611682"/>
                  <a:pt x="770405" y="1592059"/>
                  <a:pt x="736447" y="1557208"/>
                </a:cubicBezTo>
                <a:lnTo>
                  <a:pt x="-229" y="805832"/>
                </a:lnTo>
                <a:lnTo>
                  <a:pt x="736145" y="54455"/>
                </a:lnTo>
                <a:cubicBezTo>
                  <a:pt x="805949" y="-17113"/>
                  <a:pt x="920699" y="-18664"/>
                  <a:pt x="992419" y="50991"/>
                </a:cubicBezTo>
                <a:cubicBezTo>
                  <a:pt x="1064140" y="120647"/>
                  <a:pt x="1065695" y="235153"/>
                  <a:pt x="995891" y="306721"/>
                </a:cubicBezTo>
                <a:lnTo>
                  <a:pt x="506132" y="805832"/>
                </a:lnTo>
                <a:lnTo>
                  <a:pt x="995891" y="1304942"/>
                </a:lnTo>
                <a:cubicBezTo>
                  <a:pt x="1029216" y="1339039"/>
                  <a:pt x="1047719" y="1384884"/>
                  <a:pt x="1047357" y="1432506"/>
                </a:cubicBezTo>
                <a:cubicBezTo>
                  <a:pt x="1047281" y="1531485"/>
                  <a:pt x="966807" y="1611668"/>
                  <a:pt x="867618" y="1611592"/>
                </a:cubicBezTo>
                <a:cubicBezTo>
                  <a:pt x="866999" y="1611592"/>
                  <a:pt x="866395" y="1611577"/>
                  <a:pt x="865792" y="1611577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 w="15113" cap="flat">
            <a:solidFill>
              <a:schemeClr val="bg1">
                <a:alpha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1FFAB7D-A127-5944-B25C-694AAB9F328E}"/>
              </a:ext>
            </a:extLst>
          </p:cNvPr>
          <p:cNvSpPr/>
          <p:nvPr userDrawn="1"/>
        </p:nvSpPr>
        <p:spPr>
          <a:xfrm>
            <a:off x="236214" y="4112084"/>
            <a:ext cx="284597" cy="2845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D1E95B0D-BF86-314D-A8F2-FD565C1910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80704" y="1274165"/>
            <a:ext cx="4496689" cy="3415648"/>
          </a:xfrm>
          <a:prstGeom prst="rect">
            <a:avLst/>
          </a:prstGeom>
        </p:spPr>
        <p:txBody>
          <a:bodyPr lIns="0"/>
          <a:lstStyle>
            <a:lvl1pPr>
              <a:lnSpc>
                <a:spcPct val="120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sz="2400"/>
              <a:t>Use primary font, Calibri; size text up or down (18 pt. minimum)</a:t>
            </a:r>
          </a:p>
        </p:txBody>
      </p:sp>
      <p:pic>
        <p:nvPicPr>
          <p:cNvPr id="10" name="UKG Logo" descr="UKG Logo">
            <a:extLst>
              <a:ext uri="{FF2B5EF4-FFF2-40B4-BE49-F238E27FC236}">
                <a16:creationId xmlns:a16="http://schemas.microsoft.com/office/drawing/2014/main" id="{241894C1-B837-944B-A2A3-06A36FBD57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2" name="Confidential Note" descr="Confidential">
            <a:extLst>
              <a:ext uri="{FF2B5EF4-FFF2-40B4-BE49-F238E27FC236}">
                <a16:creationId xmlns:a16="http://schemas.microsoft.com/office/drawing/2014/main" id="{3D869070-6872-0C43-8364-2EB819B05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3" name="Slide Number" descr="Page Number">
            <a:extLst>
              <a:ext uri="{FF2B5EF4-FFF2-40B4-BE49-F238E27FC236}">
                <a16:creationId xmlns:a16="http://schemas.microsoft.com/office/drawing/2014/main" id="{0BBC8FCD-7D21-854B-83FB-9E77755E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6906758-C719-E14C-801C-A1C9F79821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7052" y="4949852"/>
            <a:ext cx="4496689" cy="914400"/>
          </a:xfrm>
          <a:prstGeom prst="rect">
            <a:avLst/>
          </a:prstGeom>
        </p:spPr>
        <p:txBody>
          <a:bodyPr lIns="0"/>
          <a:lstStyle>
            <a:lvl1pPr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932D88FE-AC60-E84E-8B85-8F3B7A28B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44384" y="369665"/>
            <a:ext cx="4489450" cy="4487863"/>
          </a:xfrm>
          <a:prstGeom prst="ellipse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add photo here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259" y="4949852"/>
            <a:ext cx="5065856" cy="9144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spcBef>
                <a:spcPts val="0"/>
              </a:spcBef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0090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G 2.0 - Teal Texture -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al Background">
            <a:extLst>
              <a:ext uri="{FF2B5EF4-FFF2-40B4-BE49-F238E27FC236}">
                <a16:creationId xmlns:a16="http://schemas.microsoft.com/office/drawing/2014/main" id="{5ECE6765-020D-404D-9A8E-DA5B8ADF1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8759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A4FC51-1DFF-9E4F-BD62-80A734F9FA7E}"/>
              </a:ext>
            </a:extLst>
          </p:cNvPr>
          <p:cNvGrpSpPr/>
          <p:nvPr userDrawn="1"/>
        </p:nvGrpSpPr>
        <p:grpSpPr>
          <a:xfrm rot="19577619">
            <a:off x="5565887" y="-367017"/>
            <a:ext cx="6851045" cy="7110382"/>
            <a:chOff x="-1055592" y="2597998"/>
            <a:chExt cx="4005374" cy="4156992"/>
          </a:xfrm>
          <a:solidFill>
            <a:schemeClr val="bg2">
              <a:alpha val="10000"/>
            </a:schemeClr>
          </a:solidFill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29E7642-65DA-4645-AE9C-CAC62F85C0CF}"/>
                </a:ext>
              </a:extLst>
            </p:cNvPr>
            <p:cNvSpPr/>
            <p:nvPr/>
          </p:nvSpPr>
          <p:spPr>
            <a:xfrm>
              <a:off x="-1055592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08D51ACC-3BDC-5B49-8E31-E13992013AAE}"/>
                </a:ext>
              </a:extLst>
            </p:cNvPr>
            <p:cNvSpPr/>
            <p:nvPr/>
          </p:nvSpPr>
          <p:spPr>
            <a:xfrm>
              <a:off x="1963628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3CCEC68D-D620-2041-922A-42FD24D135C1}"/>
                </a:ext>
              </a:extLst>
            </p:cNvPr>
            <p:cNvSpPr/>
            <p:nvPr/>
          </p:nvSpPr>
          <p:spPr>
            <a:xfrm>
              <a:off x="-1030665" y="4001799"/>
              <a:ext cx="3954742" cy="2753191"/>
            </a:xfrm>
            <a:custGeom>
              <a:avLst/>
              <a:gdLst>
                <a:gd name="connsiteX0" fmla="*/ 1975975 w 3954742"/>
                <a:gd name="connsiteY0" fmla="*/ 2752939 h 2753191"/>
                <a:gd name="connsiteX1" fmla="*/ -229 w 3954742"/>
                <a:gd name="connsiteY1" fmla="*/ 780933 h 2753191"/>
                <a:gd name="connsiteX2" fmla="*/ -229 w 3954742"/>
                <a:gd name="connsiteY2" fmla="*/ 466127 h 2753191"/>
                <a:gd name="connsiteX3" fmla="*/ 467143 w 3954742"/>
                <a:gd name="connsiteY3" fmla="*/ -253 h 2753191"/>
                <a:gd name="connsiteX4" fmla="*/ 934515 w 3954742"/>
                <a:gd name="connsiteY4" fmla="*/ 466127 h 2753191"/>
                <a:gd name="connsiteX5" fmla="*/ 934515 w 3954742"/>
                <a:gd name="connsiteY5" fmla="*/ 792203 h 2753191"/>
                <a:gd name="connsiteX6" fmla="*/ 1977143 w 3954742"/>
                <a:gd name="connsiteY6" fmla="*/ 1833005 h 2753191"/>
                <a:gd name="connsiteX7" fmla="*/ 3019771 w 3954742"/>
                <a:gd name="connsiteY7" fmla="*/ 792203 h 2753191"/>
                <a:gd name="connsiteX8" fmla="*/ 3019771 w 3954742"/>
                <a:gd name="connsiteY8" fmla="*/ 466127 h 2753191"/>
                <a:gd name="connsiteX9" fmla="*/ 3487143 w 3954742"/>
                <a:gd name="connsiteY9" fmla="*/ -253 h 2753191"/>
                <a:gd name="connsiteX10" fmla="*/ 3954514 w 3954742"/>
                <a:gd name="connsiteY10" fmla="*/ 466127 h 2753191"/>
                <a:gd name="connsiteX11" fmla="*/ 3954514 w 3954742"/>
                <a:gd name="connsiteY11" fmla="*/ 780933 h 2753191"/>
                <a:gd name="connsiteX12" fmla="*/ 1975975 w 3954742"/>
                <a:gd name="connsiteY12" fmla="*/ 2752939 h 275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4742" h="2753191">
                  <a:moveTo>
                    <a:pt x="1975975" y="2752939"/>
                  </a:moveTo>
                  <a:cubicBezTo>
                    <a:pt x="885090" y="2751657"/>
                    <a:pt x="1057" y="1869501"/>
                    <a:pt x="-229" y="780933"/>
                  </a:cubicBezTo>
                  <a:lnTo>
                    <a:pt x="-229" y="466127"/>
                  </a:lnTo>
                  <a:cubicBezTo>
                    <a:pt x="-229" y="208568"/>
                    <a:pt x="209037" y="-253"/>
                    <a:pt x="467143" y="-253"/>
                  </a:cubicBezTo>
                  <a:cubicBezTo>
                    <a:pt x="725249" y="-253"/>
                    <a:pt x="934515" y="208568"/>
                    <a:pt x="934515" y="466127"/>
                  </a:cubicBezTo>
                  <a:lnTo>
                    <a:pt x="934515" y="792203"/>
                  </a:lnTo>
                  <a:cubicBezTo>
                    <a:pt x="934515" y="1366238"/>
                    <a:pt x="1275696" y="1833005"/>
                    <a:pt x="1977143" y="1833005"/>
                  </a:cubicBezTo>
                  <a:cubicBezTo>
                    <a:pt x="2633411" y="1833005"/>
                    <a:pt x="3019771" y="1366626"/>
                    <a:pt x="3019771" y="792203"/>
                  </a:cubicBezTo>
                  <a:lnTo>
                    <a:pt x="3019771" y="466127"/>
                  </a:lnTo>
                  <a:cubicBezTo>
                    <a:pt x="3019771" y="208568"/>
                    <a:pt x="3229037" y="-253"/>
                    <a:pt x="3487143" y="-253"/>
                  </a:cubicBezTo>
                  <a:cubicBezTo>
                    <a:pt x="3745249" y="-253"/>
                    <a:pt x="3954514" y="208568"/>
                    <a:pt x="3954514" y="466127"/>
                  </a:cubicBezTo>
                  <a:lnTo>
                    <a:pt x="3954514" y="780933"/>
                  </a:lnTo>
                  <a:cubicBezTo>
                    <a:pt x="3953230" y="1870433"/>
                    <a:pt x="3067794" y="2752939"/>
                    <a:pt x="1975975" y="2752939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28CA5200-5C55-8B4D-B02E-226CED405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2207" y="3589115"/>
            <a:ext cx="1144971" cy="1761677"/>
          </a:xfrm>
          <a:custGeom>
            <a:avLst/>
            <a:gdLst>
              <a:gd name="connsiteX0" fmla="*/ 865792 w 1047590"/>
              <a:gd name="connsiteY0" fmla="*/ 1611577 h 1611844"/>
              <a:gd name="connsiteX1" fmla="*/ 736447 w 1047590"/>
              <a:gd name="connsiteY1" fmla="*/ 1557208 h 1611844"/>
              <a:gd name="connsiteX2" fmla="*/ -229 w 1047590"/>
              <a:gd name="connsiteY2" fmla="*/ 805832 h 1611844"/>
              <a:gd name="connsiteX3" fmla="*/ 736145 w 1047590"/>
              <a:gd name="connsiteY3" fmla="*/ 54455 h 1611844"/>
              <a:gd name="connsiteX4" fmla="*/ 992419 w 1047590"/>
              <a:gd name="connsiteY4" fmla="*/ 50991 h 1611844"/>
              <a:gd name="connsiteX5" fmla="*/ 995891 w 1047590"/>
              <a:gd name="connsiteY5" fmla="*/ 306721 h 1611844"/>
              <a:gd name="connsiteX6" fmla="*/ 506132 w 1047590"/>
              <a:gd name="connsiteY6" fmla="*/ 805832 h 1611844"/>
              <a:gd name="connsiteX7" fmla="*/ 995891 w 1047590"/>
              <a:gd name="connsiteY7" fmla="*/ 1304942 h 1611844"/>
              <a:gd name="connsiteX8" fmla="*/ 1047357 w 1047590"/>
              <a:gd name="connsiteY8" fmla="*/ 1432506 h 1611844"/>
              <a:gd name="connsiteX9" fmla="*/ 867618 w 1047590"/>
              <a:gd name="connsiteY9" fmla="*/ 1611592 h 1611844"/>
              <a:gd name="connsiteX10" fmla="*/ 865792 w 1047590"/>
              <a:gd name="connsiteY10" fmla="*/ 1611577 h 161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7590" h="1611844">
                <a:moveTo>
                  <a:pt x="865792" y="1611577"/>
                </a:moveTo>
                <a:cubicBezTo>
                  <a:pt x="817072" y="1611682"/>
                  <a:pt x="770405" y="1592059"/>
                  <a:pt x="736447" y="1557208"/>
                </a:cubicBezTo>
                <a:lnTo>
                  <a:pt x="-229" y="805832"/>
                </a:lnTo>
                <a:lnTo>
                  <a:pt x="736145" y="54455"/>
                </a:lnTo>
                <a:cubicBezTo>
                  <a:pt x="805949" y="-17113"/>
                  <a:pt x="920699" y="-18664"/>
                  <a:pt x="992419" y="50991"/>
                </a:cubicBezTo>
                <a:cubicBezTo>
                  <a:pt x="1064140" y="120647"/>
                  <a:pt x="1065695" y="235153"/>
                  <a:pt x="995891" y="306721"/>
                </a:cubicBezTo>
                <a:lnTo>
                  <a:pt x="506132" y="805832"/>
                </a:lnTo>
                <a:lnTo>
                  <a:pt x="995891" y="1304942"/>
                </a:lnTo>
                <a:cubicBezTo>
                  <a:pt x="1029216" y="1339039"/>
                  <a:pt x="1047719" y="1384884"/>
                  <a:pt x="1047357" y="1432506"/>
                </a:cubicBezTo>
                <a:cubicBezTo>
                  <a:pt x="1047281" y="1531485"/>
                  <a:pt x="966807" y="1611668"/>
                  <a:pt x="867618" y="1611592"/>
                </a:cubicBezTo>
                <a:cubicBezTo>
                  <a:pt x="866999" y="1611592"/>
                  <a:pt x="866395" y="1611577"/>
                  <a:pt x="865792" y="1611577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 w="15113" cap="flat">
            <a:solidFill>
              <a:schemeClr val="bg1">
                <a:alpha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464DABB-F93B-9946-8611-8787CB79BAD8}"/>
              </a:ext>
            </a:extLst>
          </p:cNvPr>
          <p:cNvSpPr/>
          <p:nvPr userDrawn="1"/>
        </p:nvSpPr>
        <p:spPr>
          <a:xfrm>
            <a:off x="1247463" y="523686"/>
            <a:ext cx="284597" cy="28459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D1E95B0D-BF86-314D-A8F2-FD565C1910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80704" y="1274165"/>
            <a:ext cx="4496689" cy="3415648"/>
          </a:xfrm>
          <a:prstGeom prst="rect">
            <a:avLst/>
          </a:prstGeom>
        </p:spPr>
        <p:txBody>
          <a:bodyPr lIns="0"/>
          <a:lstStyle>
            <a:lvl1pPr>
              <a:lnSpc>
                <a:spcPct val="120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sz="2400"/>
              <a:t>Use primary font, Calibri; size text up or down (18 pt. minimum)</a:t>
            </a:r>
          </a:p>
        </p:txBody>
      </p:sp>
      <p:pic>
        <p:nvPicPr>
          <p:cNvPr id="10" name="UKG Logo" descr="UKG Logo">
            <a:extLst>
              <a:ext uri="{FF2B5EF4-FFF2-40B4-BE49-F238E27FC236}">
                <a16:creationId xmlns:a16="http://schemas.microsoft.com/office/drawing/2014/main" id="{241894C1-B837-944B-A2A3-06A36FBD57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2" name="Confidential Note" descr="Confidential">
            <a:extLst>
              <a:ext uri="{FF2B5EF4-FFF2-40B4-BE49-F238E27FC236}">
                <a16:creationId xmlns:a16="http://schemas.microsoft.com/office/drawing/2014/main" id="{3D869070-6872-0C43-8364-2EB819B05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3" name="Slide Number" descr="Page Number">
            <a:extLst>
              <a:ext uri="{FF2B5EF4-FFF2-40B4-BE49-F238E27FC236}">
                <a16:creationId xmlns:a16="http://schemas.microsoft.com/office/drawing/2014/main" id="{0BBC8FCD-7D21-854B-83FB-9E77755E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6906758-C719-E14C-801C-A1C9F79821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7052" y="4949852"/>
            <a:ext cx="4496689" cy="914400"/>
          </a:xfrm>
          <a:prstGeom prst="rect">
            <a:avLst/>
          </a:prstGeom>
        </p:spPr>
        <p:txBody>
          <a:bodyPr lIns="0"/>
          <a:lstStyle>
            <a:lvl1pPr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932D88FE-AC60-E84E-8B85-8F3B7A28B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44384" y="369665"/>
            <a:ext cx="4489450" cy="4487863"/>
          </a:xfrm>
          <a:prstGeom prst="ellipse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add photo here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259" y="4949852"/>
            <a:ext cx="5065856" cy="9144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spcBef>
                <a:spcPts val="0"/>
              </a:spcBef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4640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G 2.0 - Teal Texture -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al Background">
            <a:extLst>
              <a:ext uri="{FF2B5EF4-FFF2-40B4-BE49-F238E27FC236}">
                <a16:creationId xmlns:a16="http://schemas.microsoft.com/office/drawing/2014/main" id="{5ECE6765-020D-404D-9A8E-DA5B8ADF1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8759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483AF2-B23F-E44D-A29C-AF883B31F983}"/>
              </a:ext>
            </a:extLst>
          </p:cNvPr>
          <p:cNvGrpSpPr/>
          <p:nvPr userDrawn="1"/>
        </p:nvGrpSpPr>
        <p:grpSpPr>
          <a:xfrm rot="2075579">
            <a:off x="5565887" y="-367017"/>
            <a:ext cx="6851045" cy="7110382"/>
            <a:chOff x="-1055592" y="2597998"/>
            <a:chExt cx="4005374" cy="4156992"/>
          </a:xfrm>
          <a:solidFill>
            <a:schemeClr val="bg2">
              <a:alpha val="10000"/>
            </a:schemeClr>
          </a:solidFill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8D07FAE5-6BAD-2D42-B738-50EB70F496FF}"/>
                </a:ext>
              </a:extLst>
            </p:cNvPr>
            <p:cNvSpPr/>
            <p:nvPr/>
          </p:nvSpPr>
          <p:spPr>
            <a:xfrm>
              <a:off x="-1055592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BBC0E32E-64DD-A44B-A97F-3B2E88F13D4B}"/>
                </a:ext>
              </a:extLst>
            </p:cNvPr>
            <p:cNvSpPr/>
            <p:nvPr/>
          </p:nvSpPr>
          <p:spPr>
            <a:xfrm>
              <a:off x="1963628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AEFBF03B-8ACB-394A-9051-1148DBF8936F}"/>
                </a:ext>
              </a:extLst>
            </p:cNvPr>
            <p:cNvSpPr/>
            <p:nvPr/>
          </p:nvSpPr>
          <p:spPr>
            <a:xfrm>
              <a:off x="-1030665" y="4001799"/>
              <a:ext cx="3954742" cy="2753191"/>
            </a:xfrm>
            <a:custGeom>
              <a:avLst/>
              <a:gdLst>
                <a:gd name="connsiteX0" fmla="*/ 1975975 w 3954742"/>
                <a:gd name="connsiteY0" fmla="*/ 2752939 h 2753191"/>
                <a:gd name="connsiteX1" fmla="*/ -229 w 3954742"/>
                <a:gd name="connsiteY1" fmla="*/ 780933 h 2753191"/>
                <a:gd name="connsiteX2" fmla="*/ -229 w 3954742"/>
                <a:gd name="connsiteY2" fmla="*/ 466127 h 2753191"/>
                <a:gd name="connsiteX3" fmla="*/ 467143 w 3954742"/>
                <a:gd name="connsiteY3" fmla="*/ -253 h 2753191"/>
                <a:gd name="connsiteX4" fmla="*/ 934515 w 3954742"/>
                <a:gd name="connsiteY4" fmla="*/ 466127 h 2753191"/>
                <a:gd name="connsiteX5" fmla="*/ 934515 w 3954742"/>
                <a:gd name="connsiteY5" fmla="*/ 792203 h 2753191"/>
                <a:gd name="connsiteX6" fmla="*/ 1977143 w 3954742"/>
                <a:gd name="connsiteY6" fmla="*/ 1833005 h 2753191"/>
                <a:gd name="connsiteX7" fmla="*/ 3019771 w 3954742"/>
                <a:gd name="connsiteY7" fmla="*/ 792203 h 2753191"/>
                <a:gd name="connsiteX8" fmla="*/ 3019771 w 3954742"/>
                <a:gd name="connsiteY8" fmla="*/ 466127 h 2753191"/>
                <a:gd name="connsiteX9" fmla="*/ 3487143 w 3954742"/>
                <a:gd name="connsiteY9" fmla="*/ -253 h 2753191"/>
                <a:gd name="connsiteX10" fmla="*/ 3954514 w 3954742"/>
                <a:gd name="connsiteY10" fmla="*/ 466127 h 2753191"/>
                <a:gd name="connsiteX11" fmla="*/ 3954514 w 3954742"/>
                <a:gd name="connsiteY11" fmla="*/ 780933 h 2753191"/>
                <a:gd name="connsiteX12" fmla="*/ 1975975 w 3954742"/>
                <a:gd name="connsiteY12" fmla="*/ 2752939 h 275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4742" h="2753191">
                  <a:moveTo>
                    <a:pt x="1975975" y="2752939"/>
                  </a:moveTo>
                  <a:cubicBezTo>
                    <a:pt x="885090" y="2751657"/>
                    <a:pt x="1057" y="1869501"/>
                    <a:pt x="-229" y="780933"/>
                  </a:cubicBezTo>
                  <a:lnTo>
                    <a:pt x="-229" y="466127"/>
                  </a:lnTo>
                  <a:cubicBezTo>
                    <a:pt x="-229" y="208568"/>
                    <a:pt x="209037" y="-253"/>
                    <a:pt x="467143" y="-253"/>
                  </a:cubicBezTo>
                  <a:cubicBezTo>
                    <a:pt x="725249" y="-253"/>
                    <a:pt x="934515" y="208568"/>
                    <a:pt x="934515" y="466127"/>
                  </a:cubicBezTo>
                  <a:lnTo>
                    <a:pt x="934515" y="792203"/>
                  </a:lnTo>
                  <a:cubicBezTo>
                    <a:pt x="934515" y="1366238"/>
                    <a:pt x="1275696" y="1833005"/>
                    <a:pt x="1977143" y="1833005"/>
                  </a:cubicBezTo>
                  <a:cubicBezTo>
                    <a:pt x="2633411" y="1833005"/>
                    <a:pt x="3019771" y="1366626"/>
                    <a:pt x="3019771" y="792203"/>
                  </a:cubicBezTo>
                  <a:lnTo>
                    <a:pt x="3019771" y="466127"/>
                  </a:lnTo>
                  <a:cubicBezTo>
                    <a:pt x="3019771" y="208568"/>
                    <a:pt x="3229037" y="-253"/>
                    <a:pt x="3487143" y="-253"/>
                  </a:cubicBezTo>
                  <a:cubicBezTo>
                    <a:pt x="3745249" y="-253"/>
                    <a:pt x="3954514" y="208568"/>
                    <a:pt x="3954514" y="466127"/>
                  </a:cubicBezTo>
                  <a:lnTo>
                    <a:pt x="3954514" y="780933"/>
                  </a:lnTo>
                  <a:cubicBezTo>
                    <a:pt x="3953230" y="1870433"/>
                    <a:pt x="3067794" y="2752939"/>
                    <a:pt x="1975975" y="2752939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97C70F53-9A26-CE43-9065-A8D132B69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199308" y="317551"/>
            <a:ext cx="1144971" cy="1761677"/>
          </a:xfrm>
          <a:custGeom>
            <a:avLst/>
            <a:gdLst>
              <a:gd name="connsiteX0" fmla="*/ 865792 w 1047590"/>
              <a:gd name="connsiteY0" fmla="*/ 1611577 h 1611844"/>
              <a:gd name="connsiteX1" fmla="*/ 736447 w 1047590"/>
              <a:gd name="connsiteY1" fmla="*/ 1557208 h 1611844"/>
              <a:gd name="connsiteX2" fmla="*/ -229 w 1047590"/>
              <a:gd name="connsiteY2" fmla="*/ 805832 h 1611844"/>
              <a:gd name="connsiteX3" fmla="*/ 736145 w 1047590"/>
              <a:gd name="connsiteY3" fmla="*/ 54455 h 1611844"/>
              <a:gd name="connsiteX4" fmla="*/ 992419 w 1047590"/>
              <a:gd name="connsiteY4" fmla="*/ 50991 h 1611844"/>
              <a:gd name="connsiteX5" fmla="*/ 995891 w 1047590"/>
              <a:gd name="connsiteY5" fmla="*/ 306721 h 1611844"/>
              <a:gd name="connsiteX6" fmla="*/ 506132 w 1047590"/>
              <a:gd name="connsiteY6" fmla="*/ 805832 h 1611844"/>
              <a:gd name="connsiteX7" fmla="*/ 995891 w 1047590"/>
              <a:gd name="connsiteY7" fmla="*/ 1304942 h 1611844"/>
              <a:gd name="connsiteX8" fmla="*/ 1047357 w 1047590"/>
              <a:gd name="connsiteY8" fmla="*/ 1432506 h 1611844"/>
              <a:gd name="connsiteX9" fmla="*/ 867618 w 1047590"/>
              <a:gd name="connsiteY9" fmla="*/ 1611592 h 1611844"/>
              <a:gd name="connsiteX10" fmla="*/ 865792 w 1047590"/>
              <a:gd name="connsiteY10" fmla="*/ 1611577 h 161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7590" h="1611844">
                <a:moveTo>
                  <a:pt x="865792" y="1611577"/>
                </a:moveTo>
                <a:cubicBezTo>
                  <a:pt x="817072" y="1611682"/>
                  <a:pt x="770405" y="1592059"/>
                  <a:pt x="736447" y="1557208"/>
                </a:cubicBezTo>
                <a:lnTo>
                  <a:pt x="-229" y="805832"/>
                </a:lnTo>
                <a:lnTo>
                  <a:pt x="736145" y="54455"/>
                </a:lnTo>
                <a:cubicBezTo>
                  <a:pt x="805949" y="-17113"/>
                  <a:pt x="920699" y="-18664"/>
                  <a:pt x="992419" y="50991"/>
                </a:cubicBezTo>
                <a:cubicBezTo>
                  <a:pt x="1064140" y="120647"/>
                  <a:pt x="1065695" y="235153"/>
                  <a:pt x="995891" y="306721"/>
                </a:cubicBezTo>
                <a:lnTo>
                  <a:pt x="506132" y="805832"/>
                </a:lnTo>
                <a:lnTo>
                  <a:pt x="995891" y="1304942"/>
                </a:lnTo>
                <a:cubicBezTo>
                  <a:pt x="1029216" y="1339039"/>
                  <a:pt x="1047719" y="1384884"/>
                  <a:pt x="1047357" y="1432506"/>
                </a:cubicBezTo>
                <a:cubicBezTo>
                  <a:pt x="1047281" y="1531485"/>
                  <a:pt x="966807" y="1611668"/>
                  <a:pt x="867618" y="1611592"/>
                </a:cubicBezTo>
                <a:cubicBezTo>
                  <a:pt x="866999" y="1611592"/>
                  <a:pt x="866395" y="1611577"/>
                  <a:pt x="865792" y="1611577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 w="15113" cap="flat">
            <a:solidFill>
              <a:schemeClr val="bg1">
                <a:alpha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1FFAB7D-A127-5944-B25C-694AAB9F328E}"/>
              </a:ext>
            </a:extLst>
          </p:cNvPr>
          <p:cNvSpPr/>
          <p:nvPr userDrawn="1"/>
        </p:nvSpPr>
        <p:spPr>
          <a:xfrm>
            <a:off x="236214" y="4112084"/>
            <a:ext cx="284597" cy="28459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D1E95B0D-BF86-314D-A8F2-FD565C1910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80704" y="1274165"/>
            <a:ext cx="4496689" cy="3415648"/>
          </a:xfrm>
          <a:prstGeom prst="rect">
            <a:avLst/>
          </a:prstGeom>
        </p:spPr>
        <p:txBody>
          <a:bodyPr lIns="0"/>
          <a:lstStyle>
            <a:lvl1pPr>
              <a:lnSpc>
                <a:spcPct val="120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sz="2400"/>
              <a:t>Use primary font, Calibri; size text up or down (18 pt. minimum)</a:t>
            </a:r>
          </a:p>
        </p:txBody>
      </p:sp>
      <p:pic>
        <p:nvPicPr>
          <p:cNvPr id="10" name="UKG Logo" descr="UKG Logo">
            <a:extLst>
              <a:ext uri="{FF2B5EF4-FFF2-40B4-BE49-F238E27FC236}">
                <a16:creationId xmlns:a16="http://schemas.microsoft.com/office/drawing/2014/main" id="{241894C1-B837-944B-A2A3-06A36FBD57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2" name="Confidential Note" descr="Confidential">
            <a:extLst>
              <a:ext uri="{FF2B5EF4-FFF2-40B4-BE49-F238E27FC236}">
                <a16:creationId xmlns:a16="http://schemas.microsoft.com/office/drawing/2014/main" id="{3D869070-6872-0C43-8364-2EB819B05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3" name="Slide Number" descr="Page Number">
            <a:extLst>
              <a:ext uri="{FF2B5EF4-FFF2-40B4-BE49-F238E27FC236}">
                <a16:creationId xmlns:a16="http://schemas.microsoft.com/office/drawing/2014/main" id="{0BBC8FCD-7D21-854B-83FB-9E77755E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6906758-C719-E14C-801C-A1C9F79821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7052" y="4949852"/>
            <a:ext cx="4496689" cy="914400"/>
          </a:xfrm>
          <a:prstGeom prst="rect">
            <a:avLst/>
          </a:prstGeom>
        </p:spPr>
        <p:txBody>
          <a:bodyPr lIns="0"/>
          <a:lstStyle>
            <a:lvl1pPr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932D88FE-AC60-E84E-8B85-8F3B7A28B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44384" y="369665"/>
            <a:ext cx="4489450" cy="4487863"/>
          </a:xfrm>
          <a:prstGeom prst="ellipse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add photo here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259" y="4949852"/>
            <a:ext cx="5065856" cy="9144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spcBef>
                <a:spcPts val="0"/>
              </a:spcBef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2120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G 2.0 - Quote (Image-Company Logo)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dancing in a room&#10;&#10;Description automatically generated with medium confidence">
            <a:extLst>
              <a:ext uri="{FF2B5EF4-FFF2-40B4-BE49-F238E27FC236}">
                <a16:creationId xmlns:a16="http://schemas.microsoft.com/office/drawing/2014/main" id="{6B0EC3D2-CD6E-D644-B418-1E90BFDA3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520" t="15292" r="11522" b="1361"/>
          <a:stretch/>
        </p:blipFill>
        <p:spPr>
          <a:xfrm flipH="1">
            <a:off x="-2" y="-1"/>
            <a:ext cx="12191998" cy="6858001"/>
          </a:xfrm>
          <a:prstGeom prst="rect">
            <a:avLst/>
          </a:prstGeom>
        </p:spPr>
      </p:pic>
      <p:pic>
        <p:nvPicPr>
          <p:cNvPr id="17" name="Picture 16" descr="A person dancing in a room&#10;&#10;Description automatically generated with medium confidence">
            <a:extLst>
              <a:ext uri="{FF2B5EF4-FFF2-40B4-BE49-F238E27FC236}">
                <a16:creationId xmlns:a16="http://schemas.microsoft.com/office/drawing/2014/main" id="{BA086C76-8759-9640-9CE5-298910047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" t="15292" r="81924" b="1361"/>
          <a:stretch/>
        </p:blipFill>
        <p:spPr>
          <a:xfrm flipH="1">
            <a:off x="8583560" y="0"/>
            <a:ext cx="3608435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4DC6AE-FBCF-0745-949F-02CB5BC2C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" descr="Page Number">
            <a:extLst>
              <a:ext uri="{FF2B5EF4-FFF2-40B4-BE49-F238E27FC236}">
                <a16:creationId xmlns:a16="http://schemas.microsoft.com/office/drawing/2014/main" id="{719196E3-36F1-E648-8E7E-239C2BCD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UKG Logo" descr="UKG Logo">
            <a:extLst>
              <a:ext uri="{FF2B5EF4-FFF2-40B4-BE49-F238E27FC236}">
                <a16:creationId xmlns:a16="http://schemas.microsoft.com/office/drawing/2014/main" id="{7D5AC7EE-36AE-4941-806D-35931BFC1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9" name="Subtitle" descr="Content">
            <a:extLst>
              <a:ext uri="{FF2B5EF4-FFF2-40B4-BE49-F238E27FC236}">
                <a16:creationId xmlns:a16="http://schemas.microsoft.com/office/drawing/2014/main" id="{C839225E-77E3-D14D-862C-2AD853D193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7861" y="2429072"/>
            <a:ext cx="2910166" cy="273139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</a:lstStyle>
          <a:p>
            <a:r>
              <a:rPr lang="en-US"/>
              <a:t>Add notes here</a:t>
            </a:r>
          </a:p>
        </p:txBody>
      </p:sp>
      <p:sp>
        <p:nvSpPr>
          <p:cNvPr id="15" name="Footnote" descr="Footnote">
            <a:extLst>
              <a:ext uri="{FF2B5EF4-FFF2-40B4-BE49-F238E27FC236}">
                <a16:creationId xmlns:a16="http://schemas.microsoft.com/office/drawing/2014/main" id="{8220012C-5BD3-A247-A38C-717F300935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0436" y="5160462"/>
            <a:ext cx="6843304" cy="41318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Name and Title</a:t>
            </a:r>
          </a:p>
        </p:txBody>
      </p:sp>
      <p:sp>
        <p:nvSpPr>
          <p:cNvPr id="16" name="Title" descr="Title">
            <a:extLst>
              <a:ext uri="{FF2B5EF4-FFF2-40B4-BE49-F238E27FC236}">
                <a16:creationId xmlns:a16="http://schemas.microsoft.com/office/drawing/2014/main" id="{F07B94D1-A350-F145-B42D-477880115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0436" y="2429072"/>
            <a:ext cx="6843306" cy="8465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Use primary font, Calibri; size text up or down (18 pt. minimum)</a:t>
            </a:r>
            <a:br>
              <a:rPr lang="en-US"/>
            </a:b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16460-089B-AD4E-930E-1FBC79367A2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30437" y="1284288"/>
            <a:ext cx="3186402" cy="1028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company logo</a:t>
            </a:r>
          </a:p>
        </p:txBody>
      </p:sp>
      <p:sp>
        <p:nvSpPr>
          <p:cNvPr id="13" name="Confidential Note" descr="Confidential">
            <a:extLst>
              <a:ext uri="{FF2B5EF4-FFF2-40B4-BE49-F238E27FC236}">
                <a16:creationId xmlns:a16="http://schemas.microsoft.com/office/drawing/2014/main" id="{1EBE7383-DCD2-7343-99ED-D2366E041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36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2.0 - Title with Bullet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blur&#10;&#10;Description automatically generated">
            <a:extLst>
              <a:ext uri="{FF2B5EF4-FFF2-40B4-BE49-F238E27FC236}">
                <a16:creationId xmlns:a16="http://schemas.microsoft.com/office/drawing/2014/main" id="{4D78D7ED-67EE-7F4F-B22E-DC7AD811E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D8A44E1-4FCF-D74F-984C-F86D6FD86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fidential Note" descr="Confidential">
            <a:extLst>
              <a:ext uri="{FF2B5EF4-FFF2-40B4-BE49-F238E27FC236}">
                <a16:creationId xmlns:a16="http://schemas.microsoft.com/office/drawing/2014/main" id="{D9ABAF0F-7FCF-6445-91E8-964D7FF04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note" descr="Footnote">
            <a:extLst>
              <a:ext uri="{FF2B5EF4-FFF2-40B4-BE49-F238E27FC236}">
                <a16:creationId xmlns:a16="http://schemas.microsoft.com/office/drawing/2014/main" id="{07339208-111A-8E42-BDF6-1CB316BB5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with Bullet Points</a:t>
            </a:r>
          </a:p>
        </p:txBody>
      </p:sp>
      <p:pic>
        <p:nvPicPr>
          <p:cNvPr id="31" name="UKG Logo" descr="UKG Logo">
            <a:extLst>
              <a:ext uri="{FF2B5EF4-FFF2-40B4-BE49-F238E27FC236}">
                <a16:creationId xmlns:a16="http://schemas.microsoft.com/office/drawing/2014/main" id="{F913621D-DC8D-4747-8BA6-D1A4AC937D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06496" y="6494184"/>
            <a:ext cx="618126" cy="19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8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UKG 2.0 - Teal Texture -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89596FE-8609-8C46-A087-710729E689F1}"/>
              </a:ext>
            </a:extLst>
          </p:cNvPr>
          <p:cNvSpPr/>
          <p:nvPr userDrawn="1"/>
        </p:nvSpPr>
        <p:spPr>
          <a:xfrm>
            <a:off x="-190" y="-26686"/>
            <a:ext cx="12192000" cy="6884686"/>
          </a:xfrm>
          <a:prstGeom prst="roundRect">
            <a:avLst>
              <a:gd name="adj" fmla="val 0"/>
            </a:avLst>
          </a:prstGeom>
          <a:pattFill prst="trellis">
            <a:fgClr>
              <a:schemeClr val="tx2"/>
            </a:fgClr>
            <a:bgClr>
              <a:srgbClr val="042A2A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5917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79CCB-F5F1-5048-8F54-D1DEFC9AB72C}"/>
              </a:ext>
            </a:extLst>
          </p:cNvPr>
          <p:cNvSpPr/>
          <p:nvPr userDrawn="1"/>
        </p:nvSpPr>
        <p:spPr>
          <a:xfrm>
            <a:off x="0" y="-26686"/>
            <a:ext cx="12191810" cy="68846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69000"/>
                </a:schemeClr>
              </a:gs>
              <a:gs pos="98000">
                <a:schemeClr val="tx2">
                  <a:alpha val="81000"/>
                </a:schemeClr>
              </a:gs>
              <a:gs pos="53000">
                <a:schemeClr val="tx2">
                  <a:alpha val="31891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UKG Logo" descr="UKG Logo">
            <a:extLst>
              <a:ext uri="{FF2B5EF4-FFF2-40B4-BE49-F238E27FC236}">
                <a16:creationId xmlns:a16="http://schemas.microsoft.com/office/drawing/2014/main" id="{EE40A17A-55DC-9146-BEB2-70E9485634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3126" y="6494184"/>
            <a:ext cx="618126" cy="197012"/>
          </a:xfrm>
          <a:prstGeom prst="rect">
            <a:avLst/>
          </a:prstGeom>
        </p:spPr>
      </p:pic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4"/>
            <a:ext cx="11064242" cy="58523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2574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2.0 - Title and Content (Teal Texture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89596FE-8609-8C46-A087-710729E689F1}"/>
              </a:ext>
            </a:extLst>
          </p:cNvPr>
          <p:cNvSpPr/>
          <p:nvPr userDrawn="1"/>
        </p:nvSpPr>
        <p:spPr>
          <a:xfrm>
            <a:off x="-190" y="-26686"/>
            <a:ext cx="12192000" cy="6884686"/>
          </a:xfrm>
          <a:prstGeom prst="roundRect">
            <a:avLst>
              <a:gd name="adj" fmla="val 0"/>
            </a:avLst>
          </a:prstGeom>
          <a:pattFill prst="trellis">
            <a:fgClr>
              <a:schemeClr val="tx2"/>
            </a:fgClr>
            <a:bgClr>
              <a:srgbClr val="042A2A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5917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ADFDCD-A885-E543-8914-0AA70D8C0979}"/>
              </a:ext>
            </a:extLst>
          </p:cNvPr>
          <p:cNvGrpSpPr/>
          <p:nvPr userDrawn="1"/>
        </p:nvGrpSpPr>
        <p:grpSpPr>
          <a:xfrm>
            <a:off x="11659227" y="4994646"/>
            <a:ext cx="1747976" cy="1814143"/>
            <a:chOff x="-1055592" y="2597998"/>
            <a:chExt cx="4005374" cy="4156992"/>
          </a:xfrm>
          <a:solidFill>
            <a:schemeClr val="bg2">
              <a:alpha val="10000"/>
            </a:schemeClr>
          </a:solidFill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88DEBFA-8370-7740-9FAC-A7587174B336}"/>
                </a:ext>
              </a:extLst>
            </p:cNvPr>
            <p:cNvSpPr/>
            <p:nvPr/>
          </p:nvSpPr>
          <p:spPr>
            <a:xfrm>
              <a:off x="-1055592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92EDF251-1784-D74D-989D-F288DFBD6039}"/>
                </a:ext>
              </a:extLst>
            </p:cNvPr>
            <p:cNvSpPr/>
            <p:nvPr/>
          </p:nvSpPr>
          <p:spPr>
            <a:xfrm>
              <a:off x="1963628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4E879241-27D9-4B4C-BA48-13A71CE7196E}"/>
                </a:ext>
              </a:extLst>
            </p:cNvPr>
            <p:cNvSpPr/>
            <p:nvPr/>
          </p:nvSpPr>
          <p:spPr>
            <a:xfrm>
              <a:off x="-1030665" y="4001799"/>
              <a:ext cx="3954742" cy="2753191"/>
            </a:xfrm>
            <a:custGeom>
              <a:avLst/>
              <a:gdLst>
                <a:gd name="connsiteX0" fmla="*/ 1975975 w 3954742"/>
                <a:gd name="connsiteY0" fmla="*/ 2752939 h 2753191"/>
                <a:gd name="connsiteX1" fmla="*/ -229 w 3954742"/>
                <a:gd name="connsiteY1" fmla="*/ 780933 h 2753191"/>
                <a:gd name="connsiteX2" fmla="*/ -229 w 3954742"/>
                <a:gd name="connsiteY2" fmla="*/ 466127 h 2753191"/>
                <a:gd name="connsiteX3" fmla="*/ 467143 w 3954742"/>
                <a:gd name="connsiteY3" fmla="*/ -253 h 2753191"/>
                <a:gd name="connsiteX4" fmla="*/ 934515 w 3954742"/>
                <a:gd name="connsiteY4" fmla="*/ 466127 h 2753191"/>
                <a:gd name="connsiteX5" fmla="*/ 934515 w 3954742"/>
                <a:gd name="connsiteY5" fmla="*/ 792203 h 2753191"/>
                <a:gd name="connsiteX6" fmla="*/ 1977143 w 3954742"/>
                <a:gd name="connsiteY6" fmla="*/ 1833005 h 2753191"/>
                <a:gd name="connsiteX7" fmla="*/ 3019771 w 3954742"/>
                <a:gd name="connsiteY7" fmla="*/ 792203 h 2753191"/>
                <a:gd name="connsiteX8" fmla="*/ 3019771 w 3954742"/>
                <a:gd name="connsiteY8" fmla="*/ 466127 h 2753191"/>
                <a:gd name="connsiteX9" fmla="*/ 3487143 w 3954742"/>
                <a:gd name="connsiteY9" fmla="*/ -253 h 2753191"/>
                <a:gd name="connsiteX10" fmla="*/ 3954514 w 3954742"/>
                <a:gd name="connsiteY10" fmla="*/ 466127 h 2753191"/>
                <a:gd name="connsiteX11" fmla="*/ 3954514 w 3954742"/>
                <a:gd name="connsiteY11" fmla="*/ 780933 h 2753191"/>
                <a:gd name="connsiteX12" fmla="*/ 1975975 w 3954742"/>
                <a:gd name="connsiteY12" fmla="*/ 2752939 h 275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4742" h="2753191">
                  <a:moveTo>
                    <a:pt x="1975975" y="2752939"/>
                  </a:moveTo>
                  <a:cubicBezTo>
                    <a:pt x="885090" y="2751657"/>
                    <a:pt x="1057" y="1869501"/>
                    <a:pt x="-229" y="780933"/>
                  </a:cubicBezTo>
                  <a:lnTo>
                    <a:pt x="-229" y="466127"/>
                  </a:lnTo>
                  <a:cubicBezTo>
                    <a:pt x="-229" y="208568"/>
                    <a:pt x="209037" y="-253"/>
                    <a:pt x="467143" y="-253"/>
                  </a:cubicBezTo>
                  <a:cubicBezTo>
                    <a:pt x="725249" y="-253"/>
                    <a:pt x="934515" y="208568"/>
                    <a:pt x="934515" y="466127"/>
                  </a:cubicBezTo>
                  <a:lnTo>
                    <a:pt x="934515" y="792203"/>
                  </a:lnTo>
                  <a:cubicBezTo>
                    <a:pt x="934515" y="1366238"/>
                    <a:pt x="1275696" y="1833005"/>
                    <a:pt x="1977143" y="1833005"/>
                  </a:cubicBezTo>
                  <a:cubicBezTo>
                    <a:pt x="2633411" y="1833005"/>
                    <a:pt x="3019771" y="1366626"/>
                    <a:pt x="3019771" y="792203"/>
                  </a:cubicBezTo>
                  <a:lnTo>
                    <a:pt x="3019771" y="466127"/>
                  </a:lnTo>
                  <a:cubicBezTo>
                    <a:pt x="3019771" y="208568"/>
                    <a:pt x="3229037" y="-253"/>
                    <a:pt x="3487143" y="-253"/>
                  </a:cubicBezTo>
                  <a:cubicBezTo>
                    <a:pt x="3745249" y="-253"/>
                    <a:pt x="3954514" y="208568"/>
                    <a:pt x="3954514" y="466127"/>
                  </a:cubicBezTo>
                  <a:lnTo>
                    <a:pt x="3954514" y="780933"/>
                  </a:lnTo>
                  <a:cubicBezTo>
                    <a:pt x="3953230" y="1870433"/>
                    <a:pt x="3067794" y="2752939"/>
                    <a:pt x="1975975" y="2752939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D90102-CBE3-804D-8775-9C77A81E5295}"/>
              </a:ext>
            </a:extLst>
          </p:cNvPr>
          <p:cNvGrpSpPr/>
          <p:nvPr userDrawn="1"/>
        </p:nvGrpSpPr>
        <p:grpSpPr>
          <a:xfrm rot="19925290">
            <a:off x="-70182" y="-76281"/>
            <a:ext cx="1747976" cy="1814143"/>
            <a:chOff x="-1055592" y="2597998"/>
            <a:chExt cx="4005374" cy="4156992"/>
          </a:xfrm>
          <a:solidFill>
            <a:schemeClr val="bg2">
              <a:alpha val="10000"/>
            </a:schemeClr>
          </a:solidFill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FB779009-DCC0-A146-B74B-3657DADB2F15}"/>
                </a:ext>
              </a:extLst>
            </p:cNvPr>
            <p:cNvSpPr/>
            <p:nvPr/>
          </p:nvSpPr>
          <p:spPr>
            <a:xfrm>
              <a:off x="-1055592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F16E0492-D9DF-FC4C-939D-97F4B695ED30}"/>
                </a:ext>
              </a:extLst>
            </p:cNvPr>
            <p:cNvSpPr/>
            <p:nvPr/>
          </p:nvSpPr>
          <p:spPr>
            <a:xfrm>
              <a:off x="1963628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C153F8E-388E-954C-B553-32AD883E39AC}"/>
                </a:ext>
              </a:extLst>
            </p:cNvPr>
            <p:cNvSpPr/>
            <p:nvPr/>
          </p:nvSpPr>
          <p:spPr>
            <a:xfrm>
              <a:off x="-1030665" y="4001799"/>
              <a:ext cx="3954742" cy="2753191"/>
            </a:xfrm>
            <a:custGeom>
              <a:avLst/>
              <a:gdLst>
                <a:gd name="connsiteX0" fmla="*/ 1975975 w 3954742"/>
                <a:gd name="connsiteY0" fmla="*/ 2752939 h 2753191"/>
                <a:gd name="connsiteX1" fmla="*/ -229 w 3954742"/>
                <a:gd name="connsiteY1" fmla="*/ 780933 h 2753191"/>
                <a:gd name="connsiteX2" fmla="*/ -229 w 3954742"/>
                <a:gd name="connsiteY2" fmla="*/ 466127 h 2753191"/>
                <a:gd name="connsiteX3" fmla="*/ 467143 w 3954742"/>
                <a:gd name="connsiteY3" fmla="*/ -253 h 2753191"/>
                <a:gd name="connsiteX4" fmla="*/ 934515 w 3954742"/>
                <a:gd name="connsiteY4" fmla="*/ 466127 h 2753191"/>
                <a:gd name="connsiteX5" fmla="*/ 934515 w 3954742"/>
                <a:gd name="connsiteY5" fmla="*/ 792203 h 2753191"/>
                <a:gd name="connsiteX6" fmla="*/ 1977143 w 3954742"/>
                <a:gd name="connsiteY6" fmla="*/ 1833005 h 2753191"/>
                <a:gd name="connsiteX7" fmla="*/ 3019771 w 3954742"/>
                <a:gd name="connsiteY7" fmla="*/ 792203 h 2753191"/>
                <a:gd name="connsiteX8" fmla="*/ 3019771 w 3954742"/>
                <a:gd name="connsiteY8" fmla="*/ 466127 h 2753191"/>
                <a:gd name="connsiteX9" fmla="*/ 3487143 w 3954742"/>
                <a:gd name="connsiteY9" fmla="*/ -253 h 2753191"/>
                <a:gd name="connsiteX10" fmla="*/ 3954514 w 3954742"/>
                <a:gd name="connsiteY10" fmla="*/ 466127 h 2753191"/>
                <a:gd name="connsiteX11" fmla="*/ 3954514 w 3954742"/>
                <a:gd name="connsiteY11" fmla="*/ 780933 h 2753191"/>
                <a:gd name="connsiteX12" fmla="*/ 1975975 w 3954742"/>
                <a:gd name="connsiteY12" fmla="*/ 2752939 h 275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4742" h="2753191">
                  <a:moveTo>
                    <a:pt x="1975975" y="2752939"/>
                  </a:moveTo>
                  <a:cubicBezTo>
                    <a:pt x="885090" y="2751657"/>
                    <a:pt x="1057" y="1869501"/>
                    <a:pt x="-229" y="780933"/>
                  </a:cubicBezTo>
                  <a:lnTo>
                    <a:pt x="-229" y="466127"/>
                  </a:lnTo>
                  <a:cubicBezTo>
                    <a:pt x="-229" y="208568"/>
                    <a:pt x="209037" y="-253"/>
                    <a:pt x="467143" y="-253"/>
                  </a:cubicBezTo>
                  <a:cubicBezTo>
                    <a:pt x="725249" y="-253"/>
                    <a:pt x="934515" y="208568"/>
                    <a:pt x="934515" y="466127"/>
                  </a:cubicBezTo>
                  <a:lnTo>
                    <a:pt x="934515" y="792203"/>
                  </a:lnTo>
                  <a:cubicBezTo>
                    <a:pt x="934515" y="1366238"/>
                    <a:pt x="1275696" y="1833005"/>
                    <a:pt x="1977143" y="1833005"/>
                  </a:cubicBezTo>
                  <a:cubicBezTo>
                    <a:pt x="2633411" y="1833005"/>
                    <a:pt x="3019771" y="1366626"/>
                    <a:pt x="3019771" y="792203"/>
                  </a:cubicBezTo>
                  <a:lnTo>
                    <a:pt x="3019771" y="466127"/>
                  </a:lnTo>
                  <a:cubicBezTo>
                    <a:pt x="3019771" y="208568"/>
                    <a:pt x="3229037" y="-253"/>
                    <a:pt x="3487143" y="-253"/>
                  </a:cubicBezTo>
                  <a:cubicBezTo>
                    <a:pt x="3745249" y="-253"/>
                    <a:pt x="3954514" y="208568"/>
                    <a:pt x="3954514" y="466127"/>
                  </a:cubicBezTo>
                  <a:lnTo>
                    <a:pt x="3954514" y="780933"/>
                  </a:lnTo>
                  <a:cubicBezTo>
                    <a:pt x="3953230" y="1870433"/>
                    <a:pt x="3067794" y="2752939"/>
                    <a:pt x="1975975" y="2752939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Arc 19">
            <a:extLst>
              <a:ext uri="{FF2B5EF4-FFF2-40B4-BE49-F238E27FC236}">
                <a16:creationId xmlns:a16="http://schemas.microsoft.com/office/drawing/2014/main" id="{F4430F62-BD00-BE4B-8FAE-1BD257648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80269" y="-604000"/>
            <a:ext cx="1695291" cy="1695291"/>
          </a:xfrm>
          <a:prstGeom prst="arc">
            <a:avLst>
              <a:gd name="adj1" fmla="val 2891622"/>
              <a:gd name="adj2" fmla="val 12082032"/>
            </a:avLst>
          </a:prstGeom>
          <a:ln w="25400" cap="rnd">
            <a:solidFill>
              <a:schemeClr val="tx2">
                <a:lumMod val="90000"/>
                <a:lumOff val="1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CB1D0C-178D-E34B-A4D7-F1BFEF341BDB}"/>
              </a:ext>
            </a:extLst>
          </p:cNvPr>
          <p:cNvSpPr/>
          <p:nvPr userDrawn="1"/>
        </p:nvSpPr>
        <p:spPr>
          <a:xfrm>
            <a:off x="-91812" y="5732586"/>
            <a:ext cx="192356" cy="1923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16B27C2-0D52-9A43-9E9F-8EA681E42C49}"/>
              </a:ext>
            </a:extLst>
          </p:cNvPr>
          <p:cNvSpPr/>
          <p:nvPr userDrawn="1"/>
        </p:nvSpPr>
        <p:spPr>
          <a:xfrm>
            <a:off x="11935992" y="894939"/>
            <a:ext cx="192356" cy="19235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fidential Note" descr="Confidential">
            <a:extLst>
              <a:ext uri="{FF2B5EF4-FFF2-40B4-BE49-F238E27FC236}">
                <a16:creationId xmlns:a16="http://schemas.microsoft.com/office/drawing/2014/main" id="{D9ABAF0F-7FCF-6445-91E8-964D7FF04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note" descr="Footnote">
            <a:extLst>
              <a:ext uri="{FF2B5EF4-FFF2-40B4-BE49-F238E27FC236}">
                <a16:creationId xmlns:a16="http://schemas.microsoft.com/office/drawing/2014/main" id="{07339208-111A-8E42-BDF6-1CB316BB5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0" name="Content" descr="Content">
            <a:extLst>
              <a:ext uri="{FF2B5EF4-FFF2-40B4-BE49-F238E27FC236}">
                <a16:creationId xmlns:a16="http://schemas.microsoft.com/office/drawing/2014/main" id="{75F923E2-E028-D743-978B-8EF137EFD9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  <p:pic>
        <p:nvPicPr>
          <p:cNvPr id="31" name="UKG Logo" descr="UKG Logo">
            <a:extLst>
              <a:ext uri="{FF2B5EF4-FFF2-40B4-BE49-F238E27FC236}">
                <a16:creationId xmlns:a16="http://schemas.microsoft.com/office/drawing/2014/main" id="{F913621D-DC8D-4747-8BA6-D1A4AC937D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6496" y="6494184"/>
            <a:ext cx="618126" cy="19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5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8DDB96-22E9-D031-7D21-2F8C579F0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E3CB2-5D35-3C58-1D98-C8026D1DC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363EB-DBB2-1A20-BA0C-783A3D07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040D-2A6F-F24E-9E9D-94D71881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520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E8A64-F73F-490A-AE4E-53F97D01E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3905B-DBC4-40DA-8EE6-9B74AAFDB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5379A-F0C2-48CB-A778-887012453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0150E-0B93-48CC-88FA-71E6F4A8A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8B8E-E7CB-457C-8DE0-E038F8025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8023-84B6-42FE-B0A7-422107C57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798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6335" y="607608"/>
            <a:ext cx="10851299" cy="5642784"/>
          </a:xfrm>
          <a:prstGeom prst="rect">
            <a:avLst/>
          </a:prstGeom>
          <a:noFill/>
          <a:ln w="28575" cmpd="sng">
            <a:solidFill>
              <a:srgbClr val="461418"/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374588" y="1414436"/>
            <a:ext cx="9442827" cy="2475115"/>
          </a:xfrm>
          <a:prstGeom prst="rect">
            <a:avLst/>
          </a:prstGeom>
        </p:spPr>
        <p:txBody>
          <a:bodyPr lIns="91421" tIns="91421" rIns="91421" bIns="91421" anchor="b" anchorCtr="0"/>
          <a:lstStyle>
            <a:lvl1pPr lvl="0" algn="ctr">
              <a:spcBef>
                <a:spcPts val="0"/>
              </a:spcBef>
              <a:buSzPct val="100000"/>
              <a:defRPr sz="4800" b="1">
                <a:solidFill>
                  <a:srgbClr val="461418"/>
                </a:solidFill>
                <a:latin typeface="Century Gothic"/>
                <a:cs typeface="Century Gothic"/>
              </a:defRPr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Rectangle 24"/>
          <p:cNvSpPr/>
          <p:nvPr/>
        </p:nvSpPr>
        <p:spPr>
          <a:xfrm>
            <a:off x="3538070" y="6000255"/>
            <a:ext cx="5107893" cy="548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6" name="Picture 25" descr="CPS_HRConsulting_color_l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32" y="5992427"/>
            <a:ext cx="4560048" cy="5048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3321BE-8CD9-412C-9E03-E8A696740823}"/>
              </a:ext>
            </a:extLst>
          </p:cNvPr>
          <p:cNvSpPr txBox="1"/>
          <p:nvPr userDrawn="1"/>
        </p:nvSpPr>
        <p:spPr>
          <a:xfrm>
            <a:off x="11427145" y="6333140"/>
            <a:ext cx="100965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22B42CA-4AC9-47A3-B752-CA7C62F8358D}" type="slidenum">
              <a:rPr lang="en-US" sz="1333" smtClean="0">
                <a:solidFill>
                  <a:schemeClr val="bg1">
                    <a:lumMod val="65000"/>
                  </a:schemeClr>
                </a:solidFill>
              </a:rPr>
              <a:t>‹#›</a:t>
            </a:fld>
            <a:endParaRPr lang="en-US" sz="1333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7260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- Title and Content (Te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l Background">
            <a:extLst>
              <a:ext uri="{FF2B5EF4-FFF2-40B4-BE49-F238E27FC236}">
                <a16:creationId xmlns:a16="http://schemas.microsoft.com/office/drawing/2014/main" id="{C14CA64A-750D-184F-8DDF-D3E14A2C1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8759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UKG Logo" descr="UKG Logo">
            <a:extLst>
              <a:ext uri="{FF2B5EF4-FFF2-40B4-BE49-F238E27FC236}">
                <a16:creationId xmlns:a16="http://schemas.microsoft.com/office/drawing/2014/main" id="{EE40A17A-55DC-9146-BEB2-70E9485634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2" name="Confidential Note" descr="Confidential">
            <a:extLst>
              <a:ext uri="{FF2B5EF4-FFF2-40B4-BE49-F238E27FC236}">
                <a16:creationId xmlns:a16="http://schemas.microsoft.com/office/drawing/2014/main" id="{D9ABAF0F-7FCF-6445-91E8-964D7FF04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note" descr="Footnote">
            <a:extLst>
              <a:ext uri="{FF2B5EF4-FFF2-40B4-BE49-F238E27FC236}">
                <a16:creationId xmlns:a16="http://schemas.microsoft.com/office/drawing/2014/main" id="{07339208-111A-8E42-BDF6-1CB316BB5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0" name="Content" descr="Content">
            <a:extLst>
              <a:ext uri="{FF2B5EF4-FFF2-40B4-BE49-F238E27FC236}">
                <a16:creationId xmlns:a16="http://schemas.microsoft.com/office/drawing/2014/main" id="{75F923E2-E028-D743-978B-8EF137EFD9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118546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- Title and Content (Rounded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rk Teal Bottom Border">
            <a:extLst>
              <a:ext uri="{FF2B5EF4-FFF2-40B4-BE49-F238E27FC236}">
                <a16:creationId xmlns:a16="http://schemas.microsoft.com/office/drawing/2014/main" id="{FBB1CD90-FFA4-0F47-BDBE-41577D8E2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26164"/>
            <a:ext cx="12191999" cy="76527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White Background">
            <a:extLst>
              <a:ext uri="{FF2B5EF4-FFF2-40B4-BE49-F238E27FC236}">
                <a16:creationId xmlns:a16="http://schemas.microsoft.com/office/drawing/2014/main" id="{0CC12E93-2FFD-8847-BBEC-59CC04F35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6068573"/>
            <a:ext cx="12192000" cy="381623"/>
          </a:xfrm>
          <a:prstGeom prst="round2SameRect">
            <a:avLst>
              <a:gd name="adj1" fmla="val 30253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UKG Logo" descr="UKG Logo">
            <a:extLst>
              <a:ext uri="{FF2B5EF4-FFF2-40B4-BE49-F238E27FC236}">
                <a16:creationId xmlns:a16="http://schemas.microsoft.com/office/drawing/2014/main" id="{5472CCEA-0270-4F4D-9DA9-404CF228C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9" name="Confidential Note" descr="Confidential">
            <a:extLst>
              <a:ext uri="{FF2B5EF4-FFF2-40B4-BE49-F238E27FC236}">
                <a16:creationId xmlns:a16="http://schemas.microsoft.com/office/drawing/2014/main" id="{56BE8F9E-DDEB-5944-BDAB-7631F3DFD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468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20" name="Slide Number" descr="Page Number">
            <a:extLst>
              <a:ext uri="{FF2B5EF4-FFF2-40B4-BE49-F238E27FC236}">
                <a16:creationId xmlns:a16="http://schemas.microsoft.com/office/drawing/2014/main" id="{9E74E1CD-CB38-F141-9B21-DBEAB955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note" descr="Footnote">
            <a:extLst>
              <a:ext uri="{FF2B5EF4-FFF2-40B4-BE49-F238E27FC236}">
                <a16:creationId xmlns:a16="http://schemas.microsoft.com/office/drawing/2014/main" id="{F762E167-184F-6545-8E49-16ECE0B8FD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8" y="6009936"/>
            <a:ext cx="11078772" cy="38267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22" name="Content" descr="Calibri">
            <a:extLst>
              <a:ext uri="{FF2B5EF4-FFF2-40B4-BE49-F238E27FC236}">
                <a16:creationId xmlns:a16="http://schemas.microsoft.com/office/drawing/2014/main" id="{D61FBB25-3112-E84A-81D7-D3666C87FDC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60065" y="1679625"/>
            <a:ext cx="11078775" cy="413224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2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0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23" name="Title" descr="Title">
            <a:extLst>
              <a:ext uri="{FF2B5EF4-FFF2-40B4-BE49-F238E27FC236}">
                <a16:creationId xmlns:a16="http://schemas.microsoft.com/office/drawing/2014/main" id="{D65D0725-CE52-0947-9F2C-0864373EA9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8" y="357535"/>
            <a:ext cx="11078776" cy="96455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230473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KG - Title Slide-Core-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3B10C7C-E9CB-3B4E-86EB-6C312F431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flipH="1">
            <a:off x="0" y="-199551"/>
            <a:ext cx="12192000" cy="6858000"/>
          </a:xfrm>
          <a:prstGeom prst="rect">
            <a:avLst/>
          </a:prstGeom>
        </p:spPr>
      </p:pic>
      <p:sp>
        <p:nvSpPr>
          <p:cNvPr id="13" name="Teal Rectangle">
            <a:extLst>
              <a:ext uri="{FF2B5EF4-FFF2-40B4-BE49-F238E27FC236}">
                <a16:creationId xmlns:a16="http://schemas.microsoft.com/office/drawing/2014/main" id="{55917C4E-578A-D446-8AAE-88C5508CA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5996" y="435702"/>
            <a:ext cx="6199695" cy="54681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resentation Title" descr="Presentation Title">
            <a:extLst>
              <a:ext uri="{FF2B5EF4-FFF2-40B4-BE49-F238E27FC236}">
                <a16:creationId xmlns:a16="http://schemas.microsoft.com/office/drawing/2014/main" id="{97D0CC7C-7B6F-304F-8212-2BFB7C10BA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153" y="954183"/>
            <a:ext cx="5146920" cy="269871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5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861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G 2.0 - Teal Texture -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al Background">
            <a:extLst>
              <a:ext uri="{FF2B5EF4-FFF2-40B4-BE49-F238E27FC236}">
                <a16:creationId xmlns:a16="http://schemas.microsoft.com/office/drawing/2014/main" id="{5ECE6765-020D-404D-9A8E-DA5B8ADF1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8759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A4FC51-1DFF-9E4F-BD62-80A734F9FA7E}"/>
              </a:ext>
            </a:extLst>
          </p:cNvPr>
          <p:cNvGrpSpPr/>
          <p:nvPr userDrawn="1"/>
        </p:nvGrpSpPr>
        <p:grpSpPr>
          <a:xfrm rot="19577619">
            <a:off x="5565887" y="-367017"/>
            <a:ext cx="6851045" cy="7110382"/>
            <a:chOff x="-1055592" y="2597998"/>
            <a:chExt cx="4005374" cy="4156992"/>
          </a:xfrm>
          <a:solidFill>
            <a:schemeClr val="bg2">
              <a:alpha val="10000"/>
            </a:schemeClr>
          </a:solidFill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29E7642-65DA-4645-AE9C-CAC62F85C0CF}"/>
                </a:ext>
              </a:extLst>
            </p:cNvPr>
            <p:cNvSpPr/>
            <p:nvPr/>
          </p:nvSpPr>
          <p:spPr>
            <a:xfrm>
              <a:off x="-1055592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08D51ACC-3BDC-5B49-8E31-E13992013AAE}"/>
                </a:ext>
              </a:extLst>
            </p:cNvPr>
            <p:cNvSpPr/>
            <p:nvPr/>
          </p:nvSpPr>
          <p:spPr>
            <a:xfrm>
              <a:off x="1963628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3CCEC68D-D620-2041-922A-42FD24D135C1}"/>
                </a:ext>
              </a:extLst>
            </p:cNvPr>
            <p:cNvSpPr/>
            <p:nvPr/>
          </p:nvSpPr>
          <p:spPr>
            <a:xfrm>
              <a:off x="-1030665" y="4001799"/>
              <a:ext cx="3954742" cy="2753191"/>
            </a:xfrm>
            <a:custGeom>
              <a:avLst/>
              <a:gdLst>
                <a:gd name="connsiteX0" fmla="*/ 1975975 w 3954742"/>
                <a:gd name="connsiteY0" fmla="*/ 2752939 h 2753191"/>
                <a:gd name="connsiteX1" fmla="*/ -229 w 3954742"/>
                <a:gd name="connsiteY1" fmla="*/ 780933 h 2753191"/>
                <a:gd name="connsiteX2" fmla="*/ -229 w 3954742"/>
                <a:gd name="connsiteY2" fmla="*/ 466127 h 2753191"/>
                <a:gd name="connsiteX3" fmla="*/ 467143 w 3954742"/>
                <a:gd name="connsiteY3" fmla="*/ -253 h 2753191"/>
                <a:gd name="connsiteX4" fmla="*/ 934515 w 3954742"/>
                <a:gd name="connsiteY4" fmla="*/ 466127 h 2753191"/>
                <a:gd name="connsiteX5" fmla="*/ 934515 w 3954742"/>
                <a:gd name="connsiteY5" fmla="*/ 792203 h 2753191"/>
                <a:gd name="connsiteX6" fmla="*/ 1977143 w 3954742"/>
                <a:gd name="connsiteY6" fmla="*/ 1833005 h 2753191"/>
                <a:gd name="connsiteX7" fmla="*/ 3019771 w 3954742"/>
                <a:gd name="connsiteY7" fmla="*/ 792203 h 2753191"/>
                <a:gd name="connsiteX8" fmla="*/ 3019771 w 3954742"/>
                <a:gd name="connsiteY8" fmla="*/ 466127 h 2753191"/>
                <a:gd name="connsiteX9" fmla="*/ 3487143 w 3954742"/>
                <a:gd name="connsiteY9" fmla="*/ -253 h 2753191"/>
                <a:gd name="connsiteX10" fmla="*/ 3954514 w 3954742"/>
                <a:gd name="connsiteY10" fmla="*/ 466127 h 2753191"/>
                <a:gd name="connsiteX11" fmla="*/ 3954514 w 3954742"/>
                <a:gd name="connsiteY11" fmla="*/ 780933 h 2753191"/>
                <a:gd name="connsiteX12" fmla="*/ 1975975 w 3954742"/>
                <a:gd name="connsiteY12" fmla="*/ 2752939 h 275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4742" h="2753191">
                  <a:moveTo>
                    <a:pt x="1975975" y="2752939"/>
                  </a:moveTo>
                  <a:cubicBezTo>
                    <a:pt x="885090" y="2751657"/>
                    <a:pt x="1057" y="1869501"/>
                    <a:pt x="-229" y="780933"/>
                  </a:cubicBezTo>
                  <a:lnTo>
                    <a:pt x="-229" y="466127"/>
                  </a:lnTo>
                  <a:cubicBezTo>
                    <a:pt x="-229" y="208568"/>
                    <a:pt x="209037" y="-253"/>
                    <a:pt x="467143" y="-253"/>
                  </a:cubicBezTo>
                  <a:cubicBezTo>
                    <a:pt x="725249" y="-253"/>
                    <a:pt x="934515" y="208568"/>
                    <a:pt x="934515" y="466127"/>
                  </a:cubicBezTo>
                  <a:lnTo>
                    <a:pt x="934515" y="792203"/>
                  </a:lnTo>
                  <a:cubicBezTo>
                    <a:pt x="934515" y="1366238"/>
                    <a:pt x="1275696" y="1833005"/>
                    <a:pt x="1977143" y="1833005"/>
                  </a:cubicBezTo>
                  <a:cubicBezTo>
                    <a:pt x="2633411" y="1833005"/>
                    <a:pt x="3019771" y="1366626"/>
                    <a:pt x="3019771" y="792203"/>
                  </a:cubicBezTo>
                  <a:lnTo>
                    <a:pt x="3019771" y="466127"/>
                  </a:lnTo>
                  <a:cubicBezTo>
                    <a:pt x="3019771" y="208568"/>
                    <a:pt x="3229037" y="-253"/>
                    <a:pt x="3487143" y="-253"/>
                  </a:cubicBezTo>
                  <a:cubicBezTo>
                    <a:pt x="3745249" y="-253"/>
                    <a:pt x="3954514" y="208568"/>
                    <a:pt x="3954514" y="466127"/>
                  </a:cubicBezTo>
                  <a:lnTo>
                    <a:pt x="3954514" y="780933"/>
                  </a:lnTo>
                  <a:cubicBezTo>
                    <a:pt x="3953230" y="1870433"/>
                    <a:pt x="3067794" y="2752939"/>
                    <a:pt x="1975975" y="2752939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28CA5200-5C55-8B4D-B02E-226CED405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2207" y="3589115"/>
            <a:ext cx="1144971" cy="1761677"/>
          </a:xfrm>
          <a:custGeom>
            <a:avLst/>
            <a:gdLst>
              <a:gd name="connsiteX0" fmla="*/ 865792 w 1047590"/>
              <a:gd name="connsiteY0" fmla="*/ 1611577 h 1611844"/>
              <a:gd name="connsiteX1" fmla="*/ 736447 w 1047590"/>
              <a:gd name="connsiteY1" fmla="*/ 1557208 h 1611844"/>
              <a:gd name="connsiteX2" fmla="*/ -229 w 1047590"/>
              <a:gd name="connsiteY2" fmla="*/ 805832 h 1611844"/>
              <a:gd name="connsiteX3" fmla="*/ 736145 w 1047590"/>
              <a:gd name="connsiteY3" fmla="*/ 54455 h 1611844"/>
              <a:gd name="connsiteX4" fmla="*/ 992419 w 1047590"/>
              <a:gd name="connsiteY4" fmla="*/ 50991 h 1611844"/>
              <a:gd name="connsiteX5" fmla="*/ 995891 w 1047590"/>
              <a:gd name="connsiteY5" fmla="*/ 306721 h 1611844"/>
              <a:gd name="connsiteX6" fmla="*/ 506132 w 1047590"/>
              <a:gd name="connsiteY6" fmla="*/ 805832 h 1611844"/>
              <a:gd name="connsiteX7" fmla="*/ 995891 w 1047590"/>
              <a:gd name="connsiteY7" fmla="*/ 1304942 h 1611844"/>
              <a:gd name="connsiteX8" fmla="*/ 1047357 w 1047590"/>
              <a:gd name="connsiteY8" fmla="*/ 1432506 h 1611844"/>
              <a:gd name="connsiteX9" fmla="*/ 867618 w 1047590"/>
              <a:gd name="connsiteY9" fmla="*/ 1611592 h 1611844"/>
              <a:gd name="connsiteX10" fmla="*/ 865792 w 1047590"/>
              <a:gd name="connsiteY10" fmla="*/ 1611577 h 161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7590" h="1611844">
                <a:moveTo>
                  <a:pt x="865792" y="1611577"/>
                </a:moveTo>
                <a:cubicBezTo>
                  <a:pt x="817072" y="1611682"/>
                  <a:pt x="770405" y="1592059"/>
                  <a:pt x="736447" y="1557208"/>
                </a:cubicBezTo>
                <a:lnTo>
                  <a:pt x="-229" y="805832"/>
                </a:lnTo>
                <a:lnTo>
                  <a:pt x="736145" y="54455"/>
                </a:lnTo>
                <a:cubicBezTo>
                  <a:pt x="805949" y="-17113"/>
                  <a:pt x="920699" y="-18664"/>
                  <a:pt x="992419" y="50991"/>
                </a:cubicBezTo>
                <a:cubicBezTo>
                  <a:pt x="1064140" y="120647"/>
                  <a:pt x="1065695" y="235153"/>
                  <a:pt x="995891" y="306721"/>
                </a:cubicBezTo>
                <a:lnTo>
                  <a:pt x="506132" y="805832"/>
                </a:lnTo>
                <a:lnTo>
                  <a:pt x="995891" y="1304942"/>
                </a:lnTo>
                <a:cubicBezTo>
                  <a:pt x="1029216" y="1339039"/>
                  <a:pt x="1047719" y="1384884"/>
                  <a:pt x="1047357" y="1432506"/>
                </a:cubicBezTo>
                <a:cubicBezTo>
                  <a:pt x="1047281" y="1531485"/>
                  <a:pt x="966807" y="1611668"/>
                  <a:pt x="867618" y="1611592"/>
                </a:cubicBezTo>
                <a:cubicBezTo>
                  <a:pt x="866999" y="1611592"/>
                  <a:pt x="866395" y="1611577"/>
                  <a:pt x="865792" y="1611577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 w="15113" cap="flat">
            <a:solidFill>
              <a:schemeClr val="bg1">
                <a:alpha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464DABB-F93B-9946-8611-8787CB79BAD8}"/>
              </a:ext>
            </a:extLst>
          </p:cNvPr>
          <p:cNvSpPr/>
          <p:nvPr userDrawn="1"/>
        </p:nvSpPr>
        <p:spPr>
          <a:xfrm>
            <a:off x="1247463" y="523686"/>
            <a:ext cx="284597" cy="28459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D1E95B0D-BF86-314D-A8F2-FD565C1910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80704" y="1274165"/>
            <a:ext cx="4496689" cy="3415648"/>
          </a:xfrm>
          <a:prstGeom prst="rect">
            <a:avLst/>
          </a:prstGeom>
        </p:spPr>
        <p:txBody>
          <a:bodyPr lIns="0"/>
          <a:lstStyle>
            <a:lvl1pPr>
              <a:lnSpc>
                <a:spcPct val="120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sz="2400"/>
              <a:t>Use primary font, Calibri; size text up or down (18 pt. minimum)</a:t>
            </a:r>
          </a:p>
        </p:txBody>
      </p:sp>
      <p:pic>
        <p:nvPicPr>
          <p:cNvPr id="10" name="UKG Logo" descr="UKG Logo">
            <a:extLst>
              <a:ext uri="{FF2B5EF4-FFF2-40B4-BE49-F238E27FC236}">
                <a16:creationId xmlns:a16="http://schemas.microsoft.com/office/drawing/2014/main" id="{241894C1-B837-944B-A2A3-06A36FBD57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2" name="Confidential Note" descr="Confidential">
            <a:extLst>
              <a:ext uri="{FF2B5EF4-FFF2-40B4-BE49-F238E27FC236}">
                <a16:creationId xmlns:a16="http://schemas.microsoft.com/office/drawing/2014/main" id="{3D869070-6872-0C43-8364-2EB819B05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3" name="Slide Number" descr="Page Number">
            <a:extLst>
              <a:ext uri="{FF2B5EF4-FFF2-40B4-BE49-F238E27FC236}">
                <a16:creationId xmlns:a16="http://schemas.microsoft.com/office/drawing/2014/main" id="{0BBC8FCD-7D21-854B-83FB-9E77755E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6906758-C719-E14C-801C-A1C9F79821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7052" y="4949852"/>
            <a:ext cx="4496689" cy="914400"/>
          </a:xfrm>
          <a:prstGeom prst="rect">
            <a:avLst/>
          </a:prstGeom>
        </p:spPr>
        <p:txBody>
          <a:bodyPr lIns="0"/>
          <a:lstStyle>
            <a:lvl1pPr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932D88FE-AC60-E84E-8B85-8F3B7A28B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44384" y="369665"/>
            <a:ext cx="4489450" cy="4487863"/>
          </a:xfrm>
          <a:prstGeom prst="ellipse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add photo here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259" y="4949852"/>
            <a:ext cx="5065856" cy="9144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spcBef>
                <a:spcPts val="0"/>
              </a:spcBef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222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- Top Rounded White and Blu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ght Gray Background">
            <a:extLst>
              <a:ext uri="{FF2B5EF4-FFF2-40B4-BE49-F238E27FC236}">
                <a16:creationId xmlns:a16="http://schemas.microsoft.com/office/drawing/2014/main" id="{BB54F97A-CE76-8645-989D-18AFA6323B1C}"/>
              </a:ext>
            </a:extLst>
          </p:cNvPr>
          <p:cNvSpPr/>
          <p:nvPr userDrawn="1"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White Background">
            <a:extLst>
              <a:ext uri="{FF2B5EF4-FFF2-40B4-BE49-F238E27FC236}">
                <a16:creationId xmlns:a16="http://schemas.microsoft.com/office/drawing/2014/main" id="{C1720905-2F06-A345-9F1D-F256EB065289}"/>
              </a:ext>
            </a:extLst>
          </p:cNvPr>
          <p:cNvSpPr/>
          <p:nvPr userDrawn="1"/>
        </p:nvSpPr>
        <p:spPr>
          <a:xfrm>
            <a:off x="128276" y="119204"/>
            <a:ext cx="11936724" cy="6738795"/>
          </a:xfrm>
          <a:prstGeom prst="round2SameRect">
            <a:avLst>
              <a:gd name="adj1" fmla="val 2329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ght Blue Background">
            <a:extLst>
              <a:ext uri="{FF2B5EF4-FFF2-40B4-BE49-F238E27FC236}">
                <a16:creationId xmlns:a16="http://schemas.microsoft.com/office/drawing/2014/main" id="{AB6F7921-18F1-4447-8206-C53AECE716DC}"/>
              </a:ext>
            </a:extLst>
          </p:cNvPr>
          <p:cNvSpPr/>
          <p:nvPr userDrawn="1"/>
        </p:nvSpPr>
        <p:spPr>
          <a:xfrm>
            <a:off x="128276" y="1427394"/>
            <a:ext cx="11936724" cy="32099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UKG Logo" descr="UKG Logo">
            <a:extLst>
              <a:ext uri="{FF2B5EF4-FFF2-40B4-BE49-F238E27FC236}">
                <a16:creationId xmlns:a16="http://schemas.microsoft.com/office/drawing/2014/main" id="{62414546-8145-994F-A117-13FD1FE77C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4879" y="6557979"/>
            <a:ext cx="618126" cy="197012"/>
          </a:xfrm>
          <a:prstGeom prst="rect">
            <a:avLst/>
          </a:prstGeom>
        </p:spPr>
      </p:pic>
      <p:sp>
        <p:nvSpPr>
          <p:cNvPr id="24" name="Confidential Note">
            <a:extLst>
              <a:ext uri="{FF2B5EF4-FFF2-40B4-BE49-F238E27FC236}">
                <a16:creationId xmlns:a16="http://schemas.microsoft.com/office/drawing/2014/main" id="{735BF6AE-6E8F-774C-9AB1-C7144422C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468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1pPr>
          </a:lstStyle>
          <a:p>
            <a:r>
              <a:rPr lang="pl-PL">
                <a:cs typeface="Calibri" panose="020F0502020204030204" pitchFamily="34" charset="0"/>
              </a:rPr>
              <a:t>w w w . m u m a n l i k e m e . c o m</a:t>
            </a:r>
            <a:endParaRPr lang="en-US">
              <a:cs typeface="Calibri" panose="020F0502020204030204" pitchFamily="34" charset="0"/>
            </a:endParaRPr>
          </a:p>
        </p:txBody>
      </p:sp>
      <p:sp>
        <p:nvSpPr>
          <p:cNvPr id="25" name="Slide Number">
            <a:extLst>
              <a:ext uri="{FF2B5EF4-FFF2-40B4-BE49-F238E27FC236}">
                <a16:creationId xmlns:a16="http://schemas.microsoft.com/office/drawing/2014/main" id="{363B825C-3751-DA42-A506-DACFBD86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Footnote">
            <a:extLst>
              <a:ext uri="{FF2B5EF4-FFF2-40B4-BE49-F238E27FC236}">
                <a16:creationId xmlns:a16="http://schemas.microsoft.com/office/drawing/2014/main" id="{A37138C7-F0E0-8F4D-A296-9145FC9836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8" y="6009936"/>
            <a:ext cx="11078776" cy="38267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27" name="Content">
            <a:extLst>
              <a:ext uri="{FF2B5EF4-FFF2-40B4-BE49-F238E27FC236}">
                <a16:creationId xmlns:a16="http://schemas.microsoft.com/office/drawing/2014/main" id="{B65F9B5F-469C-444A-9515-F2357654FCDF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60068" y="1487461"/>
            <a:ext cx="11078776" cy="412872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tx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id="{6F13C0AA-6262-2745-9D66-D23B81B98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8" y="357535"/>
            <a:ext cx="11078776" cy="96455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4266670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G 2.0 - Quote (Image-Company Logo)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dancing in a room&#10;&#10;Description automatically generated with medium confidence">
            <a:extLst>
              <a:ext uri="{FF2B5EF4-FFF2-40B4-BE49-F238E27FC236}">
                <a16:creationId xmlns:a16="http://schemas.microsoft.com/office/drawing/2014/main" id="{6B0EC3D2-CD6E-D644-B418-1E90BFDA3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520" t="15292" r="11522" b="1361"/>
          <a:stretch/>
        </p:blipFill>
        <p:spPr>
          <a:xfrm flipH="1">
            <a:off x="-2" y="-1"/>
            <a:ext cx="12191998" cy="6858001"/>
          </a:xfrm>
          <a:prstGeom prst="rect">
            <a:avLst/>
          </a:prstGeom>
        </p:spPr>
      </p:pic>
      <p:pic>
        <p:nvPicPr>
          <p:cNvPr id="17" name="Picture 16" descr="A person dancing in a room&#10;&#10;Description automatically generated with medium confidence">
            <a:extLst>
              <a:ext uri="{FF2B5EF4-FFF2-40B4-BE49-F238E27FC236}">
                <a16:creationId xmlns:a16="http://schemas.microsoft.com/office/drawing/2014/main" id="{BA086C76-8759-9640-9CE5-298910047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" t="15292" r="81924" b="1361"/>
          <a:stretch/>
        </p:blipFill>
        <p:spPr>
          <a:xfrm flipH="1">
            <a:off x="8583560" y="0"/>
            <a:ext cx="3608435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4DC6AE-FBCF-0745-949F-02CB5BC2C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" descr="Page Number">
            <a:extLst>
              <a:ext uri="{FF2B5EF4-FFF2-40B4-BE49-F238E27FC236}">
                <a16:creationId xmlns:a16="http://schemas.microsoft.com/office/drawing/2014/main" id="{719196E3-36F1-E648-8E7E-239C2BCD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UKG Logo" descr="UKG Logo">
            <a:extLst>
              <a:ext uri="{FF2B5EF4-FFF2-40B4-BE49-F238E27FC236}">
                <a16:creationId xmlns:a16="http://schemas.microsoft.com/office/drawing/2014/main" id="{7D5AC7EE-36AE-4941-806D-35931BFC1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9" name="Subtitle" descr="Content">
            <a:extLst>
              <a:ext uri="{FF2B5EF4-FFF2-40B4-BE49-F238E27FC236}">
                <a16:creationId xmlns:a16="http://schemas.microsoft.com/office/drawing/2014/main" id="{C839225E-77E3-D14D-862C-2AD853D193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7861" y="2429072"/>
            <a:ext cx="2910166" cy="273139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</a:lstStyle>
          <a:p>
            <a:r>
              <a:rPr lang="en-US"/>
              <a:t>Add notes here</a:t>
            </a:r>
          </a:p>
        </p:txBody>
      </p:sp>
      <p:sp>
        <p:nvSpPr>
          <p:cNvPr id="15" name="Footnote" descr="Footnote">
            <a:extLst>
              <a:ext uri="{FF2B5EF4-FFF2-40B4-BE49-F238E27FC236}">
                <a16:creationId xmlns:a16="http://schemas.microsoft.com/office/drawing/2014/main" id="{8220012C-5BD3-A247-A38C-717F300935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0436" y="5160462"/>
            <a:ext cx="6843304" cy="41318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Name and Title</a:t>
            </a:r>
          </a:p>
        </p:txBody>
      </p:sp>
      <p:sp>
        <p:nvSpPr>
          <p:cNvPr id="16" name="Title" descr="Title">
            <a:extLst>
              <a:ext uri="{FF2B5EF4-FFF2-40B4-BE49-F238E27FC236}">
                <a16:creationId xmlns:a16="http://schemas.microsoft.com/office/drawing/2014/main" id="{F07B94D1-A350-F145-B42D-477880115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0436" y="2429072"/>
            <a:ext cx="6843306" cy="8465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Use primary font, Calibri; size text up or down (18 pt. minimum)</a:t>
            </a:r>
            <a:br>
              <a:rPr lang="en-US"/>
            </a:b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16460-089B-AD4E-930E-1FBC79367A2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30437" y="1284288"/>
            <a:ext cx="3186402" cy="1028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company logo</a:t>
            </a:r>
          </a:p>
        </p:txBody>
      </p:sp>
      <p:sp>
        <p:nvSpPr>
          <p:cNvPr id="13" name="Confidential Note" descr="Confidential">
            <a:extLst>
              <a:ext uri="{FF2B5EF4-FFF2-40B4-BE49-F238E27FC236}">
                <a16:creationId xmlns:a16="http://schemas.microsoft.com/office/drawing/2014/main" id="{1EBE7383-DCD2-7343-99ED-D2366E041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62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2.0 - Title with Bullet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blur&#10;&#10;Description automatically generated">
            <a:extLst>
              <a:ext uri="{FF2B5EF4-FFF2-40B4-BE49-F238E27FC236}">
                <a16:creationId xmlns:a16="http://schemas.microsoft.com/office/drawing/2014/main" id="{4D78D7ED-67EE-7F4F-B22E-DC7AD811E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D8A44E1-4FCF-D74F-984C-F86D6FD86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fidential Note" descr="Confidential">
            <a:extLst>
              <a:ext uri="{FF2B5EF4-FFF2-40B4-BE49-F238E27FC236}">
                <a16:creationId xmlns:a16="http://schemas.microsoft.com/office/drawing/2014/main" id="{D9ABAF0F-7FCF-6445-91E8-964D7FF04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note" descr="Footnote">
            <a:extLst>
              <a:ext uri="{FF2B5EF4-FFF2-40B4-BE49-F238E27FC236}">
                <a16:creationId xmlns:a16="http://schemas.microsoft.com/office/drawing/2014/main" id="{07339208-111A-8E42-BDF6-1CB316BB5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with Bullet Points</a:t>
            </a:r>
          </a:p>
        </p:txBody>
      </p:sp>
      <p:pic>
        <p:nvPicPr>
          <p:cNvPr id="31" name="UKG Logo" descr="UKG Logo">
            <a:extLst>
              <a:ext uri="{FF2B5EF4-FFF2-40B4-BE49-F238E27FC236}">
                <a16:creationId xmlns:a16="http://schemas.microsoft.com/office/drawing/2014/main" id="{F913621D-DC8D-4747-8BA6-D1A4AC937D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06496" y="6494184"/>
            <a:ext cx="618126" cy="19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UKG 2.0 - Teal Texture -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89596FE-8609-8C46-A087-710729E689F1}"/>
              </a:ext>
            </a:extLst>
          </p:cNvPr>
          <p:cNvSpPr/>
          <p:nvPr userDrawn="1"/>
        </p:nvSpPr>
        <p:spPr>
          <a:xfrm>
            <a:off x="-190" y="-26686"/>
            <a:ext cx="12192000" cy="6884686"/>
          </a:xfrm>
          <a:prstGeom prst="roundRect">
            <a:avLst>
              <a:gd name="adj" fmla="val 0"/>
            </a:avLst>
          </a:prstGeom>
          <a:pattFill prst="trellis">
            <a:fgClr>
              <a:schemeClr val="tx2"/>
            </a:fgClr>
            <a:bgClr>
              <a:srgbClr val="042A2A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5917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79CCB-F5F1-5048-8F54-D1DEFC9AB72C}"/>
              </a:ext>
            </a:extLst>
          </p:cNvPr>
          <p:cNvSpPr/>
          <p:nvPr userDrawn="1"/>
        </p:nvSpPr>
        <p:spPr>
          <a:xfrm>
            <a:off x="0" y="-26686"/>
            <a:ext cx="12191810" cy="68846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69000"/>
                </a:schemeClr>
              </a:gs>
              <a:gs pos="98000">
                <a:schemeClr val="tx2">
                  <a:alpha val="81000"/>
                </a:schemeClr>
              </a:gs>
              <a:gs pos="53000">
                <a:schemeClr val="tx2">
                  <a:alpha val="31891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UKG Logo" descr="UKG Logo">
            <a:extLst>
              <a:ext uri="{FF2B5EF4-FFF2-40B4-BE49-F238E27FC236}">
                <a16:creationId xmlns:a16="http://schemas.microsoft.com/office/drawing/2014/main" id="{EE40A17A-55DC-9146-BEB2-70E9485634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3126" y="6494184"/>
            <a:ext cx="618126" cy="197012"/>
          </a:xfrm>
          <a:prstGeom prst="rect">
            <a:avLst/>
          </a:prstGeom>
        </p:spPr>
      </p:pic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4"/>
            <a:ext cx="11064242" cy="58523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3672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2.0 - Title and Content (Teal Texture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89596FE-8609-8C46-A087-710729E689F1}"/>
              </a:ext>
            </a:extLst>
          </p:cNvPr>
          <p:cNvSpPr/>
          <p:nvPr userDrawn="1"/>
        </p:nvSpPr>
        <p:spPr>
          <a:xfrm>
            <a:off x="-190" y="-26686"/>
            <a:ext cx="12192000" cy="6884686"/>
          </a:xfrm>
          <a:prstGeom prst="roundRect">
            <a:avLst>
              <a:gd name="adj" fmla="val 0"/>
            </a:avLst>
          </a:prstGeom>
          <a:pattFill prst="trellis">
            <a:fgClr>
              <a:schemeClr val="tx2"/>
            </a:fgClr>
            <a:bgClr>
              <a:srgbClr val="042A2A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5917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ADFDCD-A885-E543-8914-0AA70D8C0979}"/>
              </a:ext>
            </a:extLst>
          </p:cNvPr>
          <p:cNvGrpSpPr/>
          <p:nvPr userDrawn="1"/>
        </p:nvGrpSpPr>
        <p:grpSpPr>
          <a:xfrm>
            <a:off x="11659227" y="4994646"/>
            <a:ext cx="1747976" cy="1814143"/>
            <a:chOff x="-1055592" y="2597998"/>
            <a:chExt cx="4005374" cy="4156992"/>
          </a:xfrm>
          <a:solidFill>
            <a:schemeClr val="bg2">
              <a:alpha val="10000"/>
            </a:schemeClr>
          </a:solidFill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88DEBFA-8370-7740-9FAC-A7587174B336}"/>
                </a:ext>
              </a:extLst>
            </p:cNvPr>
            <p:cNvSpPr/>
            <p:nvPr/>
          </p:nvSpPr>
          <p:spPr>
            <a:xfrm>
              <a:off x="-1055592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92EDF251-1784-D74D-989D-F288DFBD6039}"/>
                </a:ext>
              </a:extLst>
            </p:cNvPr>
            <p:cNvSpPr/>
            <p:nvPr/>
          </p:nvSpPr>
          <p:spPr>
            <a:xfrm>
              <a:off x="1963628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4E879241-27D9-4B4C-BA48-13A71CE7196E}"/>
                </a:ext>
              </a:extLst>
            </p:cNvPr>
            <p:cNvSpPr/>
            <p:nvPr/>
          </p:nvSpPr>
          <p:spPr>
            <a:xfrm>
              <a:off x="-1030665" y="4001799"/>
              <a:ext cx="3954742" cy="2753191"/>
            </a:xfrm>
            <a:custGeom>
              <a:avLst/>
              <a:gdLst>
                <a:gd name="connsiteX0" fmla="*/ 1975975 w 3954742"/>
                <a:gd name="connsiteY0" fmla="*/ 2752939 h 2753191"/>
                <a:gd name="connsiteX1" fmla="*/ -229 w 3954742"/>
                <a:gd name="connsiteY1" fmla="*/ 780933 h 2753191"/>
                <a:gd name="connsiteX2" fmla="*/ -229 w 3954742"/>
                <a:gd name="connsiteY2" fmla="*/ 466127 h 2753191"/>
                <a:gd name="connsiteX3" fmla="*/ 467143 w 3954742"/>
                <a:gd name="connsiteY3" fmla="*/ -253 h 2753191"/>
                <a:gd name="connsiteX4" fmla="*/ 934515 w 3954742"/>
                <a:gd name="connsiteY4" fmla="*/ 466127 h 2753191"/>
                <a:gd name="connsiteX5" fmla="*/ 934515 w 3954742"/>
                <a:gd name="connsiteY5" fmla="*/ 792203 h 2753191"/>
                <a:gd name="connsiteX6" fmla="*/ 1977143 w 3954742"/>
                <a:gd name="connsiteY6" fmla="*/ 1833005 h 2753191"/>
                <a:gd name="connsiteX7" fmla="*/ 3019771 w 3954742"/>
                <a:gd name="connsiteY7" fmla="*/ 792203 h 2753191"/>
                <a:gd name="connsiteX8" fmla="*/ 3019771 w 3954742"/>
                <a:gd name="connsiteY8" fmla="*/ 466127 h 2753191"/>
                <a:gd name="connsiteX9" fmla="*/ 3487143 w 3954742"/>
                <a:gd name="connsiteY9" fmla="*/ -253 h 2753191"/>
                <a:gd name="connsiteX10" fmla="*/ 3954514 w 3954742"/>
                <a:gd name="connsiteY10" fmla="*/ 466127 h 2753191"/>
                <a:gd name="connsiteX11" fmla="*/ 3954514 w 3954742"/>
                <a:gd name="connsiteY11" fmla="*/ 780933 h 2753191"/>
                <a:gd name="connsiteX12" fmla="*/ 1975975 w 3954742"/>
                <a:gd name="connsiteY12" fmla="*/ 2752939 h 275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4742" h="2753191">
                  <a:moveTo>
                    <a:pt x="1975975" y="2752939"/>
                  </a:moveTo>
                  <a:cubicBezTo>
                    <a:pt x="885090" y="2751657"/>
                    <a:pt x="1057" y="1869501"/>
                    <a:pt x="-229" y="780933"/>
                  </a:cubicBezTo>
                  <a:lnTo>
                    <a:pt x="-229" y="466127"/>
                  </a:lnTo>
                  <a:cubicBezTo>
                    <a:pt x="-229" y="208568"/>
                    <a:pt x="209037" y="-253"/>
                    <a:pt x="467143" y="-253"/>
                  </a:cubicBezTo>
                  <a:cubicBezTo>
                    <a:pt x="725249" y="-253"/>
                    <a:pt x="934515" y="208568"/>
                    <a:pt x="934515" y="466127"/>
                  </a:cubicBezTo>
                  <a:lnTo>
                    <a:pt x="934515" y="792203"/>
                  </a:lnTo>
                  <a:cubicBezTo>
                    <a:pt x="934515" y="1366238"/>
                    <a:pt x="1275696" y="1833005"/>
                    <a:pt x="1977143" y="1833005"/>
                  </a:cubicBezTo>
                  <a:cubicBezTo>
                    <a:pt x="2633411" y="1833005"/>
                    <a:pt x="3019771" y="1366626"/>
                    <a:pt x="3019771" y="792203"/>
                  </a:cubicBezTo>
                  <a:lnTo>
                    <a:pt x="3019771" y="466127"/>
                  </a:lnTo>
                  <a:cubicBezTo>
                    <a:pt x="3019771" y="208568"/>
                    <a:pt x="3229037" y="-253"/>
                    <a:pt x="3487143" y="-253"/>
                  </a:cubicBezTo>
                  <a:cubicBezTo>
                    <a:pt x="3745249" y="-253"/>
                    <a:pt x="3954514" y="208568"/>
                    <a:pt x="3954514" y="466127"/>
                  </a:cubicBezTo>
                  <a:lnTo>
                    <a:pt x="3954514" y="780933"/>
                  </a:lnTo>
                  <a:cubicBezTo>
                    <a:pt x="3953230" y="1870433"/>
                    <a:pt x="3067794" y="2752939"/>
                    <a:pt x="1975975" y="2752939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D90102-CBE3-804D-8775-9C77A81E5295}"/>
              </a:ext>
            </a:extLst>
          </p:cNvPr>
          <p:cNvGrpSpPr/>
          <p:nvPr userDrawn="1"/>
        </p:nvGrpSpPr>
        <p:grpSpPr>
          <a:xfrm rot="19925290">
            <a:off x="-70182" y="-76281"/>
            <a:ext cx="1747976" cy="1814143"/>
            <a:chOff x="-1055592" y="2597998"/>
            <a:chExt cx="4005374" cy="4156992"/>
          </a:xfrm>
          <a:solidFill>
            <a:schemeClr val="bg2">
              <a:alpha val="10000"/>
            </a:schemeClr>
          </a:solidFill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FB779009-DCC0-A146-B74B-3657DADB2F15}"/>
                </a:ext>
              </a:extLst>
            </p:cNvPr>
            <p:cNvSpPr/>
            <p:nvPr/>
          </p:nvSpPr>
          <p:spPr>
            <a:xfrm>
              <a:off x="-1055592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F16E0492-D9DF-FC4C-939D-97F4B695ED30}"/>
                </a:ext>
              </a:extLst>
            </p:cNvPr>
            <p:cNvSpPr/>
            <p:nvPr/>
          </p:nvSpPr>
          <p:spPr>
            <a:xfrm>
              <a:off x="1963628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C153F8E-388E-954C-B553-32AD883E39AC}"/>
                </a:ext>
              </a:extLst>
            </p:cNvPr>
            <p:cNvSpPr/>
            <p:nvPr/>
          </p:nvSpPr>
          <p:spPr>
            <a:xfrm>
              <a:off x="-1030665" y="4001799"/>
              <a:ext cx="3954742" cy="2753191"/>
            </a:xfrm>
            <a:custGeom>
              <a:avLst/>
              <a:gdLst>
                <a:gd name="connsiteX0" fmla="*/ 1975975 w 3954742"/>
                <a:gd name="connsiteY0" fmla="*/ 2752939 h 2753191"/>
                <a:gd name="connsiteX1" fmla="*/ -229 w 3954742"/>
                <a:gd name="connsiteY1" fmla="*/ 780933 h 2753191"/>
                <a:gd name="connsiteX2" fmla="*/ -229 w 3954742"/>
                <a:gd name="connsiteY2" fmla="*/ 466127 h 2753191"/>
                <a:gd name="connsiteX3" fmla="*/ 467143 w 3954742"/>
                <a:gd name="connsiteY3" fmla="*/ -253 h 2753191"/>
                <a:gd name="connsiteX4" fmla="*/ 934515 w 3954742"/>
                <a:gd name="connsiteY4" fmla="*/ 466127 h 2753191"/>
                <a:gd name="connsiteX5" fmla="*/ 934515 w 3954742"/>
                <a:gd name="connsiteY5" fmla="*/ 792203 h 2753191"/>
                <a:gd name="connsiteX6" fmla="*/ 1977143 w 3954742"/>
                <a:gd name="connsiteY6" fmla="*/ 1833005 h 2753191"/>
                <a:gd name="connsiteX7" fmla="*/ 3019771 w 3954742"/>
                <a:gd name="connsiteY7" fmla="*/ 792203 h 2753191"/>
                <a:gd name="connsiteX8" fmla="*/ 3019771 w 3954742"/>
                <a:gd name="connsiteY8" fmla="*/ 466127 h 2753191"/>
                <a:gd name="connsiteX9" fmla="*/ 3487143 w 3954742"/>
                <a:gd name="connsiteY9" fmla="*/ -253 h 2753191"/>
                <a:gd name="connsiteX10" fmla="*/ 3954514 w 3954742"/>
                <a:gd name="connsiteY10" fmla="*/ 466127 h 2753191"/>
                <a:gd name="connsiteX11" fmla="*/ 3954514 w 3954742"/>
                <a:gd name="connsiteY11" fmla="*/ 780933 h 2753191"/>
                <a:gd name="connsiteX12" fmla="*/ 1975975 w 3954742"/>
                <a:gd name="connsiteY12" fmla="*/ 2752939 h 275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4742" h="2753191">
                  <a:moveTo>
                    <a:pt x="1975975" y="2752939"/>
                  </a:moveTo>
                  <a:cubicBezTo>
                    <a:pt x="885090" y="2751657"/>
                    <a:pt x="1057" y="1869501"/>
                    <a:pt x="-229" y="780933"/>
                  </a:cubicBezTo>
                  <a:lnTo>
                    <a:pt x="-229" y="466127"/>
                  </a:lnTo>
                  <a:cubicBezTo>
                    <a:pt x="-229" y="208568"/>
                    <a:pt x="209037" y="-253"/>
                    <a:pt x="467143" y="-253"/>
                  </a:cubicBezTo>
                  <a:cubicBezTo>
                    <a:pt x="725249" y="-253"/>
                    <a:pt x="934515" y="208568"/>
                    <a:pt x="934515" y="466127"/>
                  </a:cubicBezTo>
                  <a:lnTo>
                    <a:pt x="934515" y="792203"/>
                  </a:lnTo>
                  <a:cubicBezTo>
                    <a:pt x="934515" y="1366238"/>
                    <a:pt x="1275696" y="1833005"/>
                    <a:pt x="1977143" y="1833005"/>
                  </a:cubicBezTo>
                  <a:cubicBezTo>
                    <a:pt x="2633411" y="1833005"/>
                    <a:pt x="3019771" y="1366626"/>
                    <a:pt x="3019771" y="792203"/>
                  </a:cubicBezTo>
                  <a:lnTo>
                    <a:pt x="3019771" y="466127"/>
                  </a:lnTo>
                  <a:cubicBezTo>
                    <a:pt x="3019771" y="208568"/>
                    <a:pt x="3229037" y="-253"/>
                    <a:pt x="3487143" y="-253"/>
                  </a:cubicBezTo>
                  <a:cubicBezTo>
                    <a:pt x="3745249" y="-253"/>
                    <a:pt x="3954514" y="208568"/>
                    <a:pt x="3954514" y="466127"/>
                  </a:cubicBezTo>
                  <a:lnTo>
                    <a:pt x="3954514" y="780933"/>
                  </a:lnTo>
                  <a:cubicBezTo>
                    <a:pt x="3953230" y="1870433"/>
                    <a:pt x="3067794" y="2752939"/>
                    <a:pt x="1975975" y="2752939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Arc 19">
            <a:extLst>
              <a:ext uri="{FF2B5EF4-FFF2-40B4-BE49-F238E27FC236}">
                <a16:creationId xmlns:a16="http://schemas.microsoft.com/office/drawing/2014/main" id="{F4430F62-BD00-BE4B-8FAE-1BD257648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80269" y="-604000"/>
            <a:ext cx="1695291" cy="1695291"/>
          </a:xfrm>
          <a:prstGeom prst="arc">
            <a:avLst>
              <a:gd name="adj1" fmla="val 2891622"/>
              <a:gd name="adj2" fmla="val 12082032"/>
            </a:avLst>
          </a:prstGeom>
          <a:ln w="25400" cap="rnd">
            <a:solidFill>
              <a:schemeClr val="tx2">
                <a:lumMod val="90000"/>
                <a:lumOff val="1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CB1D0C-178D-E34B-A4D7-F1BFEF341BDB}"/>
              </a:ext>
            </a:extLst>
          </p:cNvPr>
          <p:cNvSpPr/>
          <p:nvPr userDrawn="1"/>
        </p:nvSpPr>
        <p:spPr>
          <a:xfrm>
            <a:off x="-91812" y="5732586"/>
            <a:ext cx="192356" cy="1923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16B27C2-0D52-9A43-9E9F-8EA681E42C49}"/>
              </a:ext>
            </a:extLst>
          </p:cNvPr>
          <p:cNvSpPr/>
          <p:nvPr userDrawn="1"/>
        </p:nvSpPr>
        <p:spPr>
          <a:xfrm>
            <a:off x="11935992" y="894939"/>
            <a:ext cx="192356" cy="19235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fidential Note" descr="Confidential">
            <a:extLst>
              <a:ext uri="{FF2B5EF4-FFF2-40B4-BE49-F238E27FC236}">
                <a16:creationId xmlns:a16="http://schemas.microsoft.com/office/drawing/2014/main" id="{D9ABAF0F-7FCF-6445-91E8-964D7FF04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note" descr="Footnote">
            <a:extLst>
              <a:ext uri="{FF2B5EF4-FFF2-40B4-BE49-F238E27FC236}">
                <a16:creationId xmlns:a16="http://schemas.microsoft.com/office/drawing/2014/main" id="{07339208-111A-8E42-BDF6-1CB316BB5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0" name="Content" descr="Content">
            <a:extLst>
              <a:ext uri="{FF2B5EF4-FFF2-40B4-BE49-F238E27FC236}">
                <a16:creationId xmlns:a16="http://schemas.microsoft.com/office/drawing/2014/main" id="{75F923E2-E028-D743-978B-8EF137EFD9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  <p:pic>
        <p:nvPicPr>
          <p:cNvPr id="31" name="UKG Logo" descr="UKG Logo">
            <a:extLst>
              <a:ext uri="{FF2B5EF4-FFF2-40B4-BE49-F238E27FC236}">
                <a16:creationId xmlns:a16="http://schemas.microsoft.com/office/drawing/2014/main" id="{F913621D-DC8D-4747-8BA6-D1A4AC937D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6496" y="6494184"/>
            <a:ext cx="618126" cy="19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3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G 2.0 - Teal Texture -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al Background">
            <a:extLst>
              <a:ext uri="{FF2B5EF4-FFF2-40B4-BE49-F238E27FC236}">
                <a16:creationId xmlns:a16="http://schemas.microsoft.com/office/drawing/2014/main" id="{5ECE6765-020D-404D-9A8E-DA5B8ADF1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8759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A4FC51-1DFF-9E4F-BD62-80A734F9FA7E}"/>
              </a:ext>
            </a:extLst>
          </p:cNvPr>
          <p:cNvGrpSpPr/>
          <p:nvPr userDrawn="1"/>
        </p:nvGrpSpPr>
        <p:grpSpPr>
          <a:xfrm rot="19577619">
            <a:off x="5565887" y="-367017"/>
            <a:ext cx="6851045" cy="7110382"/>
            <a:chOff x="-1055592" y="2597998"/>
            <a:chExt cx="4005374" cy="4156992"/>
          </a:xfrm>
          <a:solidFill>
            <a:schemeClr val="bg2">
              <a:alpha val="10000"/>
            </a:schemeClr>
          </a:solidFill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29E7642-65DA-4645-AE9C-CAC62F85C0CF}"/>
                </a:ext>
              </a:extLst>
            </p:cNvPr>
            <p:cNvSpPr/>
            <p:nvPr/>
          </p:nvSpPr>
          <p:spPr>
            <a:xfrm>
              <a:off x="-1055592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08D51ACC-3BDC-5B49-8E31-E13992013AAE}"/>
                </a:ext>
              </a:extLst>
            </p:cNvPr>
            <p:cNvSpPr/>
            <p:nvPr/>
          </p:nvSpPr>
          <p:spPr>
            <a:xfrm>
              <a:off x="1963628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3CCEC68D-D620-2041-922A-42FD24D135C1}"/>
                </a:ext>
              </a:extLst>
            </p:cNvPr>
            <p:cNvSpPr/>
            <p:nvPr/>
          </p:nvSpPr>
          <p:spPr>
            <a:xfrm>
              <a:off x="-1030665" y="4001799"/>
              <a:ext cx="3954742" cy="2753191"/>
            </a:xfrm>
            <a:custGeom>
              <a:avLst/>
              <a:gdLst>
                <a:gd name="connsiteX0" fmla="*/ 1975975 w 3954742"/>
                <a:gd name="connsiteY0" fmla="*/ 2752939 h 2753191"/>
                <a:gd name="connsiteX1" fmla="*/ -229 w 3954742"/>
                <a:gd name="connsiteY1" fmla="*/ 780933 h 2753191"/>
                <a:gd name="connsiteX2" fmla="*/ -229 w 3954742"/>
                <a:gd name="connsiteY2" fmla="*/ 466127 h 2753191"/>
                <a:gd name="connsiteX3" fmla="*/ 467143 w 3954742"/>
                <a:gd name="connsiteY3" fmla="*/ -253 h 2753191"/>
                <a:gd name="connsiteX4" fmla="*/ 934515 w 3954742"/>
                <a:gd name="connsiteY4" fmla="*/ 466127 h 2753191"/>
                <a:gd name="connsiteX5" fmla="*/ 934515 w 3954742"/>
                <a:gd name="connsiteY5" fmla="*/ 792203 h 2753191"/>
                <a:gd name="connsiteX6" fmla="*/ 1977143 w 3954742"/>
                <a:gd name="connsiteY6" fmla="*/ 1833005 h 2753191"/>
                <a:gd name="connsiteX7" fmla="*/ 3019771 w 3954742"/>
                <a:gd name="connsiteY7" fmla="*/ 792203 h 2753191"/>
                <a:gd name="connsiteX8" fmla="*/ 3019771 w 3954742"/>
                <a:gd name="connsiteY8" fmla="*/ 466127 h 2753191"/>
                <a:gd name="connsiteX9" fmla="*/ 3487143 w 3954742"/>
                <a:gd name="connsiteY9" fmla="*/ -253 h 2753191"/>
                <a:gd name="connsiteX10" fmla="*/ 3954514 w 3954742"/>
                <a:gd name="connsiteY10" fmla="*/ 466127 h 2753191"/>
                <a:gd name="connsiteX11" fmla="*/ 3954514 w 3954742"/>
                <a:gd name="connsiteY11" fmla="*/ 780933 h 2753191"/>
                <a:gd name="connsiteX12" fmla="*/ 1975975 w 3954742"/>
                <a:gd name="connsiteY12" fmla="*/ 2752939 h 275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4742" h="2753191">
                  <a:moveTo>
                    <a:pt x="1975975" y="2752939"/>
                  </a:moveTo>
                  <a:cubicBezTo>
                    <a:pt x="885090" y="2751657"/>
                    <a:pt x="1057" y="1869501"/>
                    <a:pt x="-229" y="780933"/>
                  </a:cubicBezTo>
                  <a:lnTo>
                    <a:pt x="-229" y="466127"/>
                  </a:lnTo>
                  <a:cubicBezTo>
                    <a:pt x="-229" y="208568"/>
                    <a:pt x="209037" y="-253"/>
                    <a:pt x="467143" y="-253"/>
                  </a:cubicBezTo>
                  <a:cubicBezTo>
                    <a:pt x="725249" y="-253"/>
                    <a:pt x="934515" y="208568"/>
                    <a:pt x="934515" y="466127"/>
                  </a:cubicBezTo>
                  <a:lnTo>
                    <a:pt x="934515" y="792203"/>
                  </a:lnTo>
                  <a:cubicBezTo>
                    <a:pt x="934515" y="1366238"/>
                    <a:pt x="1275696" y="1833005"/>
                    <a:pt x="1977143" y="1833005"/>
                  </a:cubicBezTo>
                  <a:cubicBezTo>
                    <a:pt x="2633411" y="1833005"/>
                    <a:pt x="3019771" y="1366626"/>
                    <a:pt x="3019771" y="792203"/>
                  </a:cubicBezTo>
                  <a:lnTo>
                    <a:pt x="3019771" y="466127"/>
                  </a:lnTo>
                  <a:cubicBezTo>
                    <a:pt x="3019771" y="208568"/>
                    <a:pt x="3229037" y="-253"/>
                    <a:pt x="3487143" y="-253"/>
                  </a:cubicBezTo>
                  <a:cubicBezTo>
                    <a:pt x="3745249" y="-253"/>
                    <a:pt x="3954514" y="208568"/>
                    <a:pt x="3954514" y="466127"/>
                  </a:cubicBezTo>
                  <a:lnTo>
                    <a:pt x="3954514" y="780933"/>
                  </a:lnTo>
                  <a:cubicBezTo>
                    <a:pt x="3953230" y="1870433"/>
                    <a:pt x="3067794" y="2752939"/>
                    <a:pt x="1975975" y="2752939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28CA5200-5C55-8B4D-B02E-226CED405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2207" y="3589115"/>
            <a:ext cx="1144971" cy="1761677"/>
          </a:xfrm>
          <a:custGeom>
            <a:avLst/>
            <a:gdLst>
              <a:gd name="connsiteX0" fmla="*/ 865792 w 1047590"/>
              <a:gd name="connsiteY0" fmla="*/ 1611577 h 1611844"/>
              <a:gd name="connsiteX1" fmla="*/ 736447 w 1047590"/>
              <a:gd name="connsiteY1" fmla="*/ 1557208 h 1611844"/>
              <a:gd name="connsiteX2" fmla="*/ -229 w 1047590"/>
              <a:gd name="connsiteY2" fmla="*/ 805832 h 1611844"/>
              <a:gd name="connsiteX3" fmla="*/ 736145 w 1047590"/>
              <a:gd name="connsiteY3" fmla="*/ 54455 h 1611844"/>
              <a:gd name="connsiteX4" fmla="*/ 992419 w 1047590"/>
              <a:gd name="connsiteY4" fmla="*/ 50991 h 1611844"/>
              <a:gd name="connsiteX5" fmla="*/ 995891 w 1047590"/>
              <a:gd name="connsiteY5" fmla="*/ 306721 h 1611844"/>
              <a:gd name="connsiteX6" fmla="*/ 506132 w 1047590"/>
              <a:gd name="connsiteY6" fmla="*/ 805832 h 1611844"/>
              <a:gd name="connsiteX7" fmla="*/ 995891 w 1047590"/>
              <a:gd name="connsiteY7" fmla="*/ 1304942 h 1611844"/>
              <a:gd name="connsiteX8" fmla="*/ 1047357 w 1047590"/>
              <a:gd name="connsiteY8" fmla="*/ 1432506 h 1611844"/>
              <a:gd name="connsiteX9" fmla="*/ 867618 w 1047590"/>
              <a:gd name="connsiteY9" fmla="*/ 1611592 h 1611844"/>
              <a:gd name="connsiteX10" fmla="*/ 865792 w 1047590"/>
              <a:gd name="connsiteY10" fmla="*/ 1611577 h 161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7590" h="1611844">
                <a:moveTo>
                  <a:pt x="865792" y="1611577"/>
                </a:moveTo>
                <a:cubicBezTo>
                  <a:pt x="817072" y="1611682"/>
                  <a:pt x="770405" y="1592059"/>
                  <a:pt x="736447" y="1557208"/>
                </a:cubicBezTo>
                <a:lnTo>
                  <a:pt x="-229" y="805832"/>
                </a:lnTo>
                <a:lnTo>
                  <a:pt x="736145" y="54455"/>
                </a:lnTo>
                <a:cubicBezTo>
                  <a:pt x="805949" y="-17113"/>
                  <a:pt x="920699" y="-18664"/>
                  <a:pt x="992419" y="50991"/>
                </a:cubicBezTo>
                <a:cubicBezTo>
                  <a:pt x="1064140" y="120647"/>
                  <a:pt x="1065695" y="235153"/>
                  <a:pt x="995891" y="306721"/>
                </a:cubicBezTo>
                <a:lnTo>
                  <a:pt x="506132" y="805832"/>
                </a:lnTo>
                <a:lnTo>
                  <a:pt x="995891" y="1304942"/>
                </a:lnTo>
                <a:cubicBezTo>
                  <a:pt x="1029216" y="1339039"/>
                  <a:pt x="1047719" y="1384884"/>
                  <a:pt x="1047357" y="1432506"/>
                </a:cubicBezTo>
                <a:cubicBezTo>
                  <a:pt x="1047281" y="1531485"/>
                  <a:pt x="966807" y="1611668"/>
                  <a:pt x="867618" y="1611592"/>
                </a:cubicBezTo>
                <a:cubicBezTo>
                  <a:pt x="866999" y="1611592"/>
                  <a:pt x="866395" y="1611577"/>
                  <a:pt x="865792" y="1611577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 w="15113" cap="flat">
            <a:solidFill>
              <a:schemeClr val="bg1">
                <a:alpha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464DABB-F93B-9946-8611-8787CB79BAD8}"/>
              </a:ext>
            </a:extLst>
          </p:cNvPr>
          <p:cNvSpPr/>
          <p:nvPr userDrawn="1"/>
        </p:nvSpPr>
        <p:spPr>
          <a:xfrm>
            <a:off x="1247463" y="523686"/>
            <a:ext cx="284597" cy="28459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D1E95B0D-BF86-314D-A8F2-FD565C1910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80704" y="1274165"/>
            <a:ext cx="4496689" cy="3415648"/>
          </a:xfrm>
          <a:prstGeom prst="rect">
            <a:avLst/>
          </a:prstGeom>
        </p:spPr>
        <p:txBody>
          <a:bodyPr lIns="0"/>
          <a:lstStyle>
            <a:lvl1pPr>
              <a:lnSpc>
                <a:spcPct val="120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sz="2400"/>
              <a:t>Use primary font, Calibri; size text up or down (18 pt. minimum)</a:t>
            </a:r>
          </a:p>
        </p:txBody>
      </p:sp>
      <p:pic>
        <p:nvPicPr>
          <p:cNvPr id="10" name="UKG Logo" descr="UKG Logo">
            <a:extLst>
              <a:ext uri="{FF2B5EF4-FFF2-40B4-BE49-F238E27FC236}">
                <a16:creationId xmlns:a16="http://schemas.microsoft.com/office/drawing/2014/main" id="{241894C1-B837-944B-A2A3-06A36FBD57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2" name="Confidential Note" descr="Confidential">
            <a:extLst>
              <a:ext uri="{FF2B5EF4-FFF2-40B4-BE49-F238E27FC236}">
                <a16:creationId xmlns:a16="http://schemas.microsoft.com/office/drawing/2014/main" id="{3D869070-6872-0C43-8364-2EB819B05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>
                <a:cs typeface="Calibri" panose="020F0502020204030204" pitchFamily="34" charset="0"/>
              </a:rPr>
              <a:t>CONFIDENTIAL •  For Internal Use Only</a:t>
            </a:r>
          </a:p>
        </p:txBody>
      </p:sp>
      <p:sp>
        <p:nvSpPr>
          <p:cNvPr id="13" name="Slide Number" descr="Page Number">
            <a:extLst>
              <a:ext uri="{FF2B5EF4-FFF2-40B4-BE49-F238E27FC236}">
                <a16:creationId xmlns:a16="http://schemas.microsoft.com/office/drawing/2014/main" id="{0BBC8FCD-7D21-854B-83FB-9E77755E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6906758-C719-E14C-801C-A1C9F79821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7052" y="4949852"/>
            <a:ext cx="4496689" cy="914400"/>
          </a:xfrm>
          <a:prstGeom prst="rect">
            <a:avLst/>
          </a:prstGeom>
        </p:spPr>
        <p:txBody>
          <a:bodyPr lIns="0"/>
          <a:lstStyle>
            <a:lvl1pPr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932D88FE-AC60-E84E-8B85-8F3B7A28B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44384" y="369665"/>
            <a:ext cx="4489450" cy="4487863"/>
          </a:xfrm>
          <a:prstGeom prst="ellipse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add photo here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259" y="4949852"/>
            <a:ext cx="5065856" cy="9144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spcBef>
                <a:spcPts val="0"/>
              </a:spcBef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167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8DDB96-22E9-D031-7D21-2F8C579F0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E3CB2-5D35-3C58-1D98-C8026D1DC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363EB-DBB2-1A20-BA0C-783A3D07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040D-2A6F-F24E-9E9D-94D71881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59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E8A64-F73F-490A-AE4E-53F97D01E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3905B-DBC4-40DA-8EE6-9B74AAFDB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5379A-F0C2-48CB-A778-887012453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0150E-0B93-48CC-88FA-71E6F4A8A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8B8E-E7CB-457C-8DE0-E038F8025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8023-84B6-42FE-B0A7-422107C57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21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6335" y="607608"/>
            <a:ext cx="10851299" cy="5642784"/>
          </a:xfrm>
          <a:prstGeom prst="rect">
            <a:avLst/>
          </a:prstGeom>
          <a:noFill/>
          <a:ln w="28575" cmpd="sng">
            <a:solidFill>
              <a:srgbClr val="461418"/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374588" y="1414436"/>
            <a:ext cx="9442827" cy="2475115"/>
          </a:xfrm>
          <a:prstGeom prst="rect">
            <a:avLst/>
          </a:prstGeom>
        </p:spPr>
        <p:txBody>
          <a:bodyPr lIns="91421" tIns="91421" rIns="91421" bIns="91421" anchor="b" anchorCtr="0"/>
          <a:lstStyle>
            <a:lvl1pPr lvl="0" algn="ctr">
              <a:spcBef>
                <a:spcPts val="0"/>
              </a:spcBef>
              <a:buSzPct val="100000"/>
              <a:defRPr sz="4800" b="1">
                <a:solidFill>
                  <a:srgbClr val="461418"/>
                </a:solidFill>
                <a:latin typeface="Century Gothic"/>
                <a:cs typeface="Century Gothic"/>
              </a:defRPr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Rectangle 24"/>
          <p:cNvSpPr/>
          <p:nvPr/>
        </p:nvSpPr>
        <p:spPr>
          <a:xfrm>
            <a:off x="3538070" y="6000255"/>
            <a:ext cx="5107893" cy="548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6" name="Picture 25" descr="CPS_HRConsulting_color_l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32" y="5992427"/>
            <a:ext cx="4560048" cy="5048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3321BE-8CD9-412C-9E03-E8A696740823}"/>
              </a:ext>
            </a:extLst>
          </p:cNvPr>
          <p:cNvSpPr txBox="1"/>
          <p:nvPr userDrawn="1"/>
        </p:nvSpPr>
        <p:spPr>
          <a:xfrm>
            <a:off x="11427145" y="6333140"/>
            <a:ext cx="100965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22B42CA-4AC9-47A3-B752-CA7C62F8358D}" type="slidenum">
              <a:rPr lang="en-US" sz="1333" smtClean="0">
                <a:solidFill>
                  <a:schemeClr val="bg1">
                    <a:lumMod val="65000"/>
                  </a:schemeClr>
                </a:solidFill>
              </a:rPr>
              <a:t>‹#›</a:t>
            </a:fld>
            <a:endParaRPr lang="en-US" sz="1333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05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- Title and Content (Te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l Background">
            <a:extLst>
              <a:ext uri="{FF2B5EF4-FFF2-40B4-BE49-F238E27FC236}">
                <a16:creationId xmlns:a16="http://schemas.microsoft.com/office/drawing/2014/main" id="{C14CA64A-750D-184F-8DDF-D3E14A2C1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8759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UKG Logo" descr="UKG Logo">
            <a:extLst>
              <a:ext uri="{FF2B5EF4-FFF2-40B4-BE49-F238E27FC236}">
                <a16:creationId xmlns:a16="http://schemas.microsoft.com/office/drawing/2014/main" id="{EE40A17A-55DC-9146-BEB2-70E9485634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2" name="Confidential Note" descr="Confidential">
            <a:extLst>
              <a:ext uri="{FF2B5EF4-FFF2-40B4-BE49-F238E27FC236}">
                <a16:creationId xmlns:a16="http://schemas.microsoft.com/office/drawing/2014/main" id="{D9ABAF0F-7FCF-6445-91E8-964D7FF04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note" descr="Footnote">
            <a:extLst>
              <a:ext uri="{FF2B5EF4-FFF2-40B4-BE49-F238E27FC236}">
                <a16:creationId xmlns:a16="http://schemas.microsoft.com/office/drawing/2014/main" id="{07339208-111A-8E42-BDF6-1CB316BB5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0" name="Content" descr="Content">
            <a:extLst>
              <a:ext uri="{FF2B5EF4-FFF2-40B4-BE49-F238E27FC236}">
                <a16:creationId xmlns:a16="http://schemas.microsoft.com/office/drawing/2014/main" id="{75F923E2-E028-D743-978B-8EF137EFD9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313768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- Title and Content (Rounded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rk Teal Bottom Border">
            <a:extLst>
              <a:ext uri="{FF2B5EF4-FFF2-40B4-BE49-F238E27FC236}">
                <a16:creationId xmlns:a16="http://schemas.microsoft.com/office/drawing/2014/main" id="{FBB1CD90-FFA4-0F47-BDBE-41577D8E2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26164"/>
            <a:ext cx="12191999" cy="76527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White Background">
            <a:extLst>
              <a:ext uri="{FF2B5EF4-FFF2-40B4-BE49-F238E27FC236}">
                <a16:creationId xmlns:a16="http://schemas.microsoft.com/office/drawing/2014/main" id="{0CC12E93-2FFD-8847-BBEC-59CC04F35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6068573"/>
            <a:ext cx="12192000" cy="381623"/>
          </a:xfrm>
          <a:prstGeom prst="round2SameRect">
            <a:avLst>
              <a:gd name="adj1" fmla="val 30253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UKG Logo" descr="UKG Logo">
            <a:extLst>
              <a:ext uri="{FF2B5EF4-FFF2-40B4-BE49-F238E27FC236}">
                <a16:creationId xmlns:a16="http://schemas.microsoft.com/office/drawing/2014/main" id="{5472CCEA-0270-4F4D-9DA9-404CF228C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9" name="Confidential Note" descr="Confidential">
            <a:extLst>
              <a:ext uri="{FF2B5EF4-FFF2-40B4-BE49-F238E27FC236}">
                <a16:creationId xmlns:a16="http://schemas.microsoft.com/office/drawing/2014/main" id="{56BE8F9E-DDEB-5944-BDAB-7631F3DFD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468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20" name="Slide Number" descr="Page Number">
            <a:extLst>
              <a:ext uri="{FF2B5EF4-FFF2-40B4-BE49-F238E27FC236}">
                <a16:creationId xmlns:a16="http://schemas.microsoft.com/office/drawing/2014/main" id="{9E74E1CD-CB38-F141-9B21-DBEAB955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note" descr="Footnote">
            <a:extLst>
              <a:ext uri="{FF2B5EF4-FFF2-40B4-BE49-F238E27FC236}">
                <a16:creationId xmlns:a16="http://schemas.microsoft.com/office/drawing/2014/main" id="{F762E167-184F-6545-8E49-16ECE0B8FD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8" y="6009936"/>
            <a:ext cx="11078772" cy="38267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22" name="Content" descr="Calibri">
            <a:extLst>
              <a:ext uri="{FF2B5EF4-FFF2-40B4-BE49-F238E27FC236}">
                <a16:creationId xmlns:a16="http://schemas.microsoft.com/office/drawing/2014/main" id="{D61FBB25-3112-E84A-81D7-D3666C87FDC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60065" y="1679625"/>
            <a:ext cx="11078775" cy="413224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2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0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23" name="Title" descr="Title">
            <a:extLst>
              <a:ext uri="{FF2B5EF4-FFF2-40B4-BE49-F238E27FC236}">
                <a16:creationId xmlns:a16="http://schemas.microsoft.com/office/drawing/2014/main" id="{D65D0725-CE52-0947-9F2C-0864373EA9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8" y="357535"/>
            <a:ext cx="11078776" cy="96455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406937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KG - Title Slide-Core-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3B10C7C-E9CB-3B4E-86EB-6C312F431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flipH="1">
            <a:off x="0" y="-199551"/>
            <a:ext cx="12192000" cy="6858000"/>
          </a:xfrm>
          <a:prstGeom prst="rect">
            <a:avLst/>
          </a:prstGeom>
        </p:spPr>
      </p:pic>
      <p:sp>
        <p:nvSpPr>
          <p:cNvPr id="13" name="Teal Rectangle">
            <a:extLst>
              <a:ext uri="{FF2B5EF4-FFF2-40B4-BE49-F238E27FC236}">
                <a16:creationId xmlns:a16="http://schemas.microsoft.com/office/drawing/2014/main" id="{55917C4E-578A-D446-8AAE-88C5508CA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5996" y="435702"/>
            <a:ext cx="6027217" cy="54681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resentation Title" descr="Presentation Title">
            <a:extLst>
              <a:ext uri="{FF2B5EF4-FFF2-40B4-BE49-F238E27FC236}">
                <a16:creationId xmlns:a16="http://schemas.microsoft.com/office/drawing/2014/main" id="{97D0CC7C-7B6F-304F-8212-2BFB7C10BA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153" y="954183"/>
            <a:ext cx="5146920" cy="269871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5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0698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G SKO23_Multipurpos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476F0A0-7533-1D1A-AAB5-3331730B7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9" name="Picture 78" descr="A picture containing blur&#10;&#10;Description automatically generated">
            <a:extLst>
              <a:ext uri="{FF2B5EF4-FFF2-40B4-BE49-F238E27FC236}">
                <a16:creationId xmlns:a16="http://schemas.microsoft.com/office/drawing/2014/main" id="{CBBDB369-2334-58C7-108C-D24F8BD26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2404004"/>
            <a:ext cx="6490447" cy="4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G SKO23_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696D084-8125-D004-1DB9-6FE0DF9F4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5150A205-8E21-64EE-C26D-2134599D11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0787" cy="6858000"/>
          </a:xfrm>
          <a:prstGeom prst="rect">
            <a:avLst/>
          </a:prstGeom>
        </p:spPr>
      </p:pic>
      <p:sp>
        <p:nvSpPr>
          <p:cNvPr id="6" name="Presenter's Name" descr="Presenter's Name">
            <a:extLst>
              <a:ext uri="{FF2B5EF4-FFF2-40B4-BE49-F238E27FC236}">
                <a16:creationId xmlns:a16="http://schemas.microsoft.com/office/drawing/2014/main" id="{3F4FEDAD-E7EE-6A2B-273B-FF0F17C5C3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6681" y="5433677"/>
            <a:ext cx="5299319" cy="2912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7" name="Presentation Title" descr="Presentation Title">
            <a:extLst>
              <a:ext uri="{FF2B5EF4-FFF2-40B4-BE49-F238E27FC236}">
                <a16:creationId xmlns:a16="http://schemas.microsoft.com/office/drawing/2014/main" id="{43614E9A-B3FD-4309-3AEC-731829F44C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6681" y="4008034"/>
            <a:ext cx="5299319" cy="121322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8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Copyright" descr="© UKG Inc.  All rights reserved.  ">
            <a:extLst>
              <a:ext uri="{FF2B5EF4-FFF2-40B4-BE49-F238E27FC236}">
                <a16:creationId xmlns:a16="http://schemas.microsoft.com/office/drawing/2014/main" id="{43D13EAA-5030-5F25-7353-9A092D7DF905}"/>
              </a:ext>
            </a:extLst>
          </p:cNvPr>
          <p:cNvSpPr txBox="1">
            <a:spLocks/>
          </p:cNvSpPr>
          <p:nvPr/>
        </p:nvSpPr>
        <p:spPr>
          <a:xfrm>
            <a:off x="376681" y="6264389"/>
            <a:ext cx="5050970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0" i="0" kern="1200" spc="0" baseline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200" b="0" spc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2" name="Group 151" hidden="1">
            <a:extLst>
              <a:ext uri="{FF2B5EF4-FFF2-40B4-BE49-F238E27FC236}">
                <a16:creationId xmlns:a16="http://schemas.microsoft.com/office/drawing/2014/main" id="{0733ABE1-8B1E-0EC4-AE3B-3AFD707D1AB0}"/>
              </a:ext>
            </a:extLst>
          </p:cNvPr>
          <p:cNvGrpSpPr/>
          <p:nvPr/>
        </p:nvGrpSpPr>
        <p:grpSpPr>
          <a:xfrm>
            <a:off x="2275926" y="2981528"/>
            <a:ext cx="10125151" cy="4024527"/>
            <a:chOff x="2275926" y="2981528"/>
            <a:chExt cx="10125151" cy="4024527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8F53CDC-1D3B-9410-E492-D0E6F59393B0}"/>
                </a:ext>
              </a:extLst>
            </p:cNvPr>
            <p:cNvSpPr/>
            <p:nvPr/>
          </p:nvSpPr>
          <p:spPr>
            <a:xfrm rot="15316798">
              <a:off x="7520554" y="60100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E1D3FBD-9546-DFF3-C510-6425A5289316}"/>
                </a:ext>
              </a:extLst>
            </p:cNvPr>
            <p:cNvSpPr/>
            <p:nvPr/>
          </p:nvSpPr>
          <p:spPr>
            <a:xfrm rot="15310801">
              <a:off x="7519927" y="5062726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4E159CB-3F28-8801-2EA3-BA4BCE15452D}"/>
                </a:ext>
              </a:extLst>
            </p:cNvPr>
            <p:cNvSpPr/>
            <p:nvPr/>
          </p:nvSpPr>
          <p:spPr>
            <a:xfrm rot="16200000">
              <a:off x="2513853" y="6207727"/>
              <a:ext cx="474299" cy="947406"/>
            </a:xfrm>
            <a:custGeom>
              <a:avLst/>
              <a:gdLst>
                <a:gd name="connsiteX0" fmla="*/ 500979 w 500979"/>
                <a:gd name="connsiteY0" fmla="*/ 750348 h 1000699"/>
                <a:gd name="connsiteX1" fmla="*/ 500979 w 500979"/>
                <a:gd name="connsiteY1" fmla="*/ 250353 h 1000699"/>
                <a:gd name="connsiteX2" fmla="*/ 250489 w 500979"/>
                <a:gd name="connsiteY2" fmla="*/ 0 h 1000699"/>
                <a:gd name="connsiteX3" fmla="*/ 0 w 500979"/>
                <a:gd name="connsiteY3" fmla="*/ 250353 h 1000699"/>
                <a:gd name="connsiteX4" fmla="*/ 0 w 500979"/>
                <a:gd name="connsiteY4" fmla="*/ 750348 h 1000699"/>
                <a:gd name="connsiteX5" fmla="*/ 250489 w 500979"/>
                <a:gd name="connsiteY5" fmla="*/ 1000700 h 1000699"/>
                <a:gd name="connsiteX6" fmla="*/ 500979 w 500979"/>
                <a:gd name="connsiteY6" fmla="*/ 750348 h 100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0979" h="1000699">
                  <a:moveTo>
                    <a:pt x="500979" y="750348"/>
                  </a:moveTo>
                  <a:lnTo>
                    <a:pt x="500979" y="250353"/>
                  </a:lnTo>
                  <a:cubicBezTo>
                    <a:pt x="500979" y="112096"/>
                    <a:pt x="388822" y="0"/>
                    <a:pt x="250489" y="0"/>
                  </a:cubicBezTo>
                  <a:cubicBezTo>
                    <a:pt x="112157" y="0"/>
                    <a:pt x="0" y="112096"/>
                    <a:pt x="0" y="250353"/>
                  </a:cubicBezTo>
                  <a:lnTo>
                    <a:pt x="0" y="750348"/>
                  </a:lnTo>
                  <a:cubicBezTo>
                    <a:pt x="0" y="888604"/>
                    <a:pt x="112157" y="1000700"/>
                    <a:pt x="250489" y="1000700"/>
                  </a:cubicBezTo>
                  <a:cubicBezTo>
                    <a:pt x="388822" y="1000700"/>
                    <a:pt x="500979" y="888604"/>
                    <a:pt x="500979" y="750348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259EEA0-818E-4F22-082C-08FC4BEA3F12}"/>
                </a:ext>
              </a:extLst>
            </p:cNvPr>
            <p:cNvSpPr/>
            <p:nvPr/>
          </p:nvSpPr>
          <p:spPr>
            <a:xfrm rot="15310801">
              <a:off x="2275797" y="6444263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E537DB26-3844-635B-BAB1-7F5667BBA885}"/>
                </a:ext>
              </a:extLst>
            </p:cNvPr>
            <p:cNvSpPr/>
            <p:nvPr/>
          </p:nvSpPr>
          <p:spPr>
            <a:xfrm rot="15310801">
              <a:off x="3222484" y="644421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994F1A9-1985-ECBC-8018-2A2BD888CBEA}"/>
                </a:ext>
              </a:extLst>
            </p:cNvPr>
            <p:cNvSpPr/>
            <p:nvPr/>
          </p:nvSpPr>
          <p:spPr>
            <a:xfrm rot="6303000" flipH="1">
              <a:off x="7513502" y="647093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AE83CB8-06B1-DA57-8DBC-23D101692711}"/>
                </a:ext>
              </a:extLst>
            </p:cNvPr>
            <p:cNvSpPr/>
            <p:nvPr/>
          </p:nvSpPr>
          <p:spPr>
            <a:xfrm rot="6303000" flipH="1">
              <a:off x="7040165" y="647094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945B330-2C4A-16CC-B1ED-F33EA0DAC922}"/>
                </a:ext>
              </a:extLst>
            </p:cNvPr>
            <p:cNvSpPr/>
            <p:nvPr/>
          </p:nvSpPr>
          <p:spPr>
            <a:xfrm rot="6303000" flipH="1">
              <a:off x="6566788" y="6470950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7908D54B-FD78-FD32-3679-DAF8EE5380A9}"/>
                </a:ext>
              </a:extLst>
            </p:cNvPr>
            <p:cNvSpPr/>
            <p:nvPr/>
          </p:nvSpPr>
          <p:spPr>
            <a:xfrm rot="6303000" flipH="1">
              <a:off x="6093411" y="6470952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8D4946D-62E0-34C1-9167-C378BF2DC6B7}"/>
                </a:ext>
              </a:extLst>
            </p:cNvPr>
            <p:cNvSpPr/>
            <p:nvPr/>
          </p:nvSpPr>
          <p:spPr>
            <a:xfrm rot="6303000" flipH="1">
              <a:off x="5620116" y="647096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04044121-79D8-E182-30A9-E8909ECBA5D3}"/>
                </a:ext>
              </a:extLst>
            </p:cNvPr>
            <p:cNvSpPr/>
            <p:nvPr/>
          </p:nvSpPr>
          <p:spPr>
            <a:xfrm rot="6303000" flipH="1">
              <a:off x="5146739" y="647096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chemeClr val="accent6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C3C9BA73-A6AC-C679-AAA1-2BBC16D5D1FE}"/>
                </a:ext>
              </a:extLst>
            </p:cNvPr>
            <p:cNvSpPr/>
            <p:nvPr/>
          </p:nvSpPr>
          <p:spPr>
            <a:xfrm rot="6303000" flipH="1">
              <a:off x="4673362" y="6470969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2A541909-3743-D9FC-1821-CAD354D9E722}"/>
                </a:ext>
              </a:extLst>
            </p:cNvPr>
            <p:cNvSpPr/>
            <p:nvPr/>
          </p:nvSpPr>
          <p:spPr>
            <a:xfrm rot="6303000" flipH="1">
              <a:off x="4200024" y="6470982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272D52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A6F20E1C-F0A7-11D5-DA1F-5C31E571F497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5F0E352-166A-9A8E-4A77-A86E793793D8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F290EC2-CCA7-3565-A9B9-359537F764D5}"/>
                </a:ext>
              </a:extLst>
            </p:cNvPr>
            <p:cNvGrpSpPr/>
            <p:nvPr/>
          </p:nvGrpSpPr>
          <p:grpSpPr>
            <a:xfrm rot="5400000">
              <a:off x="8745185" y="3350162"/>
              <a:ext cx="3058772" cy="4253013"/>
              <a:chOff x="1221144" y="7360400"/>
              <a:chExt cx="2348539" cy="3265483"/>
            </a:xfrm>
          </p:grpSpPr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A2979475-5620-691E-AE37-11FDB4330B28}"/>
                  </a:ext>
                </a:extLst>
              </p:cNvPr>
              <p:cNvSpPr/>
              <p:nvPr/>
            </p:nvSpPr>
            <p:spPr>
              <a:xfrm rot="10003200">
                <a:off x="2089300" y="9526938"/>
                <a:ext cx="361707" cy="361707"/>
              </a:xfrm>
              <a:custGeom>
                <a:avLst/>
                <a:gdLst>
                  <a:gd name="connsiteX0" fmla="*/ 500978 w 500978"/>
                  <a:gd name="connsiteY0" fmla="*/ 250352 h 500704"/>
                  <a:gd name="connsiteX1" fmla="*/ 250489 w 500978"/>
                  <a:gd name="connsiteY1" fmla="*/ 500704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8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8" y="250352"/>
                    </a:moveTo>
                    <a:cubicBezTo>
                      <a:pt x="500978" y="388618"/>
                      <a:pt x="388830" y="500704"/>
                      <a:pt x="250489" y="500704"/>
                    </a:cubicBezTo>
                    <a:cubicBezTo>
                      <a:pt x="112148" y="500704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8" y="112087"/>
                      <a:pt x="500978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25FA513D-FDC4-BF08-75C1-9BC6AB64E3A9}"/>
                  </a:ext>
                </a:extLst>
              </p:cNvPr>
              <p:cNvSpPr/>
              <p:nvPr/>
            </p:nvSpPr>
            <p:spPr>
              <a:xfrm rot="10800000">
                <a:off x="2455234" y="8813599"/>
                <a:ext cx="727821" cy="363969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89 w 1001247"/>
                  <a:gd name="connsiteY1" fmla="*/ 0 h 500704"/>
                  <a:gd name="connsiteX2" fmla="*/ 0 w 1001247"/>
                  <a:gd name="connsiteY2" fmla="*/ 250352 h 500704"/>
                  <a:gd name="connsiteX3" fmla="*/ 250489 w 1001247"/>
                  <a:gd name="connsiteY3" fmla="*/ 500705 h 500704"/>
                  <a:gd name="connsiteX4" fmla="*/ 750758 w 1001247"/>
                  <a:gd name="connsiteY4" fmla="*/ 500705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7" y="0"/>
                      <a:pt x="0" y="112096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lnTo>
                      <a:pt x="750758" y="500705"/>
                    </a:lnTo>
                    <a:cubicBezTo>
                      <a:pt x="889091" y="500705"/>
                      <a:pt x="1001248" y="388609"/>
                      <a:pt x="1001248" y="250352"/>
                    </a:cubicBezTo>
                    <a:cubicBezTo>
                      <a:pt x="1001248" y="112096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36FC5533-30D8-9689-A0DB-E94A86C02775}"/>
                  </a:ext>
                </a:extLst>
              </p:cNvPr>
              <p:cNvSpPr/>
              <p:nvPr/>
            </p:nvSpPr>
            <p:spPr>
              <a:xfrm rot="10800000">
                <a:off x="2091614" y="7362221"/>
                <a:ext cx="364169" cy="362112"/>
              </a:xfrm>
              <a:prstGeom prst="ellipse">
                <a:avLst/>
              </a:pr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611A7F71-69B8-D4F1-1523-C485D41BE779}"/>
                  </a:ext>
                </a:extLst>
              </p:cNvPr>
              <p:cNvSpPr/>
              <p:nvPr/>
            </p:nvSpPr>
            <p:spPr>
              <a:xfrm rot="10800000">
                <a:off x="2091066" y="9899093"/>
                <a:ext cx="727820" cy="363969"/>
              </a:xfrm>
              <a:custGeom>
                <a:avLst/>
                <a:gdLst>
                  <a:gd name="connsiteX0" fmla="*/ 250489 w 1001246"/>
                  <a:gd name="connsiteY0" fmla="*/ 500705 h 500704"/>
                  <a:gd name="connsiteX1" fmla="*/ 750758 w 1001246"/>
                  <a:gd name="connsiteY1" fmla="*/ 500705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5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5"/>
                    </a:moveTo>
                    <a:lnTo>
                      <a:pt x="750758" y="500705"/>
                    </a:lnTo>
                    <a:cubicBezTo>
                      <a:pt x="889090" y="500705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AC49893F-3498-3D06-9041-F8C9AACE0CB6}"/>
                  </a:ext>
                </a:extLst>
              </p:cNvPr>
              <p:cNvSpPr/>
              <p:nvPr/>
            </p:nvSpPr>
            <p:spPr>
              <a:xfrm rot="9948600">
                <a:off x="3194150" y="91767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chemeClr val="accent1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0D2792E3-9FBE-8455-38FF-849E0839AA53}"/>
                  </a:ext>
                </a:extLst>
              </p:cNvPr>
              <p:cNvSpPr/>
              <p:nvPr/>
            </p:nvSpPr>
            <p:spPr>
              <a:xfrm rot="9938399">
                <a:off x="2455247" y="91779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A897C2D8-3A65-B1D5-17CB-7164B5C33614}"/>
                  </a:ext>
                </a:extLst>
              </p:cNvPr>
              <p:cNvSpPr/>
              <p:nvPr/>
            </p:nvSpPr>
            <p:spPr>
              <a:xfrm rot="9928800">
                <a:off x="2455299" y="917810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30D2FA0F-B9B4-0F3A-68DD-4E90D60B923D}"/>
                  </a:ext>
                </a:extLst>
              </p:cNvPr>
              <p:cNvSpPr/>
              <p:nvPr/>
            </p:nvSpPr>
            <p:spPr>
              <a:xfrm rot="9910801">
                <a:off x="2091628" y="917811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C624B0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47282895-9281-C497-5323-278C49AE2636}"/>
                  </a:ext>
                </a:extLst>
              </p:cNvPr>
              <p:cNvSpPr/>
              <p:nvPr/>
            </p:nvSpPr>
            <p:spPr>
              <a:xfrm rot="9913802">
                <a:off x="2455246" y="8450953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06CF5F12-BE1C-90AA-7238-CA6DAFF24EA6}"/>
                  </a:ext>
                </a:extLst>
              </p:cNvPr>
              <p:cNvGrpSpPr/>
              <p:nvPr/>
            </p:nvGrpSpPr>
            <p:grpSpPr>
              <a:xfrm>
                <a:off x="3205604" y="7727965"/>
                <a:ext cx="364079" cy="727837"/>
                <a:chOff x="3384030" y="768008"/>
                <a:chExt cx="552237" cy="1103988"/>
              </a:xfrm>
            </p:grpSpPr>
            <p:sp>
              <p:nvSpPr>
                <p:cNvPr id="137" name="Freeform 136">
                  <a:extLst>
                    <a:ext uri="{FF2B5EF4-FFF2-40B4-BE49-F238E27FC236}">
                      <a16:creationId xmlns:a16="http://schemas.microsoft.com/office/drawing/2014/main" id="{AC916147-4B14-777B-AB36-A35752D24269}"/>
                    </a:ext>
                  </a:extLst>
                </p:cNvPr>
                <p:cNvSpPr/>
                <p:nvPr/>
              </p:nvSpPr>
              <p:spPr>
                <a:xfrm rot="16200000">
                  <a:off x="3108250" y="1043980"/>
                  <a:ext cx="1103963" cy="552070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90 w 1001247"/>
                    <a:gd name="connsiteY1" fmla="*/ 0 h 500704"/>
                    <a:gd name="connsiteX2" fmla="*/ 0 w 1001247"/>
                    <a:gd name="connsiteY2" fmla="*/ 250352 h 500704"/>
                    <a:gd name="connsiteX3" fmla="*/ 250490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90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90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30CEBB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" name="Freeform 137">
                  <a:extLst>
                    <a:ext uri="{FF2B5EF4-FFF2-40B4-BE49-F238E27FC236}">
                      <a16:creationId xmlns:a16="http://schemas.microsoft.com/office/drawing/2014/main" id="{92CEEC48-E7E0-80A5-1D8E-A93FE37D5651}"/>
                    </a:ext>
                  </a:extLst>
                </p:cNvPr>
                <p:cNvSpPr/>
                <p:nvPr/>
              </p:nvSpPr>
              <p:spPr>
                <a:xfrm rot="15316798">
                  <a:off x="3383878" y="768160"/>
                  <a:ext cx="552373" cy="552070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5F249F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61D8AC5B-CF9A-C330-8ABF-DADE6ED5519D}"/>
                  </a:ext>
                </a:extLst>
              </p:cNvPr>
              <p:cNvSpPr/>
              <p:nvPr/>
            </p:nvSpPr>
            <p:spPr>
              <a:xfrm rot="9913802">
                <a:off x="2455224" y="808748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B2BD9EE9-28F5-87FA-3E14-CA42A8F00820}"/>
                  </a:ext>
                </a:extLst>
              </p:cNvPr>
              <p:cNvSpPr/>
              <p:nvPr/>
            </p:nvSpPr>
            <p:spPr>
              <a:xfrm rot="9910801">
                <a:off x="2091584" y="808779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chemeClr val="accent5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50C84210-23B9-745C-08E7-DE133B18E60F}"/>
                  </a:ext>
                </a:extLst>
              </p:cNvPr>
              <p:cNvSpPr/>
              <p:nvPr/>
            </p:nvSpPr>
            <p:spPr>
              <a:xfrm rot="9916798">
                <a:off x="2818865" y="77238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C5CB061-7D00-12EB-4CBE-EEA611D4CF5F}"/>
                  </a:ext>
                </a:extLst>
              </p:cNvPr>
              <p:cNvSpPr/>
              <p:nvPr/>
            </p:nvSpPr>
            <p:spPr>
              <a:xfrm rot="9913802">
                <a:off x="2455234" y="7724051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36890DC4-DDB3-D99F-EEE5-9B451DA3836D}"/>
                  </a:ext>
                </a:extLst>
              </p:cNvPr>
              <p:cNvSpPr/>
              <p:nvPr/>
            </p:nvSpPr>
            <p:spPr>
              <a:xfrm rot="9910801">
                <a:off x="2091577" y="77243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580854F6-799E-D923-B9F8-C7B8FD246CF0}"/>
                  </a:ext>
                </a:extLst>
              </p:cNvPr>
              <p:cNvSpPr/>
              <p:nvPr/>
            </p:nvSpPr>
            <p:spPr>
              <a:xfrm rot="9919801">
                <a:off x="3182499" y="736040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0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02929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C5CD8931-CF24-D67C-6F02-C8B0BD5A7BAA}"/>
                  </a:ext>
                </a:extLst>
              </p:cNvPr>
              <p:cNvSpPr/>
              <p:nvPr/>
            </p:nvSpPr>
            <p:spPr>
              <a:xfrm rot="9916798">
                <a:off x="2818867" y="73604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136F8153-40B6-C1F7-9BF1-FB3247C98C02}"/>
                  </a:ext>
                </a:extLst>
              </p:cNvPr>
              <p:cNvSpPr/>
              <p:nvPr/>
            </p:nvSpPr>
            <p:spPr>
              <a:xfrm rot="9913802">
                <a:off x="2455219" y="736061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E3D8C1F8-726C-EE75-0E58-83D868E961C0}"/>
                  </a:ext>
                </a:extLst>
              </p:cNvPr>
              <p:cNvSpPr/>
              <p:nvPr/>
            </p:nvSpPr>
            <p:spPr>
              <a:xfrm rot="9966000">
                <a:off x="3182493" y="954057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4059CF08-733F-828E-C261-820A5BA82470}"/>
                  </a:ext>
                </a:extLst>
              </p:cNvPr>
              <p:cNvSpPr/>
              <p:nvPr/>
            </p:nvSpPr>
            <p:spPr>
              <a:xfrm rot="894599" flipH="1">
                <a:off x="2800302" y="1026191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E8912A1F-7853-2C12-0643-9DF79C63FA6C}"/>
                  </a:ext>
                </a:extLst>
              </p:cNvPr>
              <p:cNvSpPr/>
              <p:nvPr/>
            </p:nvSpPr>
            <p:spPr>
              <a:xfrm rot="9893999">
                <a:off x="2434244" y="1026167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657C804B-DC84-C2C0-115B-9C81EFD2D081}"/>
                  </a:ext>
                </a:extLst>
              </p:cNvPr>
              <p:cNvSpPr/>
              <p:nvPr/>
            </p:nvSpPr>
            <p:spPr>
              <a:xfrm rot="9897000">
                <a:off x="2070633" y="1026155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F7264960-3353-4CDF-6E6E-A3E46BA8652C}"/>
                  </a:ext>
                </a:extLst>
              </p:cNvPr>
              <p:cNvSpPr/>
              <p:nvPr/>
            </p:nvSpPr>
            <p:spPr>
              <a:xfrm rot="9951600">
                <a:off x="3182527" y="84512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FA815792-6D1F-E93D-125E-EB427F1A7200}"/>
                  </a:ext>
                </a:extLst>
              </p:cNvPr>
              <p:cNvGrpSpPr/>
              <p:nvPr/>
            </p:nvGrpSpPr>
            <p:grpSpPr>
              <a:xfrm rot="10800000">
                <a:off x="2814231" y="9527714"/>
                <a:ext cx="364199" cy="727821"/>
                <a:chOff x="1178739" y="247716"/>
                <a:chExt cx="552420" cy="1103963"/>
              </a:xfrm>
            </p:grpSpPr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3B25D61F-9E11-AC93-9941-8C8980616FB1}"/>
                    </a:ext>
                  </a:extLst>
                </p:cNvPr>
                <p:cNvSpPr/>
                <p:nvPr/>
              </p:nvSpPr>
              <p:spPr>
                <a:xfrm rot="16200000">
                  <a:off x="903143" y="523663"/>
                  <a:ext cx="1103963" cy="552069"/>
                </a:xfrm>
                <a:custGeom>
                  <a:avLst/>
                  <a:gdLst>
                    <a:gd name="connsiteX0" fmla="*/ 250489 w 1001247"/>
                    <a:gd name="connsiteY0" fmla="*/ 500705 h 500704"/>
                    <a:gd name="connsiteX1" fmla="*/ 750758 w 1001247"/>
                    <a:gd name="connsiteY1" fmla="*/ 500705 h 500704"/>
                    <a:gd name="connsiteX2" fmla="*/ 1001248 w 1001247"/>
                    <a:gd name="connsiteY2" fmla="*/ 250352 h 500704"/>
                    <a:gd name="connsiteX3" fmla="*/ 750758 w 1001247"/>
                    <a:gd name="connsiteY3" fmla="*/ 0 h 500704"/>
                    <a:gd name="connsiteX4" fmla="*/ 250489 w 1001247"/>
                    <a:gd name="connsiteY4" fmla="*/ 0 h 500704"/>
                    <a:gd name="connsiteX5" fmla="*/ 0 w 1001247"/>
                    <a:gd name="connsiteY5" fmla="*/ 250352 h 500704"/>
                    <a:gd name="connsiteX6" fmla="*/ 250489 w 1001247"/>
                    <a:gd name="connsiteY6" fmla="*/ 500705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250489" y="500705"/>
                      </a:move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lnTo>
                        <a:pt x="250489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close/>
                    </a:path>
                  </a:pathLst>
                </a:custGeom>
                <a:solidFill>
                  <a:srgbClr val="9E0099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 135">
                  <a:extLst>
                    <a:ext uri="{FF2B5EF4-FFF2-40B4-BE49-F238E27FC236}">
                      <a16:creationId xmlns:a16="http://schemas.microsoft.com/office/drawing/2014/main" id="{585FDFF8-B87D-9CEA-4895-F6D87AE393B8}"/>
                    </a:ext>
                  </a:extLst>
                </p:cNvPr>
                <p:cNvSpPr/>
                <p:nvPr/>
              </p:nvSpPr>
              <p:spPr>
                <a:xfrm rot="11029800">
                  <a:off x="1178739" y="795493"/>
                  <a:ext cx="552374" cy="55206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7"/>
                        <a:pt x="112149" y="0"/>
                        <a:pt x="250490" y="0"/>
                      </a:cubicBezTo>
                      <a:cubicBezTo>
                        <a:pt x="388831" y="0"/>
                        <a:pt x="500979" y="112087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4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C2A8475A-B6B0-093F-7A53-651769440510}"/>
                  </a:ext>
                </a:extLst>
              </p:cNvPr>
              <p:cNvSpPr/>
              <p:nvPr/>
            </p:nvSpPr>
            <p:spPr>
              <a:xfrm rot="5629800">
                <a:off x="2455922" y="8813808"/>
                <a:ext cx="364169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6DA186EB-B7F6-6663-5D83-D05F736DA098}"/>
                  </a:ext>
                </a:extLst>
              </p:cNvPr>
              <p:cNvSpPr/>
              <p:nvPr/>
            </p:nvSpPr>
            <p:spPr>
              <a:xfrm rot="9893999">
                <a:off x="1221144" y="885474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EA2B6AE-D860-B793-B829-F1DAAF77D39E}"/>
                </a:ext>
              </a:extLst>
            </p:cNvPr>
            <p:cNvSpPr/>
            <p:nvPr/>
          </p:nvSpPr>
          <p:spPr>
            <a:xfrm rot="15316798">
              <a:off x="10970067" y="604082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798DE85-E2D7-06EF-879C-2F4F794C129F}"/>
                </a:ext>
              </a:extLst>
            </p:cNvPr>
            <p:cNvSpPr/>
            <p:nvPr/>
          </p:nvSpPr>
          <p:spPr>
            <a:xfrm rot="15313802">
              <a:off x="10970067" y="5557229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363822D-1E2E-6FC6-C4A9-70C2C97A0ACA}"/>
                </a:ext>
              </a:extLst>
            </p:cNvPr>
            <p:cNvGrpSpPr/>
            <p:nvPr/>
          </p:nvGrpSpPr>
          <p:grpSpPr>
            <a:xfrm rot="16200000">
              <a:off x="10714827" y="3228177"/>
              <a:ext cx="474157" cy="948594"/>
              <a:chOff x="6140405" y="767987"/>
              <a:chExt cx="552208" cy="1104743"/>
            </a:xfrm>
          </p:grpSpPr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37BA1186-4D07-1872-9AA2-891F2377403D}"/>
                  </a:ext>
                </a:extLst>
              </p:cNvPr>
              <p:cNvSpPr/>
              <p:nvPr/>
            </p:nvSpPr>
            <p:spPr>
              <a:xfrm rot="16200000">
                <a:off x="5864597" y="1044714"/>
                <a:ext cx="1103962" cy="552070"/>
              </a:xfrm>
              <a:custGeom>
                <a:avLst/>
                <a:gdLst>
                  <a:gd name="connsiteX0" fmla="*/ 250489 w 1001246"/>
                  <a:gd name="connsiteY0" fmla="*/ 500704 h 500704"/>
                  <a:gd name="connsiteX1" fmla="*/ 750758 w 1001246"/>
                  <a:gd name="connsiteY1" fmla="*/ 500704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4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4"/>
                    </a:move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89" y="500704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29078E5B-32AB-1B3E-D9D3-9DA742AC456B}"/>
                  </a:ext>
                </a:extLst>
              </p:cNvPr>
              <p:cNvSpPr/>
              <p:nvPr/>
            </p:nvSpPr>
            <p:spPr>
              <a:xfrm rot="15316798">
                <a:off x="6140253" y="768139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16DB120-21CB-B123-A418-C1BF9530C144}"/>
                </a:ext>
              </a:extLst>
            </p:cNvPr>
            <p:cNvSpPr/>
            <p:nvPr/>
          </p:nvSpPr>
          <p:spPr>
            <a:xfrm rot="15313802">
              <a:off x="10462292" y="298168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40BDA4-B597-3905-A58F-13C11A7D2622}"/>
                </a:ext>
              </a:extLst>
            </p:cNvPr>
            <p:cNvGrpSpPr/>
            <p:nvPr/>
          </p:nvGrpSpPr>
          <p:grpSpPr>
            <a:xfrm rot="16200000">
              <a:off x="11200603" y="4218504"/>
              <a:ext cx="474101" cy="947925"/>
              <a:chOff x="6691758" y="1319575"/>
              <a:chExt cx="552144" cy="1103963"/>
            </a:xfrm>
          </p:grpSpPr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234055F2-D5D7-1718-5285-148C314E425E}"/>
                  </a:ext>
                </a:extLst>
              </p:cNvPr>
              <p:cNvSpPr/>
              <p:nvPr/>
            </p:nvSpPr>
            <p:spPr>
              <a:xfrm rot="16200000">
                <a:off x="6415885" y="1595522"/>
                <a:ext cx="1103963" cy="552070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90 w 1001247"/>
                  <a:gd name="connsiteY1" fmla="*/ 0 h 500704"/>
                  <a:gd name="connsiteX2" fmla="*/ 0 w 1001247"/>
                  <a:gd name="connsiteY2" fmla="*/ 250352 h 500704"/>
                  <a:gd name="connsiteX3" fmla="*/ 250490 w 1001247"/>
                  <a:gd name="connsiteY3" fmla="*/ 500704 h 500704"/>
                  <a:gd name="connsiteX4" fmla="*/ 750758 w 1001247"/>
                  <a:gd name="connsiteY4" fmla="*/ 500704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90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90" y="500704"/>
                    </a:cubicBezTo>
                    <a:lnTo>
                      <a:pt x="750758" y="500704"/>
                    </a:lnTo>
                    <a:cubicBezTo>
                      <a:pt x="889091" y="500704"/>
                      <a:pt x="1001248" y="388609"/>
                      <a:pt x="1001248" y="250352"/>
                    </a:cubicBezTo>
                    <a:cubicBezTo>
                      <a:pt x="1001248" y="112095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FDDB9CE9-D9DF-99EC-7DBB-A3543741E1E1}"/>
                  </a:ext>
                </a:extLst>
              </p:cNvPr>
              <p:cNvSpPr/>
              <p:nvPr/>
            </p:nvSpPr>
            <p:spPr>
              <a:xfrm rot="15319801">
                <a:off x="6691606" y="1319745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096C79B-C2BE-1033-CE12-6A376E60DF89}"/>
                </a:ext>
              </a:extLst>
            </p:cNvPr>
            <p:cNvSpPr/>
            <p:nvPr/>
          </p:nvSpPr>
          <p:spPr>
            <a:xfrm rot="15316798">
              <a:off x="10966247" y="39523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002929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C5DC2F4-5652-DFA0-E6C3-4B082E660572}"/>
                </a:ext>
              </a:extLst>
            </p:cNvPr>
            <p:cNvSpPr/>
            <p:nvPr/>
          </p:nvSpPr>
          <p:spPr>
            <a:xfrm rot="15313802">
              <a:off x="10935675" y="298165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1C3FF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0A3C772-29C3-DD31-FCD6-931E177BAC27}"/>
                </a:ext>
              </a:extLst>
            </p:cNvPr>
            <p:cNvSpPr/>
            <p:nvPr/>
          </p:nvSpPr>
          <p:spPr>
            <a:xfrm rot="6196800" flipH="1">
              <a:off x="11912871" y="4429361"/>
              <a:ext cx="471093" cy="471093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1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D92D09-7FE0-AFB0-1593-52109C6D3B1B}"/>
                </a:ext>
              </a:extLst>
            </p:cNvPr>
            <p:cNvSpPr/>
            <p:nvPr/>
          </p:nvSpPr>
          <p:spPr>
            <a:xfrm rot="6294599" flipH="1">
              <a:off x="11912468" y="395565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F1E1F21-DD53-6B71-5DE8-CD65B1F2ADC7}"/>
                </a:ext>
              </a:extLst>
            </p:cNvPr>
            <p:cNvSpPr/>
            <p:nvPr/>
          </p:nvSpPr>
          <p:spPr>
            <a:xfrm rot="6297601" flipH="1">
              <a:off x="11913335" y="3481904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BA3C7A4-B447-1E4A-81F4-C331FB5B059E}"/>
                </a:ext>
              </a:extLst>
            </p:cNvPr>
            <p:cNvSpPr/>
            <p:nvPr/>
          </p:nvSpPr>
          <p:spPr>
            <a:xfrm rot="6300601" flipH="1">
              <a:off x="11914432" y="300820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1B50E84-D53B-5E38-37C4-630138857ECD}"/>
                </a:ext>
              </a:extLst>
            </p:cNvPr>
            <p:cNvGrpSpPr/>
            <p:nvPr/>
          </p:nvGrpSpPr>
          <p:grpSpPr>
            <a:xfrm rot="16200000">
              <a:off x="6814274" y="5747531"/>
              <a:ext cx="475359" cy="948833"/>
              <a:chOff x="7276894" y="1349774"/>
              <a:chExt cx="553609" cy="1105020"/>
            </a:xfrm>
          </p:grpSpPr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C8A4B538-2E9B-D29C-3CA6-0A1188EBB3BB}"/>
                  </a:ext>
                </a:extLst>
              </p:cNvPr>
              <p:cNvSpPr/>
              <p:nvPr/>
            </p:nvSpPr>
            <p:spPr>
              <a:xfrm rot="5400000" flipH="1">
                <a:off x="7002487" y="1625720"/>
                <a:ext cx="1103962" cy="552070"/>
              </a:xfrm>
              <a:custGeom>
                <a:avLst/>
                <a:gdLst>
                  <a:gd name="connsiteX0" fmla="*/ 750758 w 1001246"/>
                  <a:gd name="connsiteY0" fmla="*/ 0 h 500704"/>
                  <a:gd name="connsiteX1" fmla="*/ 250489 w 1001246"/>
                  <a:gd name="connsiteY1" fmla="*/ 0 h 500704"/>
                  <a:gd name="connsiteX2" fmla="*/ 0 w 1001246"/>
                  <a:gd name="connsiteY2" fmla="*/ 250352 h 500704"/>
                  <a:gd name="connsiteX3" fmla="*/ 250489 w 1001246"/>
                  <a:gd name="connsiteY3" fmla="*/ 500704 h 500704"/>
                  <a:gd name="connsiteX4" fmla="*/ 750758 w 1001246"/>
                  <a:gd name="connsiteY4" fmla="*/ 500704 h 500704"/>
                  <a:gd name="connsiteX5" fmla="*/ 1001247 w 1001246"/>
                  <a:gd name="connsiteY5" fmla="*/ 250352 h 500704"/>
                  <a:gd name="connsiteX6" fmla="*/ 750758 w 1001246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6" y="0"/>
                      <a:pt x="0" y="112095"/>
                      <a:pt x="0" y="250352"/>
                    </a:cubicBezTo>
                    <a:cubicBezTo>
                      <a:pt x="0" y="388609"/>
                      <a:pt x="112156" y="500704"/>
                      <a:pt x="250489" y="500704"/>
                    </a:cubicBez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9FCDACF9-34E6-0FB7-BB3A-FF8B5CF0647C}"/>
                  </a:ext>
                </a:extLst>
              </p:cNvPr>
              <p:cNvSpPr/>
              <p:nvPr/>
            </p:nvSpPr>
            <p:spPr>
              <a:xfrm rot="6291600" flipH="1">
                <a:off x="7276742" y="1902573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3 h 500704"/>
                  <a:gd name="connsiteX1" fmla="*/ 250490 w 500978"/>
                  <a:gd name="connsiteY1" fmla="*/ 500705 h 500704"/>
                  <a:gd name="connsiteX2" fmla="*/ 1 w 500978"/>
                  <a:gd name="connsiteY2" fmla="*/ 250353 h 500704"/>
                  <a:gd name="connsiteX3" fmla="*/ 250490 w 500978"/>
                  <a:gd name="connsiteY3" fmla="*/ 1 h 500704"/>
                  <a:gd name="connsiteX4" fmla="*/ 500979 w 500978"/>
                  <a:gd name="connsiteY4" fmla="*/ 250353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3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3"/>
                    </a:cubicBezTo>
                    <a:cubicBezTo>
                      <a:pt x="1" y="112087"/>
                      <a:pt x="112149" y="1"/>
                      <a:pt x="250490" y="1"/>
                    </a:cubicBezTo>
                    <a:cubicBezTo>
                      <a:pt x="388831" y="1"/>
                      <a:pt x="500979" y="112087"/>
                      <a:pt x="500979" y="250353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45CA47BD-BD4F-3C8D-41AA-2C2A0D85C968}"/>
                </a:ext>
              </a:extLst>
            </p:cNvPr>
            <p:cNvSpPr/>
            <p:nvPr/>
          </p:nvSpPr>
          <p:spPr>
            <a:xfrm rot="6297601" flipH="1">
              <a:off x="11439975" y="3481911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81385F8C-19F6-724D-FC24-A94CED6EEEB1}"/>
                </a:ext>
              </a:extLst>
            </p:cNvPr>
            <p:cNvSpPr/>
            <p:nvPr/>
          </p:nvSpPr>
          <p:spPr>
            <a:xfrm rot="15362401">
              <a:off x="10499185" y="508107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0154A834-EE1A-90E3-B5B5-ECFD55CD25E5}"/>
                </a:ext>
              </a:extLst>
            </p:cNvPr>
            <p:cNvSpPr/>
            <p:nvPr/>
          </p:nvSpPr>
          <p:spPr>
            <a:xfrm rot="15316798">
              <a:off x="7520754" y="553651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53945F24-449A-1052-A1AC-DE12288CA094}"/>
                </a:ext>
              </a:extLst>
            </p:cNvPr>
            <p:cNvSpPr/>
            <p:nvPr/>
          </p:nvSpPr>
          <p:spPr>
            <a:xfrm rot="15313802">
              <a:off x="9991771" y="4422928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C06CDA09-F3EE-B4D8-23CB-1857FCA88DE6}"/>
              </a:ext>
            </a:extLst>
          </p:cNvPr>
          <p:cNvGrpSpPr/>
          <p:nvPr/>
        </p:nvGrpSpPr>
        <p:grpSpPr>
          <a:xfrm>
            <a:off x="2964682" y="3319665"/>
            <a:ext cx="9240249" cy="3549559"/>
            <a:chOff x="2964682" y="3290637"/>
            <a:chExt cx="9240249" cy="3549559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F4350905-5E37-B172-A741-3DE3A5497B12}"/>
                </a:ext>
              </a:extLst>
            </p:cNvPr>
            <p:cNvGrpSpPr/>
            <p:nvPr/>
          </p:nvGrpSpPr>
          <p:grpSpPr>
            <a:xfrm>
              <a:off x="2964682" y="3290637"/>
              <a:ext cx="9240249" cy="3549559"/>
              <a:chOff x="2964682" y="3290637"/>
              <a:chExt cx="9240249" cy="3549559"/>
            </a:xfrm>
          </p:grpSpPr>
          <p:pic>
            <p:nvPicPr>
              <p:cNvPr id="162" name="Picture 161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41FEA495-2CAD-B831-EF72-9AD30A6F0A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alphaModFix amt="6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64682" y="3290637"/>
                <a:ext cx="9240249" cy="3549559"/>
              </a:xfrm>
              <a:prstGeom prst="rect">
                <a:avLst/>
              </a:prstGeom>
            </p:spPr>
          </p:pic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7E2BFA64-B394-8B58-24BD-013E9FEC74F3}"/>
                  </a:ext>
                </a:extLst>
              </p:cNvPr>
              <p:cNvSpPr/>
              <p:nvPr/>
            </p:nvSpPr>
            <p:spPr>
              <a:xfrm rot="15316798">
                <a:off x="8951751" y="5270680"/>
                <a:ext cx="445892" cy="44564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19034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BC80A781-606F-D42D-586D-5DF69AA5C123}"/>
                </a:ext>
              </a:extLst>
            </p:cNvPr>
            <p:cNvGrpSpPr/>
            <p:nvPr/>
          </p:nvGrpSpPr>
          <p:grpSpPr>
            <a:xfrm>
              <a:off x="7047443" y="4590975"/>
              <a:ext cx="2693504" cy="1157169"/>
              <a:chOff x="7047443" y="4590975"/>
              <a:chExt cx="2693504" cy="1157169"/>
            </a:xfrm>
          </p:grpSpPr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DA49B360-D839-A9BB-DC0E-61E16D5D44DB}"/>
                  </a:ext>
                </a:extLst>
              </p:cNvPr>
              <p:cNvSpPr/>
              <p:nvPr/>
            </p:nvSpPr>
            <p:spPr>
              <a:xfrm rot="15313802">
                <a:off x="7047314" y="5273975"/>
                <a:ext cx="474298" cy="47403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24164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53DD4960-8030-D088-CC9D-DA8770C8C94D}"/>
                  </a:ext>
                </a:extLst>
              </p:cNvPr>
              <p:cNvGrpSpPr/>
              <p:nvPr/>
            </p:nvGrpSpPr>
            <p:grpSpPr>
              <a:xfrm rot="16200000">
                <a:off x="9029764" y="4354233"/>
                <a:ext cx="474441" cy="947925"/>
                <a:chOff x="8371466" y="-1667395"/>
                <a:chExt cx="474441" cy="947925"/>
              </a:xfrm>
            </p:grpSpPr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3CB7D721-8709-7235-7867-78D64D962CD2}"/>
                    </a:ext>
                  </a:extLst>
                </p:cNvPr>
                <p:cNvSpPr/>
                <p:nvPr/>
              </p:nvSpPr>
              <p:spPr>
                <a:xfrm rot="16200000">
                  <a:off x="8134925" y="-1430452"/>
                  <a:ext cx="947925" cy="474039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89 w 1001247"/>
                    <a:gd name="connsiteY1" fmla="*/ 0 h 500704"/>
                    <a:gd name="connsiteX2" fmla="*/ 0 w 1001247"/>
                    <a:gd name="connsiteY2" fmla="*/ 250352 h 500704"/>
                    <a:gd name="connsiteX3" fmla="*/ 250489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89" y="0"/>
                      </a:lnTo>
                      <a:cubicBezTo>
                        <a:pt x="112157" y="0"/>
                        <a:pt x="0" y="112096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6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05C3DD">
                    <a:alpha val="26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C22A73B8-991F-3E97-F401-1809180ACE60}"/>
                    </a:ext>
                  </a:extLst>
                </p:cNvPr>
                <p:cNvSpPr/>
                <p:nvPr/>
              </p:nvSpPr>
              <p:spPr>
                <a:xfrm rot="11029800">
                  <a:off x="8371466" y="-1666369"/>
                  <a:ext cx="474299" cy="47403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1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66" name="Graphic 74">
            <a:extLst>
              <a:ext uri="{FF2B5EF4-FFF2-40B4-BE49-F238E27FC236}">
                <a16:creationId xmlns:a16="http://schemas.microsoft.com/office/drawing/2014/main" id="{C918E88B-277B-ADFB-8053-F9551D708893}"/>
              </a:ext>
            </a:extLst>
          </p:cNvPr>
          <p:cNvGrpSpPr/>
          <p:nvPr/>
        </p:nvGrpSpPr>
        <p:grpSpPr>
          <a:xfrm>
            <a:off x="420292" y="364490"/>
            <a:ext cx="4934309" cy="2957257"/>
            <a:chOff x="420292" y="364490"/>
            <a:chExt cx="4934309" cy="2957257"/>
          </a:xfrm>
        </p:grpSpPr>
        <p:grpSp>
          <p:nvGrpSpPr>
            <p:cNvPr id="167" name="Graphic 74">
              <a:extLst>
                <a:ext uri="{FF2B5EF4-FFF2-40B4-BE49-F238E27FC236}">
                  <a16:creationId xmlns:a16="http://schemas.microsoft.com/office/drawing/2014/main" id="{8D069965-85E5-F8E0-ECC3-DE28FD53590A}"/>
                </a:ext>
              </a:extLst>
            </p:cNvPr>
            <p:cNvGrpSpPr/>
            <p:nvPr/>
          </p:nvGrpSpPr>
          <p:grpSpPr>
            <a:xfrm>
              <a:off x="1789710" y="364490"/>
              <a:ext cx="2196279" cy="399095"/>
              <a:chOff x="1789710" y="364490"/>
              <a:chExt cx="2196279" cy="399095"/>
            </a:xfrm>
            <a:solidFill>
              <a:srgbClr val="FFFFFF"/>
            </a:solidFill>
          </p:grpSpPr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4A2BA40D-7216-C433-C593-2CD5D4F4A8F7}"/>
                  </a:ext>
                </a:extLst>
              </p:cNvPr>
              <p:cNvSpPr/>
              <p:nvPr/>
            </p:nvSpPr>
            <p:spPr>
              <a:xfrm>
                <a:off x="1789710" y="366303"/>
                <a:ext cx="294398" cy="395670"/>
              </a:xfrm>
              <a:custGeom>
                <a:avLst/>
                <a:gdLst>
                  <a:gd name="connsiteX0" fmla="*/ 202 w 294398"/>
                  <a:gd name="connsiteY0" fmla="*/ 25989 h 395670"/>
                  <a:gd name="connsiteX1" fmla="*/ 7673 w 294398"/>
                  <a:gd name="connsiteY1" fmla="*/ 7454 h 395670"/>
                  <a:gd name="connsiteX2" fmla="*/ 26653 w 294398"/>
                  <a:gd name="connsiteY2" fmla="*/ 0 h 395670"/>
                  <a:gd name="connsiteX3" fmla="*/ 157699 w 294398"/>
                  <a:gd name="connsiteY3" fmla="*/ 0 h 395670"/>
                  <a:gd name="connsiteX4" fmla="*/ 245534 w 294398"/>
                  <a:gd name="connsiteY4" fmla="*/ 30421 h 395670"/>
                  <a:gd name="connsiteX5" fmla="*/ 280870 w 294398"/>
                  <a:gd name="connsiteY5" fmla="*/ 106573 h 395670"/>
                  <a:gd name="connsiteX6" fmla="*/ 262496 w 294398"/>
                  <a:gd name="connsiteY6" fmla="*/ 159961 h 395670"/>
                  <a:gd name="connsiteX7" fmla="*/ 219890 w 294398"/>
                  <a:gd name="connsiteY7" fmla="*/ 190986 h 395670"/>
                  <a:gd name="connsiteX8" fmla="*/ 273399 w 294398"/>
                  <a:gd name="connsiteY8" fmla="*/ 225033 h 395670"/>
                  <a:gd name="connsiteX9" fmla="*/ 294399 w 294398"/>
                  <a:gd name="connsiteY9" fmla="*/ 286277 h 395670"/>
                  <a:gd name="connsiteX10" fmla="*/ 259265 w 294398"/>
                  <a:gd name="connsiteY10" fmla="*/ 363840 h 395670"/>
                  <a:gd name="connsiteX11" fmla="*/ 167189 w 294398"/>
                  <a:gd name="connsiteY11" fmla="*/ 395671 h 395670"/>
                  <a:gd name="connsiteX12" fmla="*/ 26451 w 294398"/>
                  <a:gd name="connsiteY12" fmla="*/ 395671 h 395670"/>
                  <a:gd name="connsiteX13" fmla="*/ 7471 w 294398"/>
                  <a:gd name="connsiteY13" fmla="*/ 388217 h 395670"/>
                  <a:gd name="connsiteX14" fmla="*/ 0 w 294398"/>
                  <a:gd name="connsiteY14" fmla="*/ 369279 h 395670"/>
                  <a:gd name="connsiteX15" fmla="*/ 0 w 294398"/>
                  <a:gd name="connsiteY15" fmla="*/ 25989 h 395670"/>
                  <a:gd name="connsiteX16" fmla="*/ 56134 w 294398"/>
                  <a:gd name="connsiteY16" fmla="*/ 49560 h 395670"/>
                  <a:gd name="connsiteX17" fmla="*/ 56134 w 294398"/>
                  <a:gd name="connsiteY17" fmla="*/ 170034 h 395670"/>
                  <a:gd name="connsiteX18" fmla="*/ 152045 w 294398"/>
                  <a:gd name="connsiteY18" fmla="*/ 170034 h 395670"/>
                  <a:gd name="connsiteX19" fmla="*/ 202525 w 294398"/>
                  <a:gd name="connsiteY19" fmla="*/ 152909 h 395670"/>
                  <a:gd name="connsiteX20" fmla="*/ 222717 w 294398"/>
                  <a:gd name="connsiteY20" fmla="*/ 110200 h 395670"/>
                  <a:gd name="connsiteX21" fmla="*/ 202122 w 294398"/>
                  <a:gd name="connsiteY21" fmla="*/ 67087 h 395670"/>
                  <a:gd name="connsiteX22" fmla="*/ 151238 w 294398"/>
                  <a:gd name="connsiteY22" fmla="*/ 49560 h 395670"/>
                  <a:gd name="connsiteX23" fmla="*/ 55932 w 294398"/>
                  <a:gd name="connsiteY23" fmla="*/ 49560 h 395670"/>
                  <a:gd name="connsiteX24" fmla="*/ 56134 w 294398"/>
                  <a:gd name="connsiteY24" fmla="*/ 217176 h 395670"/>
                  <a:gd name="connsiteX25" fmla="*/ 56134 w 294398"/>
                  <a:gd name="connsiteY25" fmla="*/ 345910 h 395670"/>
                  <a:gd name="connsiteX26" fmla="*/ 160930 w 294398"/>
                  <a:gd name="connsiteY26" fmla="*/ 345910 h 395670"/>
                  <a:gd name="connsiteX27" fmla="*/ 214439 w 294398"/>
                  <a:gd name="connsiteY27" fmla="*/ 327375 h 395670"/>
                  <a:gd name="connsiteX28" fmla="*/ 236044 w 294398"/>
                  <a:gd name="connsiteY28" fmla="*/ 281644 h 395670"/>
                  <a:gd name="connsiteX29" fmla="*/ 214439 w 294398"/>
                  <a:gd name="connsiteY29" fmla="*/ 235710 h 395670"/>
                  <a:gd name="connsiteX30" fmla="*/ 160930 w 294398"/>
                  <a:gd name="connsiteY30" fmla="*/ 217377 h 395670"/>
                  <a:gd name="connsiteX31" fmla="*/ 56134 w 294398"/>
                  <a:gd name="connsiteY31" fmla="*/ 217377 h 39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94398" h="395670">
                    <a:moveTo>
                      <a:pt x="202" y="25989"/>
                    </a:moveTo>
                    <a:cubicBezTo>
                      <a:pt x="202" y="18534"/>
                      <a:pt x="2625" y="12289"/>
                      <a:pt x="7673" y="7454"/>
                    </a:cubicBezTo>
                    <a:cubicBezTo>
                      <a:pt x="12721" y="2619"/>
                      <a:pt x="18980" y="0"/>
                      <a:pt x="26653" y="0"/>
                    </a:cubicBezTo>
                    <a:lnTo>
                      <a:pt x="157699" y="0"/>
                    </a:lnTo>
                    <a:cubicBezTo>
                      <a:pt x="192631" y="0"/>
                      <a:pt x="221910" y="10073"/>
                      <a:pt x="245534" y="30421"/>
                    </a:cubicBezTo>
                    <a:cubicBezTo>
                      <a:pt x="269159" y="50768"/>
                      <a:pt x="280870" y="76153"/>
                      <a:pt x="280870" y="106573"/>
                    </a:cubicBezTo>
                    <a:cubicBezTo>
                      <a:pt x="280870" y="127928"/>
                      <a:pt x="274813" y="145657"/>
                      <a:pt x="262496" y="159961"/>
                    </a:cubicBezTo>
                    <a:cubicBezTo>
                      <a:pt x="250380" y="174264"/>
                      <a:pt x="236044" y="184539"/>
                      <a:pt x="219890" y="190986"/>
                    </a:cubicBezTo>
                    <a:cubicBezTo>
                      <a:pt x="241496" y="197433"/>
                      <a:pt x="259265" y="208714"/>
                      <a:pt x="273399" y="225033"/>
                    </a:cubicBezTo>
                    <a:cubicBezTo>
                      <a:pt x="287534" y="241351"/>
                      <a:pt x="294399" y="261699"/>
                      <a:pt x="294399" y="286277"/>
                    </a:cubicBezTo>
                    <a:cubicBezTo>
                      <a:pt x="294399" y="316698"/>
                      <a:pt x="282687" y="342485"/>
                      <a:pt x="259265" y="363840"/>
                    </a:cubicBezTo>
                    <a:cubicBezTo>
                      <a:pt x="235842" y="384993"/>
                      <a:pt x="205150" y="395671"/>
                      <a:pt x="167189" y="395671"/>
                    </a:cubicBezTo>
                    <a:lnTo>
                      <a:pt x="26451" y="395671"/>
                    </a:lnTo>
                    <a:cubicBezTo>
                      <a:pt x="18779" y="395671"/>
                      <a:pt x="12519" y="393253"/>
                      <a:pt x="7471" y="388217"/>
                    </a:cubicBezTo>
                    <a:cubicBezTo>
                      <a:pt x="2423" y="383180"/>
                      <a:pt x="0" y="376935"/>
                      <a:pt x="0" y="369279"/>
                    </a:cubicBezTo>
                    <a:lnTo>
                      <a:pt x="0" y="25989"/>
                    </a:lnTo>
                    <a:close/>
                    <a:moveTo>
                      <a:pt x="56134" y="49560"/>
                    </a:moveTo>
                    <a:lnTo>
                      <a:pt x="56134" y="170034"/>
                    </a:lnTo>
                    <a:lnTo>
                      <a:pt x="152045" y="170034"/>
                    </a:lnTo>
                    <a:cubicBezTo>
                      <a:pt x="172237" y="170034"/>
                      <a:pt x="188997" y="164393"/>
                      <a:pt x="202525" y="152909"/>
                    </a:cubicBezTo>
                    <a:cubicBezTo>
                      <a:pt x="216054" y="141628"/>
                      <a:pt x="222717" y="127324"/>
                      <a:pt x="222717" y="110200"/>
                    </a:cubicBezTo>
                    <a:cubicBezTo>
                      <a:pt x="222717" y="93075"/>
                      <a:pt x="215852" y="78772"/>
                      <a:pt x="202122" y="67087"/>
                    </a:cubicBezTo>
                    <a:cubicBezTo>
                      <a:pt x="188391" y="55402"/>
                      <a:pt x="171430" y="49560"/>
                      <a:pt x="151238" y="49560"/>
                    </a:cubicBezTo>
                    <a:lnTo>
                      <a:pt x="55932" y="49560"/>
                    </a:lnTo>
                    <a:close/>
                    <a:moveTo>
                      <a:pt x="56134" y="217176"/>
                    </a:moveTo>
                    <a:lnTo>
                      <a:pt x="56134" y="345910"/>
                    </a:lnTo>
                    <a:lnTo>
                      <a:pt x="160930" y="345910"/>
                    </a:lnTo>
                    <a:cubicBezTo>
                      <a:pt x="182131" y="345910"/>
                      <a:pt x="199900" y="339665"/>
                      <a:pt x="214439" y="327375"/>
                    </a:cubicBezTo>
                    <a:cubicBezTo>
                      <a:pt x="228775" y="315086"/>
                      <a:pt x="236044" y="299775"/>
                      <a:pt x="236044" y="281644"/>
                    </a:cubicBezTo>
                    <a:cubicBezTo>
                      <a:pt x="236044" y="263512"/>
                      <a:pt x="228775" y="247999"/>
                      <a:pt x="214439" y="235710"/>
                    </a:cubicBezTo>
                    <a:cubicBezTo>
                      <a:pt x="200102" y="223421"/>
                      <a:pt x="182333" y="217377"/>
                      <a:pt x="160930" y="217377"/>
                    </a:cubicBezTo>
                    <a:lnTo>
                      <a:pt x="56134" y="217377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98567318-81A4-CFF6-B4C2-315C0C016E4A}"/>
                  </a:ext>
                </a:extLst>
              </p:cNvPr>
              <p:cNvSpPr/>
              <p:nvPr/>
            </p:nvSpPr>
            <p:spPr>
              <a:xfrm>
                <a:off x="2230501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4 w 257447"/>
                  <a:gd name="connsiteY4" fmla="*/ 7454 h 396476"/>
                  <a:gd name="connsiteX5" fmla="*/ 257246 w 257447"/>
                  <a:gd name="connsiteY5" fmla="*/ 26593 h 396476"/>
                  <a:gd name="connsiteX6" fmla="*/ 249774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6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6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8" y="2418"/>
                      <a:pt x="249774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4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4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6" y="351349"/>
                    </a:cubicBezTo>
                    <a:cubicBezTo>
                      <a:pt x="254822" y="356386"/>
                      <a:pt x="257448" y="362631"/>
                      <a:pt x="257448" y="370488"/>
                    </a:cubicBezTo>
                    <a:cubicBezTo>
                      <a:pt x="257448" y="378345"/>
                      <a:pt x="254822" y="384389"/>
                      <a:pt x="249976" y="389224"/>
                    </a:cubicBezTo>
                    <a:cubicBezTo>
                      <a:pt x="244928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2447F510-CF99-54FA-F9B6-CEA33CECF70C}"/>
                  </a:ext>
                </a:extLst>
              </p:cNvPr>
              <p:cNvSpPr/>
              <p:nvPr/>
            </p:nvSpPr>
            <p:spPr>
              <a:xfrm>
                <a:off x="2785174" y="365698"/>
                <a:ext cx="308129" cy="397886"/>
              </a:xfrm>
              <a:custGeom>
                <a:avLst/>
                <a:gdLst>
                  <a:gd name="connsiteX0" fmla="*/ 182333 w 308129"/>
                  <a:gd name="connsiteY0" fmla="*/ 52582 h 397886"/>
                  <a:gd name="connsiteX1" fmla="*/ 182333 w 308129"/>
                  <a:gd name="connsiteY1" fmla="*/ 370085 h 397886"/>
                  <a:gd name="connsiteX2" fmla="*/ 174257 w 308129"/>
                  <a:gd name="connsiteY2" fmla="*/ 390030 h 397886"/>
                  <a:gd name="connsiteX3" fmla="*/ 153863 w 308129"/>
                  <a:gd name="connsiteY3" fmla="*/ 397887 h 397886"/>
                  <a:gd name="connsiteX4" fmla="*/ 133873 w 308129"/>
                  <a:gd name="connsiteY4" fmla="*/ 390030 h 397886"/>
                  <a:gd name="connsiteX5" fmla="*/ 125998 w 308129"/>
                  <a:gd name="connsiteY5" fmla="*/ 370085 h 397886"/>
                  <a:gd name="connsiteX6" fmla="*/ 125998 w 308129"/>
                  <a:gd name="connsiteY6" fmla="*/ 52582 h 397886"/>
                  <a:gd name="connsiteX7" fmla="*/ 26048 w 308129"/>
                  <a:gd name="connsiteY7" fmla="*/ 52582 h 397886"/>
                  <a:gd name="connsiteX8" fmla="*/ 7269 w 308129"/>
                  <a:gd name="connsiteY8" fmla="*/ 45329 h 397886"/>
                  <a:gd name="connsiteX9" fmla="*/ 0 w 308129"/>
                  <a:gd name="connsiteY9" fmla="*/ 25989 h 397886"/>
                  <a:gd name="connsiteX10" fmla="*/ 7269 w 308129"/>
                  <a:gd name="connsiteY10" fmla="*/ 7253 h 397886"/>
                  <a:gd name="connsiteX11" fmla="*/ 26048 w 308129"/>
                  <a:gd name="connsiteY11" fmla="*/ 0 h 397886"/>
                  <a:gd name="connsiteX12" fmla="*/ 282082 w 308129"/>
                  <a:gd name="connsiteY12" fmla="*/ 0 h 397886"/>
                  <a:gd name="connsiteX13" fmla="*/ 300860 w 308129"/>
                  <a:gd name="connsiteY13" fmla="*/ 7253 h 397886"/>
                  <a:gd name="connsiteX14" fmla="*/ 308129 w 308129"/>
                  <a:gd name="connsiteY14" fmla="*/ 26593 h 397886"/>
                  <a:gd name="connsiteX15" fmla="*/ 300860 w 308129"/>
                  <a:gd name="connsiteY15" fmla="*/ 45329 h 397886"/>
                  <a:gd name="connsiteX16" fmla="*/ 282082 w 308129"/>
                  <a:gd name="connsiteY16" fmla="*/ 52582 h 397886"/>
                  <a:gd name="connsiteX17" fmla="*/ 182131 w 308129"/>
                  <a:gd name="connsiteY17" fmla="*/ 52582 h 3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129" h="397886">
                    <a:moveTo>
                      <a:pt x="182333" y="52582"/>
                    </a:moveTo>
                    <a:lnTo>
                      <a:pt x="182333" y="370085"/>
                    </a:lnTo>
                    <a:cubicBezTo>
                      <a:pt x="182333" y="378144"/>
                      <a:pt x="179708" y="384792"/>
                      <a:pt x="174257" y="390030"/>
                    </a:cubicBezTo>
                    <a:cubicBezTo>
                      <a:pt x="169007" y="395268"/>
                      <a:pt x="162141" y="397887"/>
                      <a:pt x="153863" y="397887"/>
                    </a:cubicBezTo>
                    <a:cubicBezTo>
                      <a:pt x="145584" y="397887"/>
                      <a:pt x="139123" y="395268"/>
                      <a:pt x="133873" y="390030"/>
                    </a:cubicBezTo>
                    <a:cubicBezTo>
                      <a:pt x="128623" y="384792"/>
                      <a:pt x="125998" y="378144"/>
                      <a:pt x="125998" y="370085"/>
                    </a:cubicBezTo>
                    <a:lnTo>
                      <a:pt x="125998" y="52582"/>
                    </a:lnTo>
                    <a:lnTo>
                      <a:pt x="26048" y="52582"/>
                    </a:lnTo>
                    <a:cubicBezTo>
                      <a:pt x="18375" y="52582"/>
                      <a:pt x="12115" y="50164"/>
                      <a:pt x="7269" y="45329"/>
                    </a:cubicBezTo>
                    <a:cubicBezTo>
                      <a:pt x="2423" y="40494"/>
                      <a:pt x="0" y="34047"/>
                      <a:pt x="0" y="25989"/>
                    </a:cubicBezTo>
                    <a:cubicBezTo>
                      <a:pt x="0" y="17930"/>
                      <a:pt x="2423" y="12088"/>
                      <a:pt x="7269" y="7253"/>
                    </a:cubicBezTo>
                    <a:cubicBezTo>
                      <a:pt x="12115" y="2418"/>
                      <a:pt x="18375" y="0"/>
                      <a:pt x="26048" y="0"/>
                    </a:cubicBezTo>
                    <a:lnTo>
                      <a:pt x="282082" y="0"/>
                    </a:lnTo>
                    <a:cubicBezTo>
                      <a:pt x="289755" y="0"/>
                      <a:pt x="296014" y="2418"/>
                      <a:pt x="300860" y="7253"/>
                    </a:cubicBezTo>
                    <a:cubicBezTo>
                      <a:pt x="305706" y="12088"/>
                      <a:pt x="308129" y="18534"/>
                      <a:pt x="308129" y="26593"/>
                    </a:cubicBezTo>
                    <a:cubicBezTo>
                      <a:pt x="308129" y="34651"/>
                      <a:pt x="305706" y="40494"/>
                      <a:pt x="300860" y="45329"/>
                    </a:cubicBezTo>
                    <a:cubicBezTo>
                      <a:pt x="296014" y="50164"/>
                      <a:pt x="289755" y="52582"/>
                      <a:pt x="282082" y="52582"/>
                    </a:cubicBezTo>
                    <a:lnTo>
                      <a:pt x="182131" y="52582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C218DD21-D79D-1BD9-28FF-9F56EFF10944}"/>
                  </a:ext>
                </a:extLst>
              </p:cNvPr>
              <p:cNvSpPr/>
              <p:nvPr/>
            </p:nvSpPr>
            <p:spPr>
              <a:xfrm>
                <a:off x="3220715" y="364490"/>
                <a:ext cx="333773" cy="399095"/>
              </a:xfrm>
              <a:custGeom>
                <a:avLst/>
                <a:gdLst>
                  <a:gd name="connsiteX0" fmla="*/ 277437 w 333773"/>
                  <a:gd name="connsiteY0" fmla="*/ 223220 h 399095"/>
                  <a:gd name="connsiteX1" fmla="*/ 56739 w 333773"/>
                  <a:gd name="connsiteY1" fmla="*/ 223220 h 399095"/>
                  <a:gd name="connsiteX2" fmla="*/ 56739 w 333773"/>
                  <a:gd name="connsiteY2" fmla="*/ 371294 h 399095"/>
                  <a:gd name="connsiteX3" fmla="*/ 48663 w 333773"/>
                  <a:gd name="connsiteY3" fmla="*/ 391239 h 399095"/>
                  <a:gd name="connsiteX4" fmla="*/ 28269 w 333773"/>
                  <a:gd name="connsiteY4" fmla="*/ 399096 h 399095"/>
                  <a:gd name="connsiteX5" fmla="*/ 8077 w 333773"/>
                  <a:gd name="connsiteY5" fmla="*/ 391239 h 399095"/>
                  <a:gd name="connsiteX6" fmla="*/ 0 w 333773"/>
                  <a:gd name="connsiteY6" fmla="*/ 371294 h 399095"/>
                  <a:gd name="connsiteX7" fmla="*/ 0 w 333773"/>
                  <a:gd name="connsiteY7" fmla="*/ 27802 h 399095"/>
                  <a:gd name="connsiteX8" fmla="*/ 8077 w 333773"/>
                  <a:gd name="connsiteY8" fmla="*/ 7857 h 399095"/>
                  <a:gd name="connsiteX9" fmla="*/ 28269 w 333773"/>
                  <a:gd name="connsiteY9" fmla="*/ 0 h 399095"/>
                  <a:gd name="connsiteX10" fmla="*/ 48663 w 333773"/>
                  <a:gd name="connsiteY10" fmla="*/ 7857 h 399095"/>
                  <a:gd name="connsiteX11" fmla="*/ 56739 w 333773"/>
                  <a:gd name="connsiteY11" fmla="*/ 27802 h 399095"/>
                  <a:gd name="connsiteX12" fmla="*/ 56739 w 333773"/>
                  <a:gd name="connsiteY12" fmla="*/ 170638 h 399095"/>
                  <a:gd name="connsiteX13" fmla="*/ 277437 w 333773"/>
                  <a:gd name="connsiteY13" fmla="*/ 170638 h 399095"/>
                  <a:gd name="connsiteX14" fmla="*/ 277437 w 333773"/>
                  <a:gd name="connsiteY14" fmla="*/ 27802 h 399095"/>
                  <a:gd name="connsiteX15" fmla="*/ 285313 w 333773"/>
                  <a:gd name="connsiteY15" fmla="*/ 7857 h 399095"/>
                  <a:gd name="connsiteX16" fmla="*/ 305302 w 333773"/>
                  <a:gd name="connsiteY16" fmla="*/ 0 h 399095"/>
                  <a:gd name="connsiteX17" fmla="*/ 325696 w 333773"/>
                  <a:gd name="connsiteY17" fmla="*/ 7857 h 399095"/>
                  <a:gd name="connsiteX18" fmla="*/ 333773 w 333773"/>
                  <a:gd name="connsiteY18" fmla="*/ 27802 h 399095"/>
                  <a:gd name="connsiteX19" fmla="*/ 333773 w 333773"/>
                  <a:gd name="connsiteY19" fmla="*/ 371294 h 399095"/>
                  <a:gd name="connsiteX20" fmla="*/ 325898 w 333773"/>
                  <a:gd name="connsiteY20" fmla="*/ 391239 h 399095"/>
                  <a:gd name="connsiteX21" fmla="*/ 305908 w 333773"/>
                  <a:gd name="connsiteY21" fmla="*/ 399096 h 399095"/>
                  <a:gd name="connsiteX22" fmla="*/ 285514 w 333773"/>
                  <a:gd name="connsiteY22" fmla="*/ 391239 h 399095"/>
                  <a:gd name="connsiteX23" fmla="*/ 277437 w 333773"/>
                  <a:gd name="connsiteY23" fmla="*/ 371294 h 399095"/>
                  <a:gd name="connsiteX24" fmla="*/ 277437 w 333773"/>
                  <a:gd name="connsiteY24" fmla="*/ 223220 h 3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33773" h="399095">
                    <a:moveTo>
                      <a:pt x="277437" y="223220"/>
                    </a:moveTo>
                    <a:lnTo>
                      <a:pt x="56739" y="223220"/>
                    </a:lnTo>
                    <a:lnTo>
                      <a:pt x="56739" y="371294"/>
                    </a:lnTo>
                    <a:cubicBezTo>
                      <a:pt x="56739" y="379353"/>
                      <a:pt x="54114" y="386001"/>
                      <a:pt x="48663" y="391239"/>
                    </a:cubicBezTo>
                    <a:cubicBezTo>
                      <a:pt x="43413" y="396477"/>
                      <a:pt x="36547" y="399096"/>
                      <a:pt x="28269" y="399096"/>
                    </a:cubicBezTo>
                    <a:cubicBezTo>
                      <a:pt x="19990" y="399096"/>
                      <a:pt x="13529" y="396477"/>
                      <a:pt x="8077" y="391239"/>
                    </a:cubicBezTo>
                    <a:cubicBezTo>
                      <a:pt x="2827" y="386001"/>
                      <a:pt x="0" y="379353"/>
                      <a:pt x="0" y="371294"/>
                    </a:cubicBezTo>
                    <a:lnTo>
                      <a:pt x="0" y="27802"/>
                    </a:lnTo>
                    <a:cubicBezTo>
                      <a:pt x="0" y="19743"/>
                      <a:pt x="2625" y="13095"/>
                      <a:pt x="8077" y="7857"/>
                    </a:cubicBezTo>
                    <a:cubicBezTo>
                      <a:pt x="13327" y="2619"/>
                      <a:pt x="20192" y="0"/>
                      <a:pt x="28269" y="0"/>
                    </a:cubicBezTo>
                    <a:cubicBezTo>
                      <a:pt x="36346" y="0"/>
                      <a:pt x="43413" y="2619"/>
                      <a:pt x="48663" y="7857"/>
                    </a:cubicBezTo>
                    <a:cubicBezTo>
                      <a:pt x="53913" y="13095"/>
                      <a:pt x="56739" y="19743"/>
                      <a:pt x="56739" y="27802"/>
                    </a:cubicBezTo>
                    <a:lnTo>
                      <a:pt x="56739" y="170638"/>
                    </a:lnTo>
                    <a:lnTo>
                      <a:pt x="277437" y="170638"/>
                    </a:lnTo>
                    <a:lnTo>
                      <a:pt x="277437" y="27802"/>
                    </a:lnTo>
                    <a:cubicBezTo>
                      <a:pt x="277437" y="19743"/>
                      <a:pt x="280062" y="13095"/>
                      <a:pt x="285313" y="7857"/>
                    </a:cubicBezTo>
                    <a:cubicBezTo>
                      <a:pt x="290562" y="2619"/>
                      <a:pt x="297226" y="0"/>
                      <a:pt x="305302" y="0"/>
                    </a:cubicBezTo>
                    <a:cubicBezTo>
                      <a:pt x="313379" y="0"/>
                      <a:pt x="320446" y="2619"/>
                      <a:pt x="325696" y="7857"/>
                    </a:cubicBezTo>
                    <a:cubicBezTo>
                      <a:pt x="330946" y="13095"/>
                      <a:pt x="333773" y="19743"/>
                      <a:pt x="333773" y="27802"/>
                    </a:cubicBezTo>
                    <a:lnTo>
                      <a:pt x="333773" y="371294"/>
                    </a:lnTo>
                    <a:cubicBezTo>
                      <a:pt x="333773" y="379353"/>
                      <a:pt x="331148" y="386001"/>
                      <a:pt x="325898" y="391239"/>
                    </a:cubicBezTo>
                    <a:cubicBezTo>
                      <a:pt x="320648" y="396477"/>
                      <a:pt x="313985" y="399096"/>
                      <a:pt x="305908" y="399096"/>
                    </a:cubicBezTo>
                    <a:cubicBezTo>
                      <a:pt x="297831" y="399096"/>
                      <a:pt x="290764" y="396477"/>
                      <a:pt x="285514" y="391239"/>
                    </a:cubicBezTo>
                    <a:cubicBezTo>
                      <a:pt x="280265" y="386001"/>
                      <a:pt x="277437" y="379353"/>
                      <a:pt x="277437" y="371294"/>
                    </a:cubicBezTo>
                    <a:lnTo>
                      <a:pt x="277437" y="223220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093639EB-5BCB-01A9-B94B-EDE626C281D6}"/>
                  </a:ext>
                </a:extLst>
              </p:cNvPr>
              <p:cNvSpPr/>
              <p:nvPr/>
            </p:nvSpPr>
            <p:spPr>
              <a:xfrm>
                <a:off x="3728543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5 w 257447"/>
                  <a:gd name="connsiteY4" fmla="*/ 7454 h 396476"/>
                  <a:gd name="connsiteX5" fmla="*/ 257246 w 257447"/>
                  <a:gd name="connsiteY5" fmla="*/ 26593 h 396476"/>
                  <a:gd name="connsiteX6" fmla="*/ 249775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7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7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9" y="2418"/>
                      <a:pt x="249775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5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5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7" y="351349"/>
                    </a:cubicBezTo>
                    <a:cubicBezTo>
                      <a:pt x="254823" y="356386"/>
                      <a:pt x="257448" y="362631"/>
                      <a:pt x="257448" y="370488"/>
                    </a:cubicBezTo>
                    <a:cubicBezTo>
                      <a:pt x="257448" y="378345"/>
                      <a:pt x="254823" y="384389"/>
                      <a:pt x="249977" y="389224"/>
                    </a:cubicBezTo>
                    <a:cubicBezTo>
                      <a:pt x="244929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8" name="Graphic 74">
              <a:extLst>
                <a:ext uri="{FF2B5EF4-FFF2-40B4-BE49-F238E27FC236}">
                  <a16:creationId xmlns:a16="http://schemas.microsoft.com/office/drawing/2014/main" id="{7A2DDF4F-B599-7A8B-B21C-016FC2B5EA4C}"/>
                </a:ext>
              </a:extLst>
            </p:cNvPr>
            <p:cNvGrpSpPr/>
            <p:nvPr/>
          </p:nvGrpSpPr>
          <p:grpSpPr>
            <a:xfrm>
              <a:off x="423724" y="930799"/>
              <a:ext cx="4928454" cy="1710611"/>
              <a:chOff x="423724" y="930799"/>
              <a:chExt cx="4928454" cy="1710611"/>
            </a:xfrm>
          </p:grpSpPr>
          <p:grpSp>
            <p:nvGrpSpPr>
              <p:cNvPr id="198" name="Graphic 74">
                <a:extLst>
                  <a:ext uri="{FF2B5EF4-FFF2-40B4-BE49-F238E27FC236}">
                    <a16:creationId xmlns:a16="http://schemas.microsoft.com/office/drawing/2014/main" id="{6E69DCF7-4DED-CD39-4B41-AB3FEEF56979}"/>
                  </a:ext>
                </a:extLst>
              </p:cNvPr>
              <p:cNvGrpSpPr/>
              <p:nvPr/>
            </p:nvGrpSpPr>
            <p:grpSpPr>
              <a:xfrm>
                <a:off x="423724" y="930799"/>
                <a:ext cx="1707028" cy="1710611"/>
                <a:chOff x="423724" y="930799"/>
                <a:chExt cx="1707028" cy="1710611"/>
              </a:xfrm>
            </p:grpSpPr>
            <p:sp>
              <p:nvSpPr>
                <p:cNvPr id="208" name="Freeform 207">
                  <a:extLst>
                    <a:ext uri="{FF2B5EF4-FFF2-40B4-BE49-F238E27FC236}">
                      <a16:creationId xmlns:a16="http://schemas.microsoft.com/office/drawing/2014/main" id="{60A5CA37-50B1-74A7-2D3C-063403D8770F}"/>
                    </a:ext>
                  </a:extLst>
                </p:cNvPr>
                <p:cNvSpPr/>
                <p:nvPr/>
              </p:nvSpPr>
              <p:spPr>
                <a:xfrm>
                  <a:off x="450781" y="958197"/>
                  <a:ext cx="1652510" cy="1656217"/>
                </a:xfrm>
                <a:custGeom>
                  <a:avLst/>
                  <a:gdLst>
                    <a:gd name="connsiteX0" fmla="*/ 826255 w 1652510"/>
                    <a:gd name="connsiteY0" fmla="*/ 1656016 h 1656217"/>
                    <a:gd name="connsiteX1" fmla="*/ 505607 w 1652510"/>
                    <a:gd name="connsiteY1" fmla="*/ 1590541 h 1656217"/>
                    <a:gd name="connsiteX2" fmla="*/ 241900 w 1652510"/>
                    <a:gd name="connsiteY2" fmla="*/ 1414262 h 1656217"/>
                    <a:gd name="connsiteX3" fmla="*/ 65624 w 1652510"/>
                    <a:gd name="connsiteY3" fmla="*/ 1149742 h 1656217"/>
                    <a:gd name="connsiteX4" fmla="*/ 0 w 1652510"/>
                    <a:gd name="connsiteY4" fmla="*/ 829217 h 1656217"/>
                    <a:gd name="connsiteX5" fmla="*/ 65624 w 1652510"/>
                    <a:gd name="connsiteY5" fmla="*/ 506273 h 1656217"/>
                    <a:gd name="connsiteX6" fmla="*/ 241900 w 1652510"/>
                    <a:gd name="connsiteY6" fmla="*/ 241754 h 1656217"/>
                    <a:gd name="connsiteX7" fmla="*/ 505607 w 1652510"/>
                    <a:gd name="connsiteY7" fmla="*/ 65475 h 1656217"/>
                    <a:gd name="connsiteX8" fmla="*/ 826255 w 1652510"/>
                    <a:gd name="connsiteY8" fmla="*/ 0 h 1656217"/>
                    <a:gd name="connsiteX9" fmla="*/ 1240392 w 1652510"/>
                    <a:gd name="connsiteY9" fmla="*/ 111408 h 1656217"/>
                    <a:gd name="connsiteX10" fmla="*/ 1541858 w 1652510"/>
                    <a:gd name="connsiteY10" fmla="*/ 414608 h 1656217"/>
                    <a:gd name="connsiteX11" fmla="*/ 1652510 w 1652510"/>
                    <a:gd name="connsiteY11" fmla="*/ 831836 h 1656217"/>
                    <a:gd name="connsiteX12" fmla="*/ 1586886 w 1652510"/>
                    <a:gd name="connsiteY12" fmla="*/ 1151757 h 1656217"/>
                    <a:gd name="connsiteX13" fmla="*/ 1410611 w 1652510"/>
                    <a:gd name="connsiteY13" fmla="*/ 1414866 h 1656217"/>
                    <a:gd name="connsiteX14" fmla="*/ 1146702 w 1652510"/>
                    <a:gd name="connsiteY14" fmla="*/ 1590742 h 1656217"/>
                    <a:gd name="connsiteX15" fmla="*/ 826053 w 1652510"/>
                    <a:gd name="connsiteY15" fmla="*/ 1656217 h 165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52510" h="1656217">
                      <a:moveTo>
                        <a:pt x="826255" y="1656016"/>
                      </a:moveTo>
                      <a:cubicBezTo>
                        <a:pt x="714997" y="1656016"/>
                        <a:pt x="607172" y="1634057"/>
                        <a:pt x="505607" y="1590541"/>
                      </a:cubicBezTo>
                      <a:cubicBezTo>
                        <a:pt x="403839" y="1547025"/>
                        <a:pt x="315197" y="1487795"/>
                        <a:pt x="241900" y="1414262"/>
                      </a:cubicBezTo>
                      <a:cubicBezTo>
                        <a:pt x="168603" y="1340728"/>
                        <a:pt x="109239" y="1251682"/>
                        <a:pt x="65624" y="1149742"/>
                      </a:cubicBezTo>
                      <a:cubicBezTo>
                        <a:pt x="22211" y="1048004"/>
                        <a:pt x="0" y="940222"/>
                        <a:pt x="0" y="829217"/>
                      </a:cubicBezTo>
                      <a:cubicBezTo>
                        <a:pt x="0" y="718211"/>
                        <a:pt x="22009" y="607810"/>
                        <a:pt x="65624" y="506273"/>
                      </a:cubicBezTo>
                      <a:cubicBezTo>
                        <a:pt x="109239" y="404334"/>
                        <a:pt x="168603" y="315288"/>
                        <a:pt x="241900" y="241754"/>
                      </a:cubicBezTo>
                      <a:cubicBezTo>
                        <a:pt x="315197" y="168221"/>
                        <a:pt x="404041" y="108789"/>
                        <a:pt x="505607" y="65475"/>
                      </a:cubicBezTo>
                      <a:cubicBezTo>
                        <a:pt x="607172" y="22161"/>
                        <a:pt x="714997" y="0"/>
                        <a:pt x="826255" y="0"/>
                      </a:cubicBezTo>
                      <a:cubicBezTo>
                        <a:pt x="974464" y="0"/>
                        <a:pt x="1113991" y="37472"/>
                        <a:pt x="1240392" y="111408"/>
                      </a:cubicBezTo>
                      <a:cubicBezTo>
                        <a:pt x="1366996" y="185546"/>
                        <a:pt x="1468360" y="287486"/>
                        <a:pt x="1541858" y="414608"/>
                      </a:cubicBezTo>
                      <a:cubicBezTo>
                        <a:pt x="1615155" y="541731"/>
                        <a:pt x="1652510" y="682150"/>
                        <a:pt x="1652510" y="831836"/>
                      </a:cubicBezTo>
                      <a:cubicBezTo>
                        <a:pt x="1652510" y="942841"/>
                        <a:pt x="1630501" y="1050422"/>
                        <a:pt x="1586886" y="1151757"/>
                      </a:cubicBezTo>
                      <a:cubicBezTo>
                        <a:pt x="1543272" y="1253294"/>
                        <a:pt x="1483907" y="1341735"/>
                        <a:pt x="1410611" y="1414866"/>
                      </a:cubicBezTo>
                      <a:cubicBezTo>
                        <a:pt x="1337314" y="1487997"/>
                        <a:pt x="1248469" y="1547226"/>
                        <a:pt x="1146702" y="1590742"/>
                      </a:cubicBezTo>
                      <a:cubicBezTo>
                        <a:pt x="1045136" y="1634057"/>
                        <a:pt x="937311" y="1656217"/>
                        <a:pt x="826053" y="1656217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9" name="Freeform 208">
                  <a:extLst>
                    <a:ext uri="{FF2B5EF4-FFF2-40B4-BE49-F238E27FC236}">
                      <a16:creationId xmlns:a16="http://schemas.microsoft.com/office/drawing/2014/main" id="{D97525B4-0B83-D05F-4EB9-03C2E3FAD452}"/>
                    </a:ext>
                  </a:extLst>
                </p:cNvPr>
                <p:cNvSpPr/>
                <p:nvPr/>
              </p:nvSpPr>
              <p:spPr>
                <a:xfrm>
                  <a:off x="423724" y="930799"/>
                  <a:ext cx="1707028" cy="1710611"/>
                </a:xfrm>
                <a:custGeom>
                  <a:avLst/>
                  <a:gdLst>
                    <a:gd name="connsiteX0" fmla="*/ 853312 w 1707028"/>
                    <a:gd name="connsiteY0" fmla="*/ 54395 h 1710611"/>
                    <a:gd name="connsiteX1" fmla="*/ 1253719 w 1707028"/>
                    <a:gd name="connsiteY1" fmla="*/ 162177 h 1710611"/>
                    <a:gd name="connsiteX2" fmla="*/ 1545291 w 1707028"/>
                    <a:gd name="connsiteY2" fmla="*/ 455505 h 1710611"/>
                    <a:gd name="connsiteX3" fmla="*/ 1652308 w 1707028"/>
                    <a:gd name="connsiteY3" fmla="*/ 859235 h 1710611"/>
                    <a:gd name="connsiteX4" fmla="*/ 1588906 w 1707028"/>
                    <a:gd name="connsiteY4" fmla="*/ 1168478 h 1710611"/>
                    <a:gd name="connsiteX5" fmla="*/ 1418485 w 1707028"/>
                    <a:gd name="connsiteY5" fmla="*/ 1423126 h 1710611"/>
                    <a:gd name="connsiteX6" fmla="*/ 1163259 w 1707028"/>
                    <a:gd name="connsiteY6" fmla="*/ 1593160 h 1710611"/>
                    <a:gd name="connsiteX7" fmla="*/ 853312 w 1707028"/>
                    <a:gd name="connsiteY7" fmla="*/ 1656419 h 1710611"/>
                    <a:gd name="connsiteX8" fmla="*/ 543366 w 1707028"/>
                    <a:gd name="connsiteY8" fmla="*/ 1593160 h 1710611"/>
                    <a:gd name="connsiteX9" fmla="*/ 288139 w 1707028"/>
                    <a:gd name="connsiteY9" fmla="*/ 1422522 h 1710611"/>
                    <a:gd name="connsiteX10" fmla="*/ 117719 w 1707028"/>
                    <a:gd name="connsiteY10" fmla="*/ 1166464 h 1710611"/>
                    <a:gd name="connsiteX11" fmla="*/ 54316 w 1707028"/>
                    <a:gd name="connsiteY11" fmla="*/ 856615 h 1710611"/>
                    <a:gd name="connsiteX12" fmla="*/ 117719 w 1707028"/>
                    <a:gd name="connsiteY12" fmla="*/ 544148 h 1710611"/>
                    <a:gd name="connsiteX13" fmla="*/ 288139 w 1707028"/>
                    <a:gd name="connsiteY13" fmla="*/ 288090 h 1710611"/>
                    <a:gd name="connsiteX14" fmla="*/ 543366 w 1707028"/>
                    <a:gd name="connsiteY14" fmla="*/ 117452 h 1710611"/>
                    <a:gd name="connsiteX15" fmla="*/ 853312 w 1707028"/>
                    <a:gd name="connsiteY15" fmla="*/ 54193 h 1710611"/>
                    <a:gd name="connsiteX16" fmla="*/ 853312 w 1707028"/>
                    <a:gd name="connsiteY16" fmla="*/ 0 h 1710611"/>
                    <a:gd name="connsiteX17" fmla="*/ 521962 w 1707028"/>
                    <a:gd name="connsiteY17" fmla="*/ 67691 h 1710611"/>
                    <a:gd name="connsiteX18" fmla="*/ 249573 w 1707028"/>
                    <a:gd name="connsiteY18" fmla="*/ 249813 h 1710611"/>
                    <a:gd name="connsiteX19" fmla="*/ 67643 w 1707028"/>
                    <a:gd name="connsiteY19" fmla="*/ 522793 h 1710611"/>
                    <a:gd name="connsiteX20" fmla="*/ 0 w 1707028"/>
                    <a:gd name="connsiteY20" fmla="*/ 856615 h 1710611"/>
                    <a:gd name="connsiteX21" fmla="*/ 67845 w 1707028"/>
                    <a:gd name="connsiteY21" fmla="*/ 1187819 h 1710611"/>
                    <a:gd name="connsiteX22" fmla="*/ 249775 w 1707028"/>
                    <a:gd name="connsiteY22" fmla="*/ 1460799 h 1710611"/>
                    <a:gd name="connsiteX23" fmla="*/ 522164 w 1707028"/>
                    <a:gd name="connsiteY23" fmla="*/ 1642921 h 1710611"/>
                    <a:gd name="connsiteX24" fmla="*/ 853514 w 1707028"/>
                    <a:gd name="connsiteY24" fmla="*/ 1710612 h 1710611"/>
                    <a:gd name="connsiteX25" fmla="*/ 1184864 w 1707028"/>
                    <a:gd name="connsiteY25" fmla="*/ 1642921 h 1710611"/>
                    <a:gd name="connsiteX26" fmla="*/ 1457254 w 1707028"/>
                    <a:gd name="connsiteY26" fmla="*/ 1461404 h 1710611"/>
                    <a:gd name="connsiteX27" fmla="*/ 1639184 w 1707028"/>
                    <a:gd name="connsiteY27" fmla="*/ 1189632 h 1710611"/>
                    <a:gd name="connsiteX28" fmla="*/ 1707029 w 1707028"/>
                    <a:gd name="connsiteY28" fmla="*/ 859033 h 1710611"/>
                    <a:gd name="connsiteX29" fmla="*/ 1592742 w 1707028"/>
                    <a:gd name="connsiteY29" fmla="*/ 428308 h 1710611"/>
                    <a:gd name="connsiteX30" fmla="*/ 1281584 w 1707028"/>
                    <a:gd name="connsiteY30" fmla="*/ 115236 h 1710611"/>
                    <a:gd name="connsiteX31" fmla="*/ 853716 w 1707028"/>
                    <a:gd name="connsiteY31" fmla="*/ 0 h 1710611"/>
                    <a:gd name="connsiteX32" fmla="*/ 853716 w 1707028"/>
                    <a:gd name="connsiteY32" fmla="*/ 0 h 1710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07028" h="1710611">
                      <a:moveTo>
                        <a:pt x="853312" y="54395"/>
                      </a:moveTo>
                      <a:cubicBezTo>
                        <a:pt x="996675" y="54395"/>
                        <a:pt x="1131356" y="90658"/>
                        <a:pt x="1253719" y="162177"/>
                      </a:cubicBezTo>
                      <a:cubicBezTo>
                        <a:pt x="1376284" y="233897"/>
                        <a:pt x="1474417" y="332412"/>
                        <a:pt x="1545291" y="455505"/>
                      </a:cubicBezTo>
                      <a:cubicBezTo>
                        <a:pt x="1616165" y="578397"/>
                        <a:pt x="1652308" y="714182"/>
                        <a:pt x="1652308" y="859235"/>
                      </a:cubicBezTo>
                      <a:cubicBezTo>
                        <a:pt x="1652308" y="966412"/>
                        <a:pt x="1630905" y="1070568"/>
                        <a:pt x="1588906" y="1168478"/>
                      </a:cubicBezTo>
                      <a:cubicBezTo>
                        <a:pt x="1546704" y="1266792"/>
                        <a:pt x="1489359" y="1352413"/>
                        <a:pt x="1418485" y="1423126"/>
                      </a:cubicBezTo>
                      <a:cubicBezTo>
                        <a:pt x="1347612" y="1493839"/>
                        <a:pt x="1261796" y="1551054"/>
                        <a:pt x="1163259" y="1593160"/>
                      </a:cubicBezTo>
                      <a:cubicBezTo>
                        <a:pt x="1065126" y="1635064"/>
                        <a:pt x="960936" y="1656419"/>
                        <a:pt x="853312" y="1656419"/>
                      </a:cubicBezTo>
                      <a:cubicBezTo>
                        <a:pt x="745689" y="1656419"/>
                        <a:pt x="641499" y="1635064"/>
                        <a:pt x="543366" y="1593160"/>
                      </a:cubicBezTo>
                      <a:cubicBezTo>
                        <a:pt x="444829" y="1551054"/>
                        <a:pt x="359013" y="1493638"/>
                        <a:pt x="288139" y="1422522"/>
                      </a:cubicBezTo>
                      <a:cubicBezTo>
                        <a:pt x="217266" y="1351406"/>
                        <a:pt x="159920" y="1265180"/>
                        <a:pt x="117719" y="1166464"/>
                      </a:cubicBezTo>
                      <a:cubicBezTo>
                        <a:pt x="75720" y="1068150"/>
                        <a:pt x="54316" y="963995"/>
                        <a:pt x="54316" y="856615"/>
                      </a:cubicBezTo>
                      <a:cubicBezTo>
                        <a:pt x="54316" y="749236"/>
                        <a:pt x="75720" y="642462"/>
                        <a:pt x="117719" y="544148"/>
                      </a:cubicBezTo>
                      <a:cubicBezTo>
                        <a:pt x="159920" y="445432"/>
                        <a:pt x="217266" y="359206"/>
                        <a:pt x="288139" y="288090"/>
                      </a:cubicBezTo>
                      <a:cubicBezTo>
                        <a:pt x="359013" y="216974"/>
                        <a:pt x="444829" y="159558"/>
                        <a:pt x="543366" y="117452"/>
                      </a:cubicBezTo>
                      <a:cubicBezTo>
                        <a:pt x="641499" y="75548"/>
                        <a:pt x="745891" y="54193"/>
                        <a:pt x="853312" y="54193"/>
                      </a:cubicBezTo>
                      <a:moveTo>
                        <a:pt x="853312" y="0"/>
                      </a:moveTo>
                      <a:cubicBezTo>
                        <a:pt x="737814" y="0"/>
                        <a:pt x="627364" y="22564"/>
                        <a:pt x="521962" y="67691"/>
                      </a:cubicBezTo>
                      <a:cubicBezTo>
                        <a:pt x="416560" y="112819"/>
                        <a:pt x="325696" y="173459"/>
                        <a:pt x="249573" y="249813"/>
                      </a:cubicBezTo>
                      <a:cubicBezTo>
                        <a:pt x="173449" y="326167"/>
                        <a:pt x="112873" y="417227"/>
                        <a:pt x="67643" y="522793"/>
                      </a:cubicBezTo>
                      <a:cubicBezTo>
                        <a:pt x="22413" y="628561"/>
                        <a:pt x="0" y="739768"/>
                        <a:pt x="0" y="856615"/>
                      </a:cubicBezTo>
                      <a:cubicBezTo>
                        <a:pt x="0" y="973463"/>
                        <a:pt x="22615" y="1082253"/>
                        <a:pt x="67845" y="1187819"/>
                      </a:cubicBezTo>
                      <a:cubicBezTo>
                        <a:pt x="113075" y="1293385"/>
                        <a:pt x="173651" y="1384445"/>
                        <a:pt x="249775" y="1460799"/>
                      </a:cubicBezTo>
                      <a:cubicBezTo>
                        <a:pt x="325898" y="1537153"/>
                        <a:pt x="416762" y="1597793"/>
                        <a:pt x="522164" y="1642921"/>
                      </a:cubicBezTo>
                      <a:cubicBezTo>
                        <a:pt x="627566" y="1688048"/>
                        <a:pt x="738016" y="1710612"/>
                        <a:pt x="853514" y="1710612"/>
                      </a:cubicBezTo>
                      <a:cubicBezTo>
                        <a:pt x="969012" y="1710612"/>
                        <a:pt x="1079462" y="1688048"/>
                        <a:pt x="1184864" y="1642921"/>
                      </a:cubicBezTo>
                      <a:cubicBezTo>
                        <a:pt x="1290266" y="1597793"/>
                        <a:pt x="1381130" y="1537355"/>
                        <a:pt x="1457254" y="1461404"/>
                      </a:cubicBezTo>
                      <a:cubicBezTo>
                        <a:pt x="1533378" y="1385453"/>
                        <a:pt x="1593954" y="1294795"/>
                        <a:pt x="1639184" y="1189632"/>
                      </a:cubicBezTo>
                      <a:cubicBezTo>
                        <a:pt x="1684414" y="1084469"/>
                        <a:pt x="1707029" y="974269"/>
                        <a:pt x="1707029" y="859033"/>
                      </a:cubicBezTo>
                      <a:cubicBezTo>
                        <a:pt x="1707029" y="703706"/>
                        <a:pt x="1668866" y="560265"/>
                        <a:pt x="1592742" y="428308"/>
                      </a:cubicBezTo>
                      <a:cubicBezTo>
                        <a:pt x="1516618" y="296350"/>
                        <a:pt x="1412832" y="192195"/>
                        <a:pt x="1281584" y="115236"/>
                      </a:cubicBezTo>
                      <a:cubicBezTo>
                        <a:pt x="1150134" y="38479"/>
                        <a:pt x="1007579" y="0"/>
                        <a:pt x="853716" y="0"/>
                      </a:cubicBezTo>
                      <a:lnTo>
                        <a:pt x="8537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9" name="Graphic 74">
                <a:extLst>
                  <a:ext uri="{FF2B5EF4-FFF2-40B4-BE49-F238E27FC236}">
                    <a16:creationId xmlns:a16="http://schemas.microsoft.com/office/drawing/2014/main" id="{3ADA4876-C8A2-788C-98A4-AD82EEC5ED61}"/>
                  </a:ext>
                </a:extLst>
              </p:cNvPr>
              <p:cNvGrpSpPr/>
              <p:nvPr/>
            </p:nvGrpSpPr>
            <p:grpSpPr>
              <a:xfrm>
                <a:off x="2446353" y="963032"/>
                <a:ext cx="1419091" cy="1644935"/>
                <a:chOff x="2446353" y="963032"/>
                <a:chExt cx="1419091" cy="1644935"/>
              </a:xfrm>
            </p:grpSpPr>
            <p:sp>
              <p:nvSpPr>
                <p:cNvPr id="206" name="Freeform 205">
                  <a:extLst>
                    <a:ext uri="{FF2B5EF4-FFF2-40B4-BE49-F238E27FC236}">
                      <a16:creationId xmlns:a16="http://schemas.microsoft.com/office/drawing/2014/main" id="{CBE6145F-A16B-70DB-B398-2D230DA31C3A}"/>
                    </a:ext>
                  </a:extLst>
                </p:cNvPr>
                <p:cNvSpPr/>
                <p:nvPr/>
              </p:nvSpPr>
              <p:spPr>
                <a:xfrm>
                  <a:off x="2473208" y="990230"/>
                  <a:ext cx="1364976" cy="1590742"/>
                </a:xfrm>
                <a:custGeom>
                  <a:avLst/>
                  <a:gdLst>
                    <a:gd name="connsiteX0" fmla="*/ 1216970 w 1364976"/>
                    <a:gd name="connsiteY0" fmla="*/ 1590742 h 1590742"/>
                    <a:gd name="connsiteX1" fmla="*/ 1093597 w 1364976"/>
                    <a:gd name="connsiteY1" fmla="*/ 1555285 h 1590742"/>
                    <a:gd name="connsiteX2" fmla="*/ 979916 w 1364976"/>
                    <a:gd name="connsiteY2" fmla="*/ 1430177 h 1590742"/>
                    <a:gd name="connsiteX3" fmla="*/ 263303 w 1364976"/>
                    <a:gd name="connsiteY3" fmla="*/ 445432 h 1590742"/>
                    <a:gd name="connsiteX4" fmla="*/ 263303 w 1364976"/>
                    <a:gd name="connsiteY4" fmla="*/ 1458382 h 1590742"/>
                    <a:gd name="connsiteX5" fmla="*/ 226554 w 1364976"/>
                    <a:gd name="connsiteY5" fmla="*/ 1551860 h 1590742"/>
                    <a:gd name="connsiteX6" fmla="*/ 132863 w 1364976"/>
                    <a:gd name="connsiteY6" fmla="*/ 1588526 h 1590742"/>
                    <a:gd name="connsiteX7" fmla="*/ 36548 w 1364976"/>
                    <a:gd name="connsiteY7" fmla="*/ 1552465 h 1590742"/>
                    <a:gd name="connsiteX8" fmla="*/ 0 w 1364976"/>
                    <a:gd name="connsiteY8" fmla="*/ 1458583 h 1590742"/>
                    <a:gd name="connsiteX9" fmla="*/ 0 w 1364976"/>
                    <a:gd name="connsiteY9" fmla="*/ 173459 h 1590742"/>
                    <a:gd name="connsiteX10" fmla="*/ 42403 w 1364976"/>
                    <a:gd name="connsiteY10" fmla="*/ 44523 h 1590742"/>
                    <a:gd name="connsiteX11" fmla="*/ 157699 w 1364976"/>
                    <a:gd name="connsiteY11" fmla="*/ 0 h 1590742"/>
                    <a:gd name="connsiteX12" fmla="*/ 272188 w 1364976"/>
                    <a:gd name="connsiteY12" fmla="*/ 35256 h 1590742"/>
                    <a:gd name="connsiteX13" fmla="*/ 376782 w 1364976"/>
                    <a:gd name="connsiteY13" fmla="*/ 157140 h 1590742"/>
                    <a:gd name="connsiteX14" fmla="*/ 377590 w 1364976"/>
                    <a:gd name="connsiteY14" fmla="*/ 158148 h 1590742"/>
                    <a:gd name="connsiteX15" fmla="*/ 1101674 w 1364976"/>
                    <a:gd name="connsiteY15" fmla="*/ 1167270 h 1590742"/>
                    <a:gd name="connsiteX16" fmla="*/ 1101674 w 1364976"/>
                    <a:gd name="connsiteY16" fmla="*/ 132562 h 1590742"/>
                    <a:gd name="connsiteX17" fmla="*/ 1138221 w 1364976"/>
                    <a:gd name="connsiteY17" fmla="*/ 38681 h 1590742"/>
                    <a:gd name="connsiteX18" fmla="*/ 1232114 w 1364976"/>
                    <a:gd name="connsiteY18" fmla="*/ 2619 h 1590742"/>
                    <a:gd name="connsiteX19" fmla="*/ 1328429 w 1364976"/>
                    <a:gd name="connsiteY19" fmla="*/ 38681 h 1590742"/>
                    <a:gd name="connsiteX20" fmla="*/ 1364977 w 1364976"/>
                    <a:gd name="connsiteY20" fmla="*/ 132562 h 1590742"/>
                    <a:gd name="connsiteX21" fmla="*/ 1364977 w 1364976"/>
                    <a:gd name="connsiteY21" fmla="*/ 1419701 h 1590742"/>
                    <a:gd name="connsiteX22" fmla="*/ 1324593 w 1364976"/>
                    <a:gd name="connsiteY22" fmla="*/ 1546018 h 1590742"/>
                    <a:gd name="connsiteX23" fmla="*/ 1217172 w 1364976"/>
                    <a:gd name="connsiteY23" fmla="*/ 1590541 h 159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364976" h="1590742">
                      <a:moveTo>
                        <a:pt x="1216970" y="1590742"/>
                      </a:moveTo>
                      <a:cubicBezTo>
                        <a:pt x="1166894" y="1590742"/>
                        <a:pt x="1125500" y="1578856"/>
                        <a:pt x="1093597" y="1555285"/>
                      </a:cubicBezTo>
                      <a:cubicBezTo>
                        <a:pt x="1059271" y="1529901"/>
                        <a:pt x="1020906" y="1487795"/>
                        <a:pt x="979916" y="1430177"/>
                      </a:cubicBezTo>
                      <a:lnTo>
                        <a:pt x="263303" y="445432"/>
                      </a:lnTo>
                      <a:lnTo>
                        <a:pt x="263303" y="1458382"/>
                      </a:lnTo>
                      <a:cubicBezTo>
                        <a:pt x="263303" y="1496660"/>
                        <a:pt x="251390" y="1527282"/>
                        <a:pt x="226554" y="1551860"/>
                      </a:cubicBezTo>
                      <a:cubicBezTo>
                        <a:pt x="201920" y="1576438"/>
                        <a:pt x="171228" y="1588526"/>
                        <a:pt x="132863" y="1588526"/>
                      </a:cubicBezTo>
                      <a:cubicBezTo>
                        <a:pt x="94498" y="1588526"/>
                        <a:pt x="61182" y="1576640"/>
                        <a:pt x="36548" y="1552465"/>
                      </a:cubicBezTo>
                      <a:cubicBezTo>
                        <a:pt x="11913" y="1528289"/>
                        <a:pt x="0" y="1497465"/>
                        <a:pt x="0" y="1458583"/>
                      </a:cubicBezTo>
                      <a:lnTo>
                        <a:pt x="0" y="173459"/>
                      </a:lnTo>
                      <a:cubicBezTo>
                        <a:pt x="0" y="117251"/>
                        <a:pt x="13933" y="75145"/>
                        <a:pt x="42403" y="44523"/>
                      </a:cubicBezTo>
                      <a:cubicBezTo>
                        <a:pt x="70268" y="14505"/>
                        <a:pt x="108027" y="0"/>
                        <a:pt x="157699" y="0"/>
                      </a:cubicBezTo>
                      <a:cubicBezTo>
                        <a:pt x="203333" y="0"/>
                        <a:pt x="240688" y="11483"/>
                        <a:pt x="272188" y="35256"/>
                      </a:cubicBezTo>
                      <a:cubicBezTo>
                        <a:pt x="305505" y="60439"/>
                        <a:pt x="340638" y="101537"/>
                        <a:pt x="376782" y="157140"/>
                      </a:cubicBezTo>
                      <a:lnTo>
                        <a:pt x="377590" y="158148"/>
                      </a:lnTo>
                      <a:lnTo>
                        <a:pt x="1101674" y="1167270"/>
                      </a:lnTo>
                      <a:lnTo>
                        <a:pt x="1101674" y="132562"/>
                      </a:lnTo>
                      <a:cubicBezTo>
                        <a:pt x="1101674" y="93478"/>
                        <a:pt x="1113587" y="62856"/>
                        <a:pt x="1138221" y="38681"/>
                      </a:cubicBezTo>
                      <a:cubicBezTo>
                        <a:pt x="1163057" y="14304"/>
                        <a:pt x="1193749" y="2619"/>
                        <a:pt x="1232114" y="2619"/>
                      </a:cubicBezTo>
                      <a:cubicBezTo>
                        <a:pt x="1270478" y="2619"/>
                        <a:pt x="1303593" y="14505"/>
                        <a:pt x="1328429" y="38681"/>
                      </a:cubicBezTo>
                      <a:cubicBezTo>
                        <a:pt x="1353063" y="62856"/>
                        <a:pt x="1364977" y="93680"/>
                        <a:pt x="1364977" y="132562"/>
                      </a:cubicBezTo>
                      <a:lnTo>
                        <a:pt x="1364977" y="1419701"/>
                      </a:lnTo>
                      <a:cubicBezTo>
                        <a:pt x="1364977" y="1472887"/>
                        <a:pt x="1351448" y="1515395"/>
                        <a:pt x="1324593" y="1546018"/>
                      </a:cubicBezTo>
                      <a:cubicBezTo>
                        <a:pt x="1298343" y="1576036"/>
                        <a:pt x="1263209" y="1590541"/>
                        <a:pt x="1217172" y="1590541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" name="Freeform 206">
                  <a:extLst>
                    <a:ext uri="{FF2B5EF4-FFF2-40B4-BE49-F238E27FC236}">
                      <a16:creationId xmlns:a16="http://schemas.microsoft.com/office/drawing/2014/main" id="{37B2310E-8E05-0663-A0E0-125C43A3468B}"/>
                    </a:ext>
                  </a:extLst>
                </p:cNvPr>
                <p:cNvSpPr/>
                <p:nvPr/>
              </p:nvSpPr>
              <p:spPr>
                <a:xfrm>
                  <a:off x="2446353" y="963032"/>
                  <a:ext cx="1419091" cy="1644935"/>
                </a:xfrm>
                <a:custGeom>
                  <a:avLst/>
                  <a:gdLst>
                    <a:gd name="connsiteX0" fmla="*/ 184555 w 1419091"/>
                    <a:gd name="connsiteY0" fmla="*/ 54395 h 1644935"/>
                    <a:gd name="connsiteX1" fmla="*/ 282687 w 1419091"/>
                    <a:gd name="connsiteY1" fmla="*/ 84211 h 1644935"/>
                    <a:gd name="connsiteX2" fmla="*/ 381022 w 1419091"/>
                    <a:gd name="connsiteY2" fmla="*/ 199246 h 1644935"/>
                    <a:gd name="connsiteX3" fmla="*/ 381628 w 1419091"/>
                    <a:gd name="connsiteY3" fmla="*/ 200253 h 1644935"/>
                    <a:gd name="connsiteX4" fmla="*/ 382436 w 1419091"/>
                    <a:gd name="connsiteY4" fmla="*/ 201260 h 1644935"/>
                    <a:gd name="connsiteX5" fmla="*/ 1057251 w 1419091"/>
                    <a:gd name="connsiteY5" fmla="*/ 1141885 h 1644935"/>
                    <a:gd name="connsiteX6" fmla="*/ 1155586 w 1419091"/>
                    <a:gd name="connsiteY6" fmla="*/ 1279081 h 1644935"/>
                    <a:gd name="connsiteX7" fmla="*/ 1155586 w 1419091"/>
                    <a:gd name="connsiteY7" fmla="*/ 159759 h 1644935"/>
                    <a:gd name="connsiteX8" fmla="*/ 1184057 w 1419091"/>
                    <a:gd name="connsiteY8" fmla="*/ 85017 h 1644935"/>
                    <a:gd name="connsiteX9" fmla="*/ 1258767 w 1419091"/>
                    <a:gd name="connsiteY9" fmla="*/ 56611 h 1644935"/>
                    <a:gd name="connsiteX10" fmla="*/ 1336102 w 1419091"/>
                    <a:gd name="connsiteY10" fmla="*/ 85017 h 1644935"/>
                    <a:gd name="connsiteX11" fmla="*/ 1364573 w 1419091"/>
                    <a:gd name="connsiteY11" fmla="*/ 159759 h 1644935"/>
                    <a:gd name="connsiteX12" fmla="*/ 1364573 w 1419091"/>
                    <a:gd name="connsiteY12" fmla="*/ 1446898 h 1644935"/>
                    <a:gd name="connsiteX13" fmla="*/ 1330852 w 1419091"/>
                    <a:gd name="connsiteY13" fmla="*/ 1555486 h 1644935"/>
                    <a:gd name="connsiteX14" fmla="*/ 1244027 w 1419091"/>
                    <a:gd name="connsiteY14" fmla="*/ 1590742 h 1644935"/>
                    <a:gd name="connsiteX15" fmla="*/ 1136808 w 1419091"/>
                    <a:gd name="connsiteY15" fmla="*/ 1560523 h 1644935"/>
                    <a:gd name="connsiteX16" fmla="*/ 1028983 w 1419091"/>
                    <a:gd name="connsiteY16" fmla="*/ 1441459 h 1644935"/>
                    <a:gd name="connsiteX17" fmla="*/ 1028983 w 1419091"/>
                    <a:gd name="connsiteY17" fmla="*/ 1441459 h 1644935"/>
                    <a:gd name="connsiteX18" fmla="*/ 1028983 w 1419091"/>
                    <a:gd name="connsiteY18" fmla="*/ 1441056 h 1644935"/>
                    <a:gd name="connsiteX19" fmla="*/ 361436 w 1419091"/>
                    <a:gd name="connsiteY19" fmla="*/ 524002 h 1644935"/>
                    <a:gd name="connsiteX20" fmla="*/ 263303 w 1419091"/>
                    <a:gd name="connsiteY20" fmla="*/ 389023 h 1644935"/>
                    <a:gd name="connsiteX21" fmla="*/ 263303 w 1419091"/>
                    <a:gd name="connsiteY21" fmla="*/ 1485378 h 1644935"/>
                    <a:gd name="connsiteX22" fmla="*/ 234631 w 1419091"/>
                    <a:gd name="connsiteY22" fmla="*/ 1559717 h 1644935"/>
                    <a:gd name="connsiteX23" fmla="*/ 160122 w 1419091"/>
                    <a:gd name="connsiteY23" fmla="*/ 1588325 h 1644935"/>
                    <a:gd name="connsiteX24" fmla="*/ 82787 w 1419091"/>
                    <a:gd name="connsiteY24" fmla="*/ 1559919 h 1644935"/>
                    <a:gd name="connsiteX25" fmla="*/ 54316 w 1419091"/>
                    <a:gd name="connsiteY25" fmla="*/ 1485176 h 1644935"/>
                    <a:gd name="connsiteX26" fmla="*/ 54316 w 1419091"/>
                    <a:gd name="connsiteY26" fmla="*/ 200656 h 1644935"/>
                    <a:gd name="connsiteX27" fmla="*/ 89450 w 1419091"/>
                    <a:gd name="connsiteY27" fmla="*/ 90255 h 1644935"/>
                    <a:gd name="connsiteX28" fmla="*/ 184958 w 1419091"/>
                    <a:gd name="connsiteY28" fmla="*/ 54395 h 1644935"/>
                    <a:gd name="connsiteX29" fmla="*/ 184958 w 1419091"/>
                    <a:gd name="connsiteY29" fmla="*/ 201 h 1644935"/>
                    <a:gd name="connsiteX30" fmla="*/ 49672 w 1419091"/>
                    <a:gd name="connsiteY30" fmla="*/ 53387 h 1644935"/>
                    <a:gd name="connsiteX31" fmla="*/ 0 w 1419091"/>
                    <a:gd name="connsiteY31" fmla="*/ 200656 h 1644935"/>
                    <a:gd name="connsiteX32" fmla="*/ 0 w 1419091"/>
                    <a:gd name="connsiteY32" fmla="*/ 1485378 h 1644935"/>
                    <a:gd name="connsiteX33" fmla="*/ 44624 w 1419091"/>
                    <a:gd name="connsiteY33" fmla="*/ 1598599 h 1644935"/>
                    <a:gd name="connsiteX34" fmla="*/ 159920 w 1419091"/>
                    <a:gd name="connsiteY34" fmla="*/ 1642518 h 1644935"/>
                    <a:gd name="connsiteX35" fmla="*/ 272793 w 1419091"/>
                    <a:gd name="connsiteY35" fmla="*/ 1597995 h 1644935"/>
                    <a:gd name="connsiteX36" fmla="*/ 317418 w 1419091"/>
                    <a:gd name="connsiteY36" fmla="*/ 1485378 h 1644935"/>
                    <a:gd name="connsiteX37" fmla="*/ 317418 w 1419091"/>
                    <a:gd name="connsiteY37" fmla="*/ 555833 h 1644935"/>
                    <a:gd name="connsiteX38" fmla="*/ 984762 w 1419091"/>
                    <a:gd name="connsiteY38" fmla="*/ 1472887 h 1644935"/>
                    <a:gd name="connsiteX39" fmla="*/ 1104500 w 1419091"/>
                    <a:gd name="connsiteY39" fmla="*/ 1604039 h 1644935"/>
                    <a:gd name="connsiteX40" fmla="*/ 1244027 w 1419091"/>
                    <a:gd name="connsiteY40" fmla="*/ 1644935 h 1644935"/>
                    <a:gd name="connsiteX41" fmla="*/ 1371842 w 1419091"/>
                    <a:gd name="connsiteY41" fmla="*/ 1591145 h 1644935"/>
                    <a:gd name="connsiteX42" fmla="*/ 1419091 w 1419091"/>
                    <a:gd name="connsiteY42" fmla="*/ 1446898 h 1644935"/>
                    <a:gd name="connsiteX43" fmla="*/ 1419091 w 1419091"/>
                    <a:gd name="connsiteY43" fmla="*/ 159759 h 1644935"/>
                    <a:gd name="connsiteX44" fmla="*/ 1374467 w 1419091"/>
                    <a:gd name="connsiteY44" fmla="*/ 46538 h 1644935"/>
                    <a:gd name="connsiteX45" fmla="*/ 1259171 w 1419091"/>
                    <a:gd name="connsiteY45" fmla="*/ 2619 h 1644935"/>
                    <a:gd name="connsiteX46" fmla="*/ 1146298 w 1419091"/>
                    <a:gd name="connsiteY46" fmla="*/ 46538 h 1644935"/>
                    <a:gd name="connsiteX47" fmla="*/ 1101674 w 1419091"/>
                    <a:gd name="connsiteY47" fmla="*/ 159759 h 1644935"/>
                    <a:gd name="connsiteX48" fmla="*/ 1101674 w 1419091"/>
                    <a:gd name="connsiteY48" fmla="*/ 1110256 h 1644935"/>
                    <a:gd name="connsiteX49" fmla="*/ 426858 w 1419091"/>
                    <a:gd name="connsiteY49" fmla="*/ 169631 h 1644935"/>
                    <a:gd name="connsiteX50" fmla="*/ 315802 w 1419091"/>
                    <a:gd name="connsiteY50" fmla="*/ 40897 h 1644935"/>
                    <a:gd name="connsiteX51" fmla="*/ 184958 w 1419091"/>
                    <a:gd name="connsiteY51" fmla="*/ 0 h 1644935"/>
                    <a:gd name="connsiteX52" fmla="*/ 184958 w 1419091"/>
                    <a:gd name="connsiteY52" fmla="*/ 0 h 1644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419091" h="1644935">
                      <a:moveTo>
                        <a:pt x="184555" y="54395"/>
                      </a:moveTo>
                      <a:cubicBezTo>
                        <a:pt x="223929" y="54395"/>
                        <a:pt x="256034" y="64065"/>
                        <a:pt x="282687" y="84211"/>
                      </a:cubicBezTo>
                      <a:cubicBezTo>
                        <a:pt x="313379" y="107581"/>
                        <a:pt x="346494" y="146261"/>
                        <a:pt x="381022" y="199246"/>
                      </a:cubicBezTo>
                      <a:lnTo>
                        <a:pt x="381628" y="200253"/>
                      </a:lnTo>
                      <a:lnTo>
                        <a:pt x="382436" y="201260"/>
                      </a:lnTo>
                      <a:lnTo>
                        <a:pt x="1057251" y="1141885"/>
                      </a:lnTo>
                      <a:lnTo>
                        <a:pt x="1155586" y="1279081"/>
                      </a:lnTo>
                      <a:lnTo>
                        <a:pt x="1155586" y="159759"/>
                      </a:lnTo>
                      <a:cubicBezTo>
                        <a:pt x="1155586" y="127928"/>
                        <a:pt x="1164673" y="104156"/>
                        <a:pt x="1184057" y="85017"/>
                      </a:cubicBezTo>
                      <a:cubicBezTo>
                        <a:pt x="1203643" y="65677"/>
                        <a:pt x="1227470" y="56611"/>
                        <a:pt x="1258767" y="56611"/>
                      </a:cubicBezTo>
                      <a:cubicBezTo>
                        <a:pt x="1291882" y="56611"/>
                        <a:pt x="1316314" y="65677"/>
                        <a:pt x="1336102" y="85017"/>
                      </a:cubicBezTo>
                      <a:cubicBezTo>
                        <a:pt x="1355487" y="104156"/>
                        <a:pt x="1364573" y="127928"/>
                        <a:pt x="1364573" y="159759"/>
                      </a:cubicBezTo>
                      <a:lnTo>
                        <a:pt x="1364573" y="1446898"/>
                      </a:lnTo>
                      <a:cubicBezTo>
                        <a:pt x="1364573" y="1494041"/>
                        <a:pt x="1353467" y="1529498"/>
                        <a:pt x="1330852" y="1555486"/>
                      </a:cubicBezTo>
                      <a:cubicBezTo>
                        <a:pt x="1309853" y="1579662"/>
                        <a:pt x="1282190" y="1590742"/>
                        <a:pt x="1244027" y="1590742"/>
                      </a:cubicBezTo>
                      <a:cubicBezTo>
                        <a:pt x="1199403" y="1590742"/>
                        <a:pt x="1164269" y="1580871"/>
                        <a:pt x="1136808" y="1560523"/>
                      </a:cubicBezTo>
                      <a:cubicBezTo>
                        <a:pt x="1104703" y="1536750"/>
                        <a:pt x="1068357" y="1496660"/>
                        <a:pt x="1028983" y="1441459"/>
                      </a:cubicBezTo>
                      <a:lnTo>
                        <a:pt x="1028983" y="1441459"/>
                      </a:lnTo>
                      <a:lnTo>
                        <a:pt x="1028983" y="1441056"/>
                      </a:lnTo>
                      <a:lnTo>
                        <a:pt x="361436" y="524002"/>
                      </a:lnTo>
                      <a:lnTo>
                        <a:pt x="263303" y="389023"/>
                      </a:lnTo>
                      <a:lnTo>
                        <a:pt x="263303" y="1485378"/>
                      </a:lnTo>
                      <a:cubicBezTo>
                        <a:pt x="263303" y="1516604"/>
                        <a:pt x="254217" y="1540175"/>
                        <a:pt x="234631" y="1559717"/>
                      </a:cubicBezTo>
                      <a:cubicBezTo>
                        <a:pt x="215044" y="1579259"/>
                        <a:pt x="191420" y="1588325"/>
                        <a:pt x="160122" y="1588325"/>
                      </a:cubicBezTo>
                      <a:cubicBezTo>
                        <a:pt x="127007" y="1588325"/>
                        <a:pt x="102575" y="1579259"/>
                        <a:pt x="82787" y="1559919"/>
                      </a:cubicBezTo>
                      <a:cubicBezTo>
                        <a:pt x="63403" y="1540780"/>
                        <a:pt x="54316" y="1517007"/>
                        <a:pt x="54316" y="1485176"/>
                      </a:cubicBezTo>
                      <a:lnTo>
                        <a:pt x="54316" y="200656"/>
                      </a:lnTo>
                      <a:cubicBezTo>
                        <a:pt x="54316" y="151701"/>
                        <a:pt x="65826" y="115639"/>
                        <a:pt x="89450" y="90255"/>
                      </a:cubicBezTo>
                      <a:cubicBezTo>
                        <a:pt x="112065" y="66080"/>
                        <a:pt x="143161" y="54395"/>
                        <a:pt x="184958" y="54395"/>
                      </a:cubicBezTo>
                      <a:moveTo>
                        <a:pt x="184958" y="201"/>
                      </a:moveTo>
                      <a:cubicBezTo>
                        <a:pt x="127815" y="201"/>
                        <a:pt x="82787" y="17930"/>
                        <a:pt x="49672" y="53387"/>
                      </a:cubicBezTo>
                      <a:cubicBezTo>
                        <a:pt x="16558" y="88845"/>
                        <a:pt x="0" y="138001"/>
                        <a:pt x="0" y="200656"/>
                      </a:cubicBezTo>
                      <a:lnTo>
                        <a:pt x="0" y="1485378"/>
                      </a:lnTo>
                      <a:cubicBezTo>
                        <a:pt x="0" y="1531513"/>
                        <a:pt x="14942" y="1569387"/>
                        <a:pt x="44624" y="1598599"/>
                      </a:cubicBezTo>
                      <a:cubicBezTo>
                        <a:pt x="74306" y="1627811"/>
                        <a:pt x="112873" y="1642518"/>
                        <a:pt x="159920" y="1642518"/>
                      </a:cubicBezTo>
                      <a:cubicBezTo>
                        <a:pt x="206968" y="1642518"/>
                        <a:pt x="243111" y="1627610"/>
                        <a:pt x="272793" y="1597995"/>
                      </a:cubicBezTo>
                      <a:cubicBezTo>
                        <a:pt x="302476" y="1568380"/>
                        <a:pt x="317418" y="1530707"/>
                        <a:pt x="317418" y="1485378"/>
                      </a:cubicBezTo>
                      <a:lnTo>
                        <a:pt x="317418" y="555833"/>
                      </a:lnTo>
                      <a:lnTo>
                        <a:pt x="984762" y="1472887"/>
                      </a:lnTo>
                      <a:cubicBezTo>
                        <a:pt x="1027771" y="1533124"/>
                        <a:pt x="1067751" y="1576841"/>
                        <a:pt x="1104500" y="1604039"/>
                      </a:cubicBezTo>
                      <a:cubicBezTo>
                        <a:pt x="1141250" y="1631236"/>
                        <a:pt x="1187893" y="1644935"/>
                        <a:pt x="1244027" y="1644935"/>
                      </a:cubicBezTo>
                      <a:cubicBezTo>
                        <a:pt x="1300161" y="1644935"/>
                        <a:pt x="1340343" y="1627005"/>
                        <a:pt x="1371842" y="1591145"/>
                      </a:cubicBezTo>
                      <a:cubicBezTo>
                        <a:pt x="1403341" y="1555285"/>
                        <a:pt x="1419091" y="1507136"/>
                        <a:pt x="1419091" y="1446898"/>
                      </a:cubicBezTo>
                      <a:lnTo>
                        <a:pt x="1419091" y="159759"/>
                      </a:lnTo>
                      <a:cubicBezTo>
                        <a:pt x="1419091" y="113624"/>
                        <a:pt x="1404149" y="75750"/>
                        <a:pt x="1374467" y="46538"/>
                      </a:cubicBezTo>
                      <a:cubicBezTo>
                        <a:pt x="1344785" y="17326"/>
                        <a:pt x="1306218" y="2619"/>
                        <a:pt x="1259171" y="2619"/>
                      </a:cubicBezTo>
                      <a:cubicBezTo>
                        <a:pt x="1212124" y="2619"/>
                        <a:pt x="1175980" y="17326"/>
                        <a:pt x="1146298" y="46538"/>
                      </a:cubicBezTo>
                      <a:cubicBezTo>
                        <a:pt x="1116616" y="75750"/>
                        <a:pt x="1101674" y="113624"/>
                        <a:pt x="1101674" y="159759"/>
                      </a:cubicBezTo>
                      <a:lnTo>
                        <a:pt x="1101674" y="1110256"/>
                      </a:lnTo>
                      <a:lnTo>
                        <a:pt x="426858" y="169631"/>
                      </a:lnTo>
                      <a:cubicBezTo>
                        <a:pt x="388897" y="111005"/>
                        <a:pt x="351744" y="68094"/>
                        <a:pt x="315802" y="40897"/>
                      </a:cubicBezTo>
                      <a:cubicBezTo>
                        <a:pt x="279861" y="13699"/>
                        <a:pt x="236246" y="0"/>
                        <a:pt x="184958" y="0"/>
                      </a:cubicBezTo>
                      <a:lnTo>
                        <a:pt x="1849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0" name="Graphic 74">
                <a:extLst>
                  <a:ext uri="{FF2B5EF4-FFF2-40B4-BE49-F238E27FC236}">
                    <a16:creationId xmlns:a16="http://schemas.microsoft.com/office/drawing/2014/main" id="{C951AFC1-EA8F-0D89-1367-817E0412A831}"/>
                  </a:ext>
                </a:extLst>
              </p:cNvPr>
              <p:cNvGrpSpPr/>
              <p:nvPr/>
            </p:nvGrpSpPr>
            <p:grpSpPr>
              <a:xfrm>
                <a:off x="4280187" y="972904"/>
                <a:ext cx="1071991" cy="1625192"/>
                <a:chOff x="4280187" y="972904"/>
                <a:chExt cx="1071991" cy="1625192"/>
              </a:xfrm>
            </p:grpSpPr>
            <p:sp>
              <p:nvSpPr>
                <p:cNvPr id="204" name="Freeform 203">
                  <a:extLst>
                    <a:ext uri="{FF2B5EF4-FFF2-40B4-BE49-F238E27FC236}">
                      <a16:creationId xmlns:a16="http://schemas.microsoft.com/office/drawing/2014/main" id="{7B0AB7AB-DD95-8AA3-40F9-5839AAB65F7A}"/>
                    </a:ext>
                  </a:extLst>
                </p:cNvPr>
                <p:cNvSpPr/>
                <p:nvPr/>
              </p:nvSpPr>
              <p:spPr>
                <a:xfrm>
                  <a:off x="4307244" y="1000101"/>
                  <a:ext cx="1017674" cy="1570998"/>
                </a:xfrm>
                <a:custGeom>
                  <a:avLst/>
                  <a:gdLst>
                    <a:gd name="connsiteX0" fmla="*/ 119335 w 1017674"/>
                    <a:gd name="connsiteY0" fmla="*/ 1570999 h 1570998"/>
                    <a:gd name="connsiteX1" fmla="*/ 33317 w 1017674"/>
                    <a:gd name="connsiteY1" fmla="*/ 1537153 h 1570998"/>
                    <a:gd name="connsiteX2" fmla="*/ 0 w 1017674"/>
                    <a:gd name="connsiteY2" fmla="*/ 1448309 h 1570998"/>
                    <a:gd name="connsiteX3" fmla="*/ 0 w 1017674"/>
                    <a:gd name="connsiteY3" fmla="*/ 122690 h 1570998"/>
                    <a:gd name="connsiteX4" fmla="*/ 32711 w 1017674"/>
                    <a:gd name="connsiteY4" fmla="*/ 33241 h 1570998"/>
                    <a:gd name="connsiteX5" fmla="*/ 119335 w 1017674"/>
                    <a:gd name="connsiteY5" fmla="*/ 0 h 1570998"/>
                    <a:gd name="connsiteX6" fmla="*/ 894706 w 1017674"/>
                    <a:gd name="connsiteY6" fmla="*/ 0 h 1570998"/>
                    <a:gd name="connsiteX7" fmla="*/ 984156 w 1017674"/>
                    <a:gd name="connsiteY7" fmla="*/ 33443 h 1570998"/>
                    <a:gd name="connsiteX8" fmla="*/ 1017675 w 1017674"/>
                    <a:gd name="connsiteY8" fmla="*/ 122690 h 1570998"/>
                    <a:gd name="connsiteX9" fmla="*/ 984358 w 1017674"/>
                    <a:gd name="connsiteY9" fmla="*/ 210326 h 1570998"/>
                    <a:gd name="connsiteX10" fmla="*/ 894706 w 1017674"/>
                    <a:gd name="connsiteY10" fmla="*/ 242963 h 1570998"/>
                    <a:gd name="connsiteX11" fmla="*/ 263505 w 1017674"/>
                    <a:gd name="connsiteY11" fmla="*/ 242963 h 1570998"/>
                    <a:gd name="connsiteX12" fmla="*/ 263505 w 1017674"/>
                    <a:gd name="connsiteY12" fmla="*/ 657168 h 1570998"/>
                    <a:gd name="connsiteX13" fmla="*/ 792939 w 1017674"/>
                    <a:gd name="connsiteY13" fmla="*/ 657168 h 1570998"/>
                    <a:gd name="connsiteX14" fmla="*/ 882389 w 1017674"/>
                    <a:gd name="connsiteY14" fmla="*/ 690208 h 1570998"/>
                    <a:gd name="connsiteX15" fmla="*/ 915907 w 1017674"/>
                    <a:gd name="connsiteY15" fmla="*/ 778650 h 1570998"/>
                    <a:gd name="connsiteX16" fmla="*/ 882187 w 1017674"/>
                    <a:gd name="connsiteY16" fmla="*/ 867293 h 1570998"/>
                    <a:gd name="connsiteX17" fmla="*/ 792939 w 1017674"/>
                    <a:gd name="connsiteY17" fmla="*/ 901340 h 1570998"/>
                    <a:gd name="connsiteX18" fmla="*/ 263505 w 1017674"/>
                    <a:gd name="connsiteY18" fmla="*/ 901340 h 1570998"/>
                    <a:gd name="connsiteX19" fmla="*/ 263505 w 1017674"/>
                    <a:gd name="connsiteY19" fmla="*/ 1325618 h 1570998"/>
                    <a:gd name="connsiteX20" fmla="*/ 894706 w 1017674"/>
                    <a:gd name="connsiteY20" fmla="*/ 1325618 h 1570998"/>
                    <a:gd name="connsiteX21" fmla="*/ 983954 w 1017674"/>
                    <a:gd name="connsiteY21" fmla="*/ 1359666 h 1570998"/>
                    <a:gd name="connsiteX22" fmla="*/ 1017675 w 1017674"/>
                    <a:gd name="connsiteY22" fmla="*/ 1450726 h 1570998"/>
                    <a:gd name="connsiteX23" fmla="*/ 984156 w 1017674"/>
                    <a:gd name="connsiteY23" fmla="*/ 1537959 h 1570998"/>
                    <a:gd name="connsiteX24" fmla="*/ 894706 w 1017674"/>
                    <a:gd name="connsiteY24" fmla="*/ 1570999 h 1570998"/>
                    <a:gd name="connsiteX25" fmla="*/ 119335 w 1017674"/>
                    <a:gd name="connsiteY25" fmla="*/ 1570999 h 157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17674" h="1570998">
                      <a:moveTo>
                        <a:pt x="119335" y="1570999"/>
                      </a:moveTo>
                      <a:cubicBezTo>
                        <a:pt x="83595" y="1570999"/>
                        <a:pt x="55528" y="1559919"/>
                        <a:pt x="33317" y="1537153"/>
                      </a:cubicBezTo>
                      <a:cubicBezTo>
                        <a:pt x="10904" y="1514187"/>
                        <a:pt x="0" y="1485176"/>
                        <a:pt x="0" y="1448309"/>
                      </a:cubicBezTo>
                      <a:lnTo>
                        <a:pt x="0" y="122690"/>
                      </a:lnTo>
                      <a:cubicBezTo>
                        <a:pt x="0" y="85017"/>
                        <a:pt x="10702" y="55805"/>
                        <a:pt x="32711" y="33241"/>
                      </a:cubicBezTo>
                      <a:cubicBezTo>
                        <a:pt x="54518" y="10879"/>
                        <a:pt x="82787" y="0"/>
                        <a:pt x="119335" y="0"/>
                      </a:cubicBezTo>
                      <a:lnTo>
                        <a:pt x="894706" y="0"/>
                      </a:lnTo>
                      <a:cubicBezTo>
                        <a:pt x="932263" y="0"/>
                        <a:pt x="961541" y="10879"/>
                        <a:pt x="984156" y="33443"/>
                      </a:cubicBezTo>
                      <a:cubicBezTo>
                        <a:pt x="1006771" y="56006"/>
                        <a:pt x="1017675" y="85218"/>
                        <a:pt x="1017675" y="122690"/>
                      </a:cubicBezTo>
                      <a:cubicBezTo>
                        <a:pt x="1017675" y="160162"/>
                        <a:pt x="1006771" y="188568"/>
                        <a:pt x="984358" y="210326"/>
                      </a:cubicBezTo>
                      <a:cubicBezTo>
                        <a:pt x="961743" y="232285"/>
                        <a:pt x="932465" y="242963"/>
                        <a:pt x="894706" y="242963"/>
                      </a:cubicBezTo>
                      <a:lnTo>
                        <a:pt x="263505" y="242963"/>
                      </a:lnTo>
                      <a:lnTo>
                        <a:pt x="263505" y="657168"/>
                      </a:lnTo>
                      <a:lnTo>
                        <a:pt x="792939" y="657168"/>
                      </a:lnTo>
                      <a:cubicBezTo>
                        <a:pt x="830496" y="657168"/>
                        <a:pt x="859774" y="668047"/>
                        <a:pt x="882389" y="690208"/>
                      </a:cubicBezTo>
                      <a:cubicBezTo>
                        <a:pt x="905004" y="712369"/>
                        <a:pt x="915907" y="741178"/>
                        <a:pt x="915907" y="778650"/>
                      </a:cubicBezTo>
                      <a:cubicBezTo>
                        <a:pt x="915907" y="816122"/>
                        <a:pt x="904802" y="844326"/>
                        <a:pt x="882187" y="867293"/>
                      </a:cubicBezTo>
                      <a:cubicBezTo>
                        <a:pt x="859572" y="890260"/>
                        <a:pt x="830496" y="901340"/>
                        <a:pt x="792939" y="901340"/>
                      </a:cubicBezTo>
                      <a:lnTo>
                        <a:pt x="263505" y="901340"/>
                      </a:lnTo>
                      <a:lnTo>
                        <a:pt x="263505" y="1325618"/>
                      </a:lnTo>
                      <a:lnTo>
                        <a:pt x="894706" y="1325618"/>
                      </a:lnTo>
                      <a:cubicBezTo>
                        <a:pt x="932061" y="1325618"/>
                        <a:pt x="961339" y="1336699"/>
                        <a:pt x="983954" y="1359666"/>
                      </a:cubicBezTo>
                      <a:cubicBezTo>
                        <a:pt x="1006570" y="1382632"/>
                        <a:pt x="1017675" y="1412449"/>
                        <a:pt x="1017675" y="1450726"/>
                      </a:cubicBezTo>
                      <a:cubicBezTo>
                        <a:pt x="1017675" y="1489004"/>
                        <a:pt x="1006771" y="1515798"/>
                        <a:pt x="984156" y="1537959"/>
                      </a:cubicBezTo>
                      <a:cubicBezTo>
                        <a:pt x="961541" y="1560120"/>
                        <a:pt x="932263" y="1570999"/>
                        <a:pt x="894706" y="1570999"/>
                      </a:cubicBezTo>
                      <a:lnTo>
                        <a:pt x="119335" y="157099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5" name="Freeform 204">
                  <a:extLst>
                    <a:ext uri="{FF2B5EF4-FFF2-40B4-BE49-F238E27FC236}">
                      <a16:creationId xmlns:a16="http://schemas.microsoft.com/office/drawing/2014/main" id="{BEB96826-3262-E154-7F68-C678A036BAA3}"/>
                    </a:ext>
                  </a:extLst>
                </p:cNvPr>
                <p:cNvSpPr/>
                <p:nvPr/>
              </p:nvSpPr>
              <p:spPr>
                <a:xfrm>
                  <a:off x="4280187" y="972904"/>
                  <a:ext cx="1071991" cy="1625192"/>
                </a:xfrm>
                <a:custGeom>
                  <a:avLst/>
                  <a:gdLst>
                    <a:gd name="connsiteX0" fmla="*/ 921763 w 1071991"/>
                    <a:gd name="connsiteY0" fmla="*/ 54395 h 1625192"/>
                    <a:gd name="connsiteX1" fmla="*/ 991829 w 1071991"/>
                    <a:gd name="connsiteY1" fmla="*/ 79980 h 1625192"/>
                    <a:gd name="connsiteX2" fmla="*/ 1017473 w 1071991"/>
                    <a:gd name="connsiteY2" fmla="*/ 150089 h 1625192"/>
                    <a:gd name="connsiteX3" fmla="*/ 992435 w 1071991"/>
                    <a:gd name="connsiteY3" fmla="*/ 218183 h 1625192"/>
                    <a:gd name="connsiteX4" fmla="*/ 921561 w 1071991"/>
                    <a:gd name="connsiteY4" fmla="*/ 243164 h 1625192"/>
                    <a:gd name="connsiteX5" fmla="*/ 263101 w 1071991"/>
                    <a:gd name="connsiteY5" fmla="*/ 243164 h 1625192"/>
                    <a:gd name="connsiteX6" fmla="*/ 263101 w 1071991"/>
                    <a:gd name="connsiteY6" fmla="*/ 711563 h 1625192"/>
                    <a:gd name="connsiteX7" fmla="*/ 819794 w 1071991"/>
                    <a:gd name="connsiteY7" fmla="*/ 711563 h 1625192"/>
                    <a:gd name="connsiteX8" fmla="*/ 890264 w 1071991"/>
                    <a:gd name="connsiteY8" fmla="*/ 736746 h 1625192"/>
                    <a:gd name="connsiteX9" fmla="*/ 915705 w 1071991"/>
                    <a:gd name="connsiteY9" fmla="*/ 805847 h 1625192"/>
                    <a:gd name="connsiteX10" fmla="*/ 889860 w 1071991"/>
                    <a:gd name="connsiteY10" fmla="*/ 875553 h 1625192"/>
                    <a:gd name="connsiteX11" fmla="*/ 819996 w 1071991"/>
                    <a:gd name="connsiteY11" fmla="*/ 901541 h 1625192"/>
                    <a:gd name="connsiteX12" fmla="*/ 263303 w 1071991"/>
                    <a:gd name="connsiteY12" fmla="*/ 901541 h 1625192"/>
                    <a:gd name="connsiteX13" fmla="*/ 263303 w 1071991"/>
                    <a:gd name="connsiteY13" fmla="*/ 1380013 h 1625192"/>
                    <a:gd name="connsiteX14" fmla="*/ 921763 w 1071991"/>
                    <a:gd name="connsiteY14" fmla="*/ 1380013 h 1625192"/>
                    <a:gd name="connsiteX15" fmla="*/ 991627 w 1071991"/>
                    <a:gd name="connsiteY15" fmla="*/ 1406002 h 1625192"/>
                    <a:gd name="connsiteX16" fmla="*/ 1017473 w 1071991"/>
                    <a:gd name="connsiteY16" fmla="*/ 1478125 h 1625192"/>
                    <a:gd name="connsiteX17" fmla="*/ 992233 w 1071991"/>
                    <a:gd name="connsiteY17" fmla="*/ 1546018 h 1625192"/>
                    <a:gd name="connsiteX18" fmla="*/ 921763 w 1071991"/>
                    <a:gd name="connsiteY18" fmla="*/ 1571200 h 1625192"/>
                    <a:gd name="connsiteX19" fmla="*/ 146392 w 1071991"/>
                    <a:gd name="connsiteY19" fmla="*/ 1571200 h 1625192"/>
                    <a:gd name="connsiteX20" fmla="*/ 79960 w 1071991"/>
                    <a:gd name="connsiteY20" fmla="*/ 1545615 h 1625192"/>
                    <a:gd name="connsiteX21" fmla="*/ 54316 w 1071991"/>
                    <a:gd name="connsiteY21" fmla="*/ 1475707 h 1625192"/>
                    <a:gd name="connsiteX22" fmla="*/ 54316 w 1071991"/>
                    <a:gd name="connsiteY22" fmla="*/ 149888 h 1625192"/>
                    <a:gd name="connsiteX23" fmla="*/ 79354 w 1071991"/>
                    <a:gd name="connsiteY23" fmla="*/ 79376 h 1625192"/>
                    <a:gd name="connsiteX24" fmla="*/ 146392 w 1071991"/>
                    <a:gd name="connsiteY24" fmla="*/ 54395 h 1625192"/>
                    <a:gd name="connsiteX25" fmla="*/ 921763 w 1071991"/>
                    <a:gd name="connsiteY25" fmla="*/ 54395 h 1625192"/>
                    <a:gd name="connsiteX26" fmla="*/ 921763 w 1071991"/>
                    <a:gd name="connsiteY26" fmla="*/ 201 h 1625192"/>
                    <a:gd name="connsiteX27" fmla="*/ 146392 w 1071991"/>
                    <a:gd name="connsiteY27" fmla="*/ 201 h 1625192"/>
                    <a:gd name="connsiteX28" fmla="*/ 40384 w 1071991"/>
                    <a:gd name="connsiteY28" fmla="*/ 41703 h 1625192"/>
                    <a:gd name="connsiteX29" fmla="*/ 0 w 1071991"/>
                    <a:gd name="connsiteY29" fmla="*/ 150089 h 1625192"/>
                    <a:gd name="connsiteX30" fmla="*/ 0 w 1071991"/>
                    <a:gd name="connsiteY30" fmla="*/ 1475506 h 1625192"/>
                    <a:gd name="connsiteX31" fmla="*/ 40990 w 1071991"/>
                    <a:gd name="connsiteY31" fmla="*/ 1583087 h 1625192"/>
                    <a:gd name="connsiteX32" fmla="*/ 146392 w 1071991"/>
                    <a:gd name="connsiteY32" fmla="*/ 1625192 h 1625192"/>
                    <a:gd name="connsiteX33" fmla="*/ 921763 w 1071991"/>
                    <a:gd name="connsiteY33" fmla="*/ 1625192 h 1625192"/>
                    <a:gd name="connsiteX34" fmla="*/ 1030396 w 1071991"/>
                    <a:gd name="connsiteY34" fmla="*/ 1584295 h 1625192"/>
                    <a:gd name="connsiteX35" fmla="*/ 1071991 w 1071991"/>
                    <a:gd name="connsiteY35" fmla="*/ 1477924 h 1625192"/>
                    <a:gd name="connsiteX36" fmla="*/ 1030396 w 1071991"/>
                    <a:gd name="connsiteY36" fmla="*/ 1367724 h 1625192"/>
                    <a:gd name="connsiteX37" fmla="*/ 921763 w 1071991"/>
                    <a:gd name="connsiteY37" fmla="*/ 1325618 h 1625192"/>
                    <a:gd name="connsiteX38" fmla="*/ 317620 w 1071991"/>
                    <a:gd name="connsiteY38" fmla="*/ 1325618 h 1625192"/>
                    <a:gd name="connsiteX39" fmla="*/ 317620 w 1071991"/>
                    <a:gd name="connsiteY39" fmla="*/ 955533 h 1625192"/>
                    <a:gd name="connsiteX40" fmla="*/ 819996 w 1071991"/>
                    <a:gd name="connsiteY40" fmla="*/ 955533 h 1625192"/>
                    <a:gd name="connsiteX41" fmla="*/ 928628 w 1071991"/>
                    <a:gd name="connsiteY41" fmla="*/ 913428 h 1625192"/>
                    <a:gd name="connsiteX42" fmla="*/ 970224 w 1071991"/>
                    <a:gd name="connsiteY42" fmla="*/ 805847 h 1625192"/>
                    <a:gd name="connsiteX43" fmla="*/ 928628 w 1071991"/>
                    <a:gd name="connsiteY43" fmla="*/ 698267 h 1625192"/>
                    <a:gd name="connsiteX44" fmla="*/ 819996 w 1071991"/>
                    <a:gd name="connsiteY44" fmla="*/ 657370 h 1625192"/>
                    <a:gd name="connsiteX45" fmla="*/ 317620 w 1071991"/>
                    <a:gd name="connsiteY45" fmla="*/ 657370 h 1625192"/>
                    <a:gd name="connsiteX46" fmla="*/ 317620 w 1071991"/>
                    <a:gd name="connsiteY46" fmla="*/ 297156 h 1625192"/>
                    <a:gd name="connsiteX47" fmla="*/ 921763 w 1071991"/>
                    <a:gd name="connsiteY47" fmla="*/ 297156 h 1625192"/>
                    <a:gd name="connsiteX48" fmla="*/ 1030396 w 1071991"/>
                    <a:gd name="connsiteY48" fmla="*/ 256864 h 1625192"/>
                    <a:gd name="connsiteX49" fmla="*/ 1071991 w 1071991"/>
                    <a:gd name="connsiteY49" fmla="*/ 149888 h 1625192"/>
                    <a:gd name="connsiteX50" fmla="*/ 1030396 w 1071991"/>
                    <a:gd name="connsiteY50" fmla="*/ 41501 h 1625192"/>
                    <a:gd name="connsiteX51" fmla="*/ 921763 w 1071991"/>
                    <a:gd name="connsiteY51" fmla="*/ 0 h 1625192"/>
                    <a:gd name="connsiteX52" fmla="*/ 921763 w 1071991"/>
                    <a:gd name="connsiteY52" fmla="*/ 0 h 1625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071991" h="1625192">
                      <a:moveTo>
                        <a:pt x="921763" y="54395"/>
                      </a:moveTo>
                      <a:cubicBezTo>
                        <a:pt x="952051" y="54395"/>
                        <a:pt x="974464" y="62453"/>
                        <a:pt x="991829" y="79980"/>
                      </a:cubicBezTo>
                      <a:cubicBezTo>
                        <a:pt x="1009396" y="97508"/>
                        <a:pt x="1017473" y="119668"/>
                        <a:pt x="1017473" y="150089"/>
                      </a:cubicBezTo>
                      <a:cubicBezTo>
                        <a:pt x="1017473" y="180510"/>
                        <a:pt x="1009598" y="201663"/>
                        <a:pt x="992435" y="218183"/>
                      </a:cubicBezTo>
                      <a:cubicBezTo>
                        <a:pt x="975070" y="234904"/>
                        <a:pt x="951849" y="243164"/>
                        <a:pt x="921561" y="243164"/>
                      </a:cubicBezTo>
                      <a:lnTo>
                        <a:pt x="263101" y="243164"/>
                      </a:lnTo>
                      <a:lnTo>
                        <a:pt x="263101" y="711563"/>
                      </a:lnTo>
                      <a:lnTo>
                        <a:pt x="819794" y="711563"/>
                      </a:lnTo>
                      <a:cubicBezTo>
                        <a:pt x="850284" y="711563"/>
                        <a:pt x="872697" y="719621"/>
                        <a:pt x="890264" y="736746"/>
                      </a:cubicBezTo>
                      <a:cubicBezTo>
                        <a:pt x="907629" y="753870"/>
                        <a:pt x="915705" y="775628"/>
                        <a:pt x="915705" y="805847"/>
                      </a:cubicBezTo>
                      <a:cubicBezTo>
                        <a:pt x="915705" y="836066"/>
                        <a:pt x="907427" y="857623"/>
                        <a:pt x="889860" y="875553"/>
                      </a:cubicBezTo>
                      <a:cubicBezTo>
                        <a:pt x="872293" y="893282"/>
                        <a:pt x="850081" y="901541"/>
                        <a:pt x="819996" y="901541"/>
                      </a:cubicBezTo>
                      <a:lnTo>
                        <a:pt x="263303" y="901541"/>
                      </a:lnTo>
                      <a:lnTo>
                        <a:pt x="263303" y="1380013"/>
                      </a:lnTo>
                      <a:lnTo>
                        <a:pt x="921763" y="1380013"/>
                      </a:lnTo>
                      <a:cubicBezTo>
                        <a:pt x="952051" y="1380013"/>
                        <a:pt x="974262" y="1388273"/>
                        <a:pt x="991627" y="1406002"/>
                      </a:cubicBezTo>
                      <a:cubicBezTo>
                        <a:pt x="1009396" y="1423932"/>
                        <a:pt x="1017473" y="1446898"/>
                        <a:pt x="1017473" y="1478125"/>
                      </a:cubicBezTo>
                      <a:cubicBezTo>
                        <a:pt x="1017473" y="1507337"/>
                        <a:pt x="1009396" y="1528893"/>
                        <a:pt x="992233" y="1546018"/>
                      </a:cubicBezTo>
                      <a:cubicBezTo>
                        <a:pt x="974666" y="1563343"/>
                        <a:pt x="952253" y="1571200"/>
                        <a:pt x="921763" y="1571200"/>
                      </a:cubicBezTo>
                      <a:lnTo>
                        <a:pt x="146392" y="1571200"/>
                      </a:lnTo>
                      <a:cubicBezTo>
                        <a:pt x="118123" y="1571200"/>
                        <a:pt x="96921" y="1563142"/>
                        <a:pt x="79960" y="1545615"/>
                      </a:cubicBezTo>
                      <a:cubicBezTo>
                        <a:pt x="62595" y="1527685"/>
                        <a:pt x="54316" y="1505524"/>
                        <a:pt x="54316" y="1475707"/>
                      </a:cubicBezTo>
                      <a:lnTo>
                        <a:pt x="54316" y="149888"/>
                      </a:lnTo>
                      <a:cubicBezTo>
                        <a:pt x="54316" y="119668"/>
                        <a:pt x="62595" y="96500"/>
                        <a:pt x="79354" y="79376"/>
                      </a:cubicBezTo>
                      <a:cubicBezTo>
                        <a:pt x="95912" y="62252"/>
                        <a:pt x="117315" y="54395"/>
                        <a:pt x="146392" y="54395"/>
                      </a:cubicBezTo>
                      <a:lnTo>
                        <a:pt x="921763" y="54395"/>
                      </a:lnTo>
                      <a:moveTo>
                        <a:pt x="921763" y="201"/>
                      </a:moveTo>
                      <a:lnTo>
                        <a:pt x="146392" y="201"/>
                      </a:lnTo>
                      <a:cubicBezTo>
                        <a:pt x="102575" y="201"/>
                        <a:pt x="67239" y="14102"/>
                        <a:pt x="40384" y="41703"/>
                      </a:cubicBezTo>
                      <a:cubicBezTo>
                        <a:pt x="13529" y="69303"/>
                        <a:pt x="0" y="105364"/>
                        <a:pt x="0" y="150089"/>
                      </a:cubicBezTo>
                      <a:lnTo>
                        <a:pt x="0" y="1475506"/>
                      </a:lnTo>
                      <a:cubicBezTo>
                        <a:pt x="0" y="1519223"/>
                        <a:pt x="13730" y="1555083"/>
                        <a:pt x="40990" y="1583087"/>
                      </a:cubicBezTo>
                      <a:cubicBezTo>
                        <a:pt x="68249" y="1611090"/>
                        <a:pt x="103383" y="1625192"/>
                        <a:pt x="146392" y="1625192"/>
                      </a:cubicBezTo>
                      <a:lnTo>
                        <a:pt x="921763" y="1625192"/>
                      </a:lnTo>
                      <a:cubicBezTo>
                        <a:pt x="966387" y="1625192"/>
                        <a:pt x="1002531" y="1611493"/>
                        <a:pt x="1030396" y="1584295"/>
                      </a:cubicBezTo>
                      <a:cubicBezTo>
                        <a:pt x="1058059" y="1557098"/>
                        <a:pt x="1071991" y="1521641"/>
                        <a:pt x="1071991" y="1477924"/>
                      </a:cubicBezTo>
                      <a:cubicBezTo>
                        <a:pt x="1071991" y="1434206"/>
                        <a:pt x="1058059" y="1395929"/>
                        <a:pt x="1030396" y="1367724"/>
                      </a:cubicBezTo>
                      <a:cubicBezTo>
                        <a:pt x="1002733" y="1339721"/>
                        <a:pt x="966589" y="1325618"/>
                        <a:pt x="921763" y="1325618"/>
                      </a:cubicBezTo>
                      <a:lnTo>
                        <a:pt x="317620" y="1325618"/>
                      </a:lnTo>
                      <a:lnTo>
                        <a:pt x="317620" y="955533"/>
                      </a:lnTo>
                      <a:lnTo>
                        <a:pt x="819996" y="955533"/>
                      </a:lnTo>
                      <a:cubicBezTo>
                        <a:pt x="864620" y="955533"/>
                        <a:pt x="900764" y="941431"/>
                        <a:pt x="928628" y="913428"/>
                      </a:cubicBezTo>
                      <a:cubicBezTo>
                        <a:pt x="956291" y="885425"/>
                        <a:pt x="970224" y="849564"/>
                        <a:pt x="970224" y="805847"/>
                      </a:cubicBezTo>
                      <a:cubicBezTo>
                        <a:pt x="970224" y="762130"/>
                        <a:pt x="956291" y="725464"/>
                        <a:pt x="928628" y="698267"/>
                      </a:cubicBezTo>
                      <a:cubicBezTo>
                        <a:pt x="900965" y="671069"/>
                        <a:pt x="864822" y="657370"/>
                        <a:pt x="819996" y="657370"/>
                      </a:cubicBezTo>
                      <a:lnTo>
                        <a:pt x="317620" y="657370"/>
                      </a:lnTo>
                      <a:lnTo>
                        <a:pt x="317620" y="297156"/>
                      </a:lnTo>
                      <a:lnTo>
                        <a:pt x="921763" y="297156"/>
                      </a:lnTo>
                      <a:cubicBezTo>
                        <a:pt x="966387" y="297156"/>
                        <a:pt x="1002531" y="283658"/>
                        <a:pt x="1030396" y="256864"/>
                      </a:cubicBezTo>
                      <a:cubicBezTo>
                        <a:pt x="1058059" y="230069"/>
                        <a:pt x="1071991" y="194411"/>
                        <a:pt x="1071991" y="149888"/>
                      </a:cubicBezTo>
                      <a:cubicBezTo>
                        <a:pt x="1071991" y="105364"/>
                        <a:pt x="1058059" y="69303"/>
                        <a:pt x="1030396" y="41501"/>
                      </a:cubicBezTo>
                      <a:cubicBezTo>
                        <a:pt x="1002733" y="13901"/>
                        <a:pt x="966589" y="0"/>
                        <a:pt x="921763" y="0"/>
                      </a:cubicBezTo>
                      <a:lnTo>
                        <a:pt x="9217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1" name="Graphic 74">
                <a:extLst>
                  <a:ext uri="{FF2B5EF4-FFF2-40B4-BE49-F238E27FC236}">
                    <a16:creationId xmlns:a16="http://schemas.microsoft.com/office/drawing/2014/main" id="{D0210518-22D8-DA77-DD7A-9F0128FA8D1A}"/>
                  </a:ext>
                </a:extLst>
              </p:cNvPr>
              <p:cNvGrpSpPr/>
              <p:nvPr/>
            </p:nvGrpSpPr>
            <p:grpSpPr>
              <a:xfrm>
                <a:off x="911562" y="1201563"/>
                <a:ext cx="602528" cy="1199704"/>
                <a:chOff x="911562" y="1201563"/>
                <a:chExt cx="602528" cy="1199704"/>
              </a:xfrm>
            </p:grpSpPr>
            <p:sp>
              <p:nvSpPr>
                <p:cNvPr id="202" name="Freeform 201">
                  <a:extLst>
                    <a:ext uri="{FF2B5EF4-FFF2-40B4-BE49-F238E27FC236}">
                      <a16:creationId xmlns:a16="http://schemas.microsoft.com/office/drawing/2014/main" id="{7575E4BA-608F-1018-BED3-B4CE86076159}"/>
                    </a:ext>
                  </a:extLst>
                </p:cNvPr>
                <p:cNvSpPr/>
                <p:nvPr/>
              </p:nvSpPr>
              <p:spPr>
                <a:xfrm>
                  <a:off x="938619" y="1228761"/>
                  <a:ext cx="548211" cy="1145712"/>
                </a:xfrm>
                <a:custGeom>
                  <a:avLst/>
                  <a:gdLst>
                    <a:gd name="connsiteX0" fmla="*/ 405253 w 548211"/>
                    <a:gd name="connsiteY0" fmla="*/ 1145512 h 1145712"/>
                    <a:gd name="connsiteX1" fmla="*/ 263909 w 548211"/>
                    <a:gd name="connsiteY1" fmla="*/ 1006100 h 1145712"/>
                    <a:gd name="connsiteX2" fmla="*/ 263909 w 548211"/>
                    <a:gd name="connsiteY2" fmla="*/ 392850 h 1145712"/>
                    <a:gd name="connsiteX3" fmla="*/ 230592 w 548211"/>
                    <a:gd name="connsiteY3" fmla="*/ 425487 h 1145712"/>
                    <a:gd name="connsiteX4" fmla="*/ 126604 w 548211"/>
                    <a:gd name="connsiteY4" fmla="*/ 469607 h 1145712"/>
                    <a:gd name="connsiteX5" fmla="*/ 0 w 548211"/>
                    <a:gd name="connsiteY5" fmla="*/ 344903 h 1145712"/>
                    <a:gd name="connsiteX6" fmla="*/ 55730 w 548211"/>
                    <a:gd name="connsiteY6" fmla="*/ 234501 h 1145712"/>
                    <a:gd name="connsiteX7" fmla="*/ 197477 w 548211"/>
                    <a:gd name="connsiteY7" fmla="*/ 98112 h 1145712"/>
                    <a:gd name="connsiteX8" fmla="*/ 395157 w 548211"/>
                    <a:gd name="connsiteY8" fmla="*/ 0 h 1145712"/>
                    <a:gd name="connsiteX9" fmla="*/ 548212 w 548211"/>
                    <a:gd name="connsiteY9" fmla="*/ 152708 h 1145712"/>
                    <a:gd name="connsiteX10" fmla="*/ 548212 w 548211"/>
                    <a:gd name="connsiteY10" fmla="*/ 1006302 h 1145712"/>
                    <a:gd name="connsiteX11" fmla="*/ 405253 w 548211"/>
                    <a:gd name="connsiteY11" fmla="*/ 1145713 h 114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11" h="1145712">
                      <a:moveTo>
                        <a:pt x="405253" y="1145512"/>
                      </a:moveTo>
                      <a:cubicBezTo>
                        <a:pt x="324687" y="1145512"/>
                        <a:pt x="263909" y="1085476"/>
                        <a:pt x="263909" y="1006100"/>
                      </a:cubicBezTo>
                      <a:lnTo>
                        <a:pt x="263909" y="392850"/>
                      </a:lnTo>
                      <a:lnTo>
                        <a:pt x="230592" y="425487"/>
                      </a:lnTo>
                      <a:cubicBezTo>
                        <a:pt x="198487" y="455102"/>
                        <a:pt x="164564" y="469607"/>
                        <a:pt x="126604" y="469607"/>
                      </a:cubicBezTo>
                      <a:cubicBezTo>
                        <a:pt x="54518" y="469607"/>
                        <a:pt x="0" y="416019"/>
                        <a:pt x="0" y="344903"/>
                      </a:cubicBezTo>
                      <a:cubicBezTo>
                        <a:pt x="0" y="306625"/>
                        <a:pt x="19384" y="268549"/>
                        <a:pt x="55730" y="234501"/>
                      </a:cubicBezTo>
                      <a:lnTo>
                        <a:pt x="197477" y="98112"/>
                      </a:lnTo>
                      <a:cubicBezTo>
                        <a:pt x="261890" y="38882"/>
                        <a:pt x="310552" y="0"/>
                        <a:pt x="395157" y="0"/>
                      </a:cubicBezTo>
                      <a:cubicBezTo>
                        <a:pt x="489453" y="0"/>
                        <a:pt x="548212" y="58424"/>
                        <a:pt x="548212" y="152708"/>
                      </a:cubicBezTo>
                      <a:lnTo>
                        <a:pt x="548212" y="1006302"/>
                      </a:lnTo>
                      <a:cubicBezTo>
                        <a:pt x="548212" y="1087088"/>
                        <a:pt x="488040" y="1145713"/>
                        <a:pt x="405253" y="1145713"/>
                      </a:cubicBezTo>
                      <a:close/>
                    </a:path>
                  </a:pathLst>
                </a:custGeom>
                <a:solidFill>
                  <a:srgbClr val="005C5D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3" name="Freeform 202">
                  <a:extLst>
                    <a:ext uri="{FF2B5EF4-FFF2-40B4-BE49-F238E27FC236}">
                      <a16:creationId xmlns:a16="http://schemas.microsoft.com/office/drawing/2014/main" id="{AC63E2A1-5CEE-4DFC-8D12-245CB6E47CDA}"/>
                    </a:ext>
                  </a:extLst>
                </p:cNvPr>
                <p:cNvSpPr/>
                <p:nvPr/>
              </p:nvSpPr>
              <p:spPr>
                <a:xfrm>
                  <a:off x="911562" y="1201563"/>
                  <a:ext cx="602528" cy="1199704"/>
                </a:xfrm>
                <a:custGeom>
                  <a:avLst/>
                  <a:gdLst>
                    <a:gd name="connsiteX0" fmla="*/ 422416 w 602528"/>
                    <a:gd name="connsiteY0" fmla="*/ 54193 h 1199704"/>
                    <a:gd name="connsiteX1" fmla="*/ 548212 w 602528"/>
                    <a:gd name="connsiteY1" fmla="*/ 179704 h 1199704"/>
                    <a:gd name="connsiteX2" fmla="*/ 548212 w 602528"/>
                    <a:gd name="connsiteY2" fmla="*/ 1033297 h 1199704"/>
                    <a:gd name="connsiteX3" fmla="*/ 432310 w 602528"/>
                    <a:gd name="connsiteY3" fmla="*/ 1145713 h 1199704"/>
                    <a:gd name="connsiteX4" fmla="*/ 318023 w 602528"/>
                    <a:gd name="connsiteY4" fmla="*/ 1033297 h 1199704"/>
                    <a:gd name="connsiteX5" fmla="*/ 318023 w 602528"/>
                    <a:gd name="connsiteY5" fmla="*/ 355580 h 1199704"/>
                    <a:gd name="connsiteX6" fmla="*/ 239073 w 602528"/>
                    <a:gd name="connsiteY6" fmla="*/ 432941 h 1199704"/>
                    <a:gd name="connsiteX7" fmla="*/ 153661 w 602528"/>
                    <a:gd name="connsiteY7" fmla="*/ 469809 h 1199704"/>
                    <a:gd name="connsiteX8" fmla="*/ 54316 w 602528"/>
                    <a:gd name="connsiteY8" fmla="*/ 372301 h 1199704"/>
                    <a:gd name="connsiteX9" fmla="*/ 101566 w 602528"/>
                    <a:gd name="connsiteY9" fmla="*/ 281644 h 1199704"/>
                    <a:gd name="connsiteX10" fmla="*/ 243111 w 602528"/>
                    <a:gd name="connsiteY10" fmla="*/ 145254 h 1199704"/>
                    <a:gd name="connsiteX11" fmla="*/ 422416 w 602528"/>
                    <a:gd name="connsiteY11" fmla="*/ 54193 h 1199704"/>
                    <a:gd name="connsiteX12" fmla="*/ 422416 w 602528"/>
                    <a:gd name="connsiteY12" fmla="*/ 0 h 1199704"/>
                    <a:gd name="connsiteX13" fmla="*/ 206160 w 602528"/>
                    <a:gd name="connsiteY13" fmla="*/ 105364 h 1199704"/>
                    <a:gd name="connsiteX14" fmla="*/ 205756 w 602528"/>
                    <a:gd name="connsiteY14" fmla="*/ 105767 h 1199704"/>
                    <a:gd name="connsiteX15" fmla="*/ 205352 w 602528"/>
                    <a:gd name="connsiteY15" fmla="*/ 106170 h 1199704"/>
                    <a:gd name="connsiteX16" fmla="*/ 64009 w 602528"/>
                    <a:gd name="connsiteY16" fmla="*/ 242157 h 1199704"/>
                    <a:gd name="connsiteX17" fmla="*/ 0 w 602528"/>
                    <a:gd name="connsiteY17" fmla="*/ 372100 h 1199704"/>
                    <a:gd name="connsiteX18" fmla="*/ 153661 w 602528"/>
                    <a:gd name="connsiteY18" fmla="*/ 523801 h 1199704"/>
                    <a:gd name="connsiteX19" fmla="*/ 263707 w 602528"/>
                    <a:gd name="connsiteY19" fmla="*/ 483105 h 1199704"/>
                    <a:gd name="connsiteX20" fmla="*/ 263707 w 602528"/>
                    <a:gd name="connsiteY20" fmla="*/ 1033096 h 1199704"/>
                    <a:gd name="connsiteX21" fmla="*/ 432310 w 602528"/>
                    <a:gd name="connsiteY21" fmla="*/ 1199705 h 1199704"/>
                    <a:gd name="connsiteX22" fmla="*/ 602528 w 602528"/>
                    <a:gd name="connsiteY22" fmla="*/ 1033096 h 1199704"/>
                    <a:gd name="connsiteX23" fmla="*/ 602528 w 602528"/>
                    <a:gd name="connsiteY23" fmla="*/ 179704 h 1199704"/>
                    <a:gd name="connsiteX24" fmla="*/ 553260 w 602528"/>
                    <a:gd name="connsiteY24" fmla="*/ 49157 h 1199704"/>
                    <a:gd name="connsiteX25" fmla="*/ 422416 w 602528"/>
                    <a:gd name="connsiteY25" fmla="*/ 0 h 1199704"/>
                    <a:gd name="connsiteX26" fmla="*/ 422416 w 602528"/>
                    <a:gd name="connsiteY26" fmla="*/ 0 h 119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2528" h="1199704">
                      <a:moveTo>
                        <a:pt x="422416" y="54193"/>
                      </a:moveTo>
                      <a:cubicBezTo>
                        <a:pt x="501165" y="54193"/>
                        <a:pt x="548212" y="101134"/>
                        <a:pt x="548212" y="179704"/>
                      </a:cubicBezTo>
                      <a:lnTo>
                        <a:pt x="548212" y="1033297"/>
                      </a:lnTo>
                      <a:cubicBezTo>
                        <a:pt x="548212" y="1099377"/>
                        <a:pt x="500559" y="1145713"/>
                        <a:pt x="432310" y="1145713"/>
                      </a:cubicBezTo>
                      <a:cubicBezTo>
                        <a:pt x="364061" y="1145713"/>
                        <a:pt x="318023" y="1098370"/>
                        <a:pt x="318023" y="1033297"/>
                      </a:cubicBezTo>
                      <a:lnTo>
                        <a:pt x="318023" y="355580"/>
                      </a:lnTo>
                      <a:lnTo>
                        <a:pt x="239073" y="432941"/>
                      </a:lnTo>
                      <a:cubicBezTo>
                        <a:pt x="212218" y="457923"/>
                        <a:pt x="184353" y="469809"/>
                        <a:pt x="153661" y="469809"/>
                      </a:cubicBezTo>
                      <a:cubicBezTo>
                        <a:pt x="96114" y="469809"/>
                        <a:pt x="54316" y="428711"/>
                        <a:pt x="54316" y="372301"/>
                      </a:cubicBezTo>
                      <a:cubicBezTo>
                        <a:pt x="54316" y="341881"/>
                        <a:pt x="70672" y="310453"/>
                        <a:pt x="101566" y="281644"/>
                      </a:cubicBezTo>
                      <a:lnTo>
                        <a:pt x="243111" y="145254"/>
                      </a:lnTo>
                      <a:cubicBezTo>
                        <a:pt x="304697" y="88643"/>
                        <a:pt x="347302" y="54193"/>
                        <a:pt x="422416" y="54193"/>
                      </a:cubicBezTo>
                      <a:moveTo>
                        <a:pt x="422416" y="0"/>
                      </a:moveTo>
                      <a:cubicBezTo>
                        <a:pt x="327917" y="0"/>
                        <a:pt x="273197" y="43717"/>
                        <a:pt x="206160" y="105364"/>
                      </a:cubicBezTo>
                      <a:lnTo>
                        <a:pt x="205756" y="105767"/>
                      </a:lnTo>
                      <a:lnTo>
                        <a:pt x="205352" y="106170"/>
                      </a:lnTo>
                      <a:lnTo>
                        <a:pt x="64009" y="242157"/>
                      </a:lnTo>
                      <a:cubicBezTo>
                        <a:pt x="22009" y="281442"/>
                        <a:pt x="0" y="326368"/>
                        <a:pt x="0" y="372100"/>
                      </a:cubicBezTo>
                      <a:cubicBezTo>
                        <a:pt x="0" y="458527"/>
                        <a:pt x="66028" y="523801"/>
                        <a:pt x="153661" y="523801"/>
                      </a:cubicBezTo>
                      <a:cubicBezTo>
                        <a:pt x="193237" y="523801"/>
                        <a:pt x="230188" y="510101"/>
                        <a:pt x="263707" y="483105"/>
                      </a:cubicBezTo>
                      <a:lnTo>
                        <a:pt x="263707" y="1033096"/>
                      </a:lnTo>
                      <a:cubicBezTo>
                        <a:pt x="263707" y="1127985"/>
                        <a:pt x="336196" y="1199705"/>
                        <a:pt x="432310" y="1199705"/>
                      </a:cubicBezTo>
                      <a:cubicBezTo>
                        <a:pt x="528424" y="1199705"/>
                        <a:pt x="602528" y="1129596"/>
                        <a:pt x="602528" y="1033096"/>
                      </a:cubicBezTo>
                      <a:lnTo>
                        <a:pt x="602528" y="179704"/>
                      </a:lnTo>
                      <a:cubicBezTo>
                        <a:pt x="602528" y="126518"/>
                        <a:pt x="585567" y="81391"/>
                        <a:pt x="553260" y="49157"/>
                      </a:cubicBezTo>
                      <a:cubicBezTo>
                        <a:pt x="520953" y="16923"/>
                        <a:pt x="475723" y="0"/>
                        <a:pt x="422416" y="0"/>
                      </a:cubicBezTo>
                      <a:lnTo>
                        <a:pt x="4224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9" name="Graphic 74">
              <a:extLst>
                <a:ext uri="{FF2B5EF4-FFF2-40B4-BE49-F238E27FC236}">
                  <a16:creationId xmlns:a16="http://schemas.microsoft.com/office/drawing/2014/main" id="{B95DF7A4-1F23-35F9-7088-706954F8A942}"/>
                </a:ext>
              </a:extLst>
            </p:cNvPr>
            <p:cNvGrpSpPr/>
            <p:nvPr/>
          </p:nvGrpSpPr>
          <p:grpSpPr>
            <a:xfrm>
              <a:off x="424936" y="3125120"/>
              <a:ext cx="4926031" cy="196626"/>
              <a:chOff x="424936" y="3125120"/>
              <a:chExt cx="4926031" cy="196626"/>
            </a:xfrm>
          </p:grpSpPr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DA1F22B4-E17E-4478-E04C-180850F04B67}"/>
                  </a:ext>
                </a:extLst>
              </p:cNvPr>
              <p:cNvSpPr/>
              <p:nvPr/>
            </p:nvSpPr>
            <p:spPr>
              <a:xfrm>
                <a:off x="424936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3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3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199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3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3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4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199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4DE07370-8565-5E17-E9E4-3752AA7A1F22}"/>
                  </a:ext>
                </a:extLst>
              </p:cNvPr>
              <p:cNvSpPr/>
              <p:nvPr/>
            </p:nvSpPr>
            <p:spPr>
              <a:xfrm>
                <a:off x="671076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6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6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E5B00FA9-E57E-EB3A-7953-80046C1D8FB6}"/>
                  </a:ext>
                </a:extLst>
              </p:cNvPr>
              <p:cNvSpPr/>
              <p:nvPr/>
            </p:nvSpPr>
            <p:spPr>
              <a:xfrm>
                <a:off x="884505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2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2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D05186D6-E140-5E24-A87C-CAC4A52B3990}"/>
                  </a:ext>
                </a:extLst>
              </p:cNvPr>
              <p:cNvSpPr/>
              <p:nvPr/>
            </p:nvSpPr>
            <p:spPr>
              <a:xfrm>
                <a:off x="1170019" y="3140230"/>
                <a:ext cx="112873" cy="181516"/>
              </a:xfrm>
              <a:custGeom>
                <a:avLst/>
                <a:gdLst>
                  <a:gd name="connsiteX0" fmla="*/ 21807 w 112873"/>
                  <a:gd name="connsiteY0" fmla="*/ 177891 h 181516"/>
                  <a:gd name="connsiteX1" fmla="*/ 12721 w 112873"/>
                  <a:gd name="connsiteY1" fmla="*/ 181517 h 181516"/>
                  <a:gd name="connsiteX2" fmla="*/ 3635 w 112873"/>
                  <a:gd name="connsiteY2" fmla="*/ 177891 h 181516"/>
                  <a:gd name="connsiteX3" fmla="*/ 0 w 112873"/>
                  <a:gd name="connsiteY3" fmla="*/ 168825 h 181516"/>
                  <a:gd name="connsiteX4" fmla="*/ 0 w 112873"/>
                  <a:gd name="connsiteY4" fmla="*/ 11685 h 181516"/>
                  <a:gd name="connsiteX5" fmla="*/ 3433 w 112873"/>
                  <a:gd name="connsiteY5" fmla="*/ 3425 h 181516"/>
                  <a:gd name="connsiteX6" fmla="*/ 11913 w 112873"/>
                  <a:gd name="connsiteY6" fmla="*/ 0 h 181516"/>
                  <a:gd name="connsiteX7" fmla="*/ 100960 w 112873"/>
                  <a:gd name="connsiteY7" fmla="*/ 0 h 181516"/>
                  <a:gd name="connsiteX8" fmla="*/ 109440 w 112873"/>
                  <a:gd name="connsiteY8" fmla="*/ 3223 h 181516"/>
                  <a:gd name="connsiteX9" fmla="*/ 112873 w 112873"/>
                  <a:gd name="connsiteY9" fmla="*/ 11685 h 181516"/>
                  <a:gd name="connsiteX10" fmla="*/ 109440 w 112873"/>
                  <a:gd name="connsiteY10" fmla="*/ 20146 h 181516"/>
                  <a:gd name="connsiteX11" fmla="*/ 100960 w 112873"/>
                  <a:gd name="connsiteY11" fmla="*/ 23571 h 181516"/>
                  <a:gd name="connsiteX12" fmla="*/ 25442 w 112873"/>
                  <a:gd name="connsiteY12" fmla="*/ 23571 h 181516"/>
                  <a:gd name="connsiteX13" fmla="*/ 25442 w 112873"/>
                  <a:gd name="connsiteY13" fmla="*/ 79577 h 181516"/>
                  <a:gd name="connsiteX14" fmla="*/ 89854 w 112873"/>
                  <a:gd name="connsiteY14" fmla="*/ 79577 h 181516"/>
                  <a:gd name="connsiteX15" fmla="*/ 98335 w 112873"/>
                  <a:gd name="connsiteY15" fmla="*/ 83002 h 181516"/>
                  <a:gd name="connsiteX16" fmla="*/ 101767 w 112873"/>
                  <a:gd name="connsiteY16" fmla="*/ 91464 h 181516"/>
                  <a:gd name="connsiteX17" fmla="*/ 98335 w 112873"/>
                  <a:gd name="connsiteY17" fmla="*/ 99925 h 181516"/>
                  <a:gd name="connsiteX18" fmla="*/ 89854 w 112873"/>
                  <a:gd name="connsiteY18" fmla="*/ 103148 h 181516"/>
                  <a:gd name="connsiteX19" fmla="*/ 25442 w 112873"/>
                  <a:gd name="connsiteY19" fmla="*/ 103148 h 181516"/>
                  <a:gd name="connsiteX20" fmla="*/ 25442 w 112873"/>
                  <a:gd name="connsiteY20" fmla="*/ 168825 h 181516"/>
                  <a:gd name="connsiteX21" fmla="*/ 21807 w 112873"/>
                  <a:gd name="connsiteY21" fmla="*/ 177891 h 181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873" h="181516">
                    <a:moveTo>
                      <a:pt x="21807" y="177891"/>
                    </a:moveTo>
                    <a:cubicBezTo>
                      <a:pt x="19384" y="180308"/>
                      <a:pt x="16355" y="181517"/>
                      <a:pt x="12721" y="181517"/>
                    </a:cubicBezTo>
                    <a:cubicBezTo>
                      <a:pt x="9086" y="181517"/>
                      <a:pt x="6058" y="180308"/>
                      <a:pt x="3635" y="177891"/>
                    </a:cubicBezTo>
                    <a:cubicBezTo>
                      <a:pt x="1211" y="175473"/>
                      <a:pt x="0" y="172451"/>
                      <a:pt x="0" y="168825"/>
                    </a:cubicBezTo>
                    <a:lnTo>
                      <a:pt x="0" y="11685"/>
                    </a:lnTo>
                    <a:cubicBezTo>
                      <a:pt x="0" y="8260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0960" y="0"/>
                    </a:lnTo>
                    <a:cubicBezTo>
                      <a:pt x="104392" y="0"/>
                      <a:pt x="107219" y="1007"/>
                      <a:pt x="109440" y="3223"/>
                    </a:cubicBezTo>
                    <a:cubicBezTo>
                      <a:pt x="111662" y="5440"/>
                      <a:pt x="112873" y="8260"/>
                      <a:pt x="112873" y="11685"/>
                    </a:cubicBezTo>
                    <a:cubicBezTo>
                      <a:pt x="112873" y="15110"/>
                      <a:pt x="111662" y="17930"/>
                      <a:pt x="109440" y="20146"/>
                    </a:cubicBezTo>
                    <a:cubicBezTo>
                      <a:pt x="107219" y="22362"/>
                      <a:pt x="104392" y="23571"/>
                      <a:pt x="100960" y="23571"/>
                    </a:cubicBezTo>
                    <a:lnTo>
                      <a:pt x="25442" y="23571"/>
                    </a:lnTo>
                    <a:lnTo>
                      <a:pt x="25442" y="79577"/>
                    </a:lnTo>
                    <a:lnTo>
                      <a:pt x="89854" y="79577"/>
                    </a:lnTo>
                    <a:cubicBezTo>
                      <a:pt x="93287" y="79577"/>
                      <a:pt x="96114" y="80786"/>
                      <a:pt x="98335" y="83002"/>
                    </a:cubicBezTo>
                    <a:cubicBezTo>
                      <a:pt x="100556" y="85218"/>
                      <a:pt x="101767" y="88039"/>
                      <a:pt x="101767" y="91464"/>
                    </a:cubicBezTo>
                    <a:cubicBezTo>
                      <a:pt x="101767" y="94889"/>
                      <a:pt x="100556" y="97709"/>
                      <a:pt x="98335" y="99925"/>
                    </a:cubicBezTo>
                    <a:cubicBezTo>
                      <a:pt x="96114" y="102141"/>
                      <a:pt x="93287" y="103148"/>
                      <a:pt x="89854" y="103148"/>
                    </a:cubicBezTo>
                    <a:lnTo>
                      <a:pt x="25442" y="103148"/>
                    </a:lnTo>
                    <a:lnTo>
                      <a:pt x="25442" y="168825"/>
                    </a:lnTo>
                    <a:cubicBezTo>
                      <a:pt x="25442" y="172451"/>
                      <a:pt x="24230" y="175473"/>
                      <a:pt x="21807" y="177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EA7E2B33-01E9-24FB-2584-CC43EF28F5B1}"/>
                  </a:ext>
                </a:extLst>
              </p:cNvPr>
              <p:cNvSpPr/>
              <p:nvPr/>
            </p:nvSpPr>
            <p:spPr>
              <a:xfrm>
                <a:off x="1340035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60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60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846F5174-2775-AF5F-090B-C7CC958848C8}"/>
                  </a:ext>
                </a:extLst>
              </p:cNvPr>
              <p:cNvSpPr/>
              <p:nvPr/>
            </p:nvSpPr>
            <p:spPr>
              <a:xfrm>
                <a:off x="1533071" y="3140028"/>
                <a:ext cx="138516" cy="178696"/>
              </a:xfrm>
              <a:custGeom>
                <a:avLst/>
                <a:gdLst>
                  <a:gd name="connsiteX0" fmla="*/ 81777 w 138516"/>
                  <a:gd name="connsiteY0" fmla="*/ 23571 h 178696"/>
                  <a:gd name="connsiteX1" fmla="*/ 81777 w 138516"/>
                  <a:gd name="connsiteY1" fmla="*/ 166206 h 178696"/>
                  <a:gd name="connsiteX2" fmla="*/ 78143 w 138516"/>
                  <a:gd name="connsiteY2" fmla="*/ 175070 h 178696"/>
                  <a:gd name="connsiteX3" fmla="*/ 69056 w 138516"/>
                  <a:gd name="connsiteY3" fmla="*/ 178696 h 178696"/>
                  <a:gd name="connsiteX4" fmla="*/ 60172 w 138516"/>
                  <a:gd name="connsiteY4" fmla="*/ 175070 h 178696"/>
                  <a:gd name="connsiteX5" fmla="*/ 56537 w 138516"/>
                  <a:gd name="connsiteY5" fmla="*/ 166206 h 178696"/>
                  <a:gd name="connsiteX6" fmla="*/ 56537 w 138516"/>
                  <a:gd name="connsiteY6" fmla="*/ 23571 h 178696"/>
                  <a:gd name="connsiteX7" fmla="*/ 11711 w 138516"/>
                  <a:gd name="connsiteY7" fmla="*/ 23571 h 178696"/>
                  <a:gd name="connsiteX8" fmla="*/ 3231 w 138516"/>
                  <a:gd name="connsiteY8" fmla="*/ 20348 h 178696"/>
                  <a:gd name="connsiteX9" fmla="*/ 0 w 138516"/>
                  <a:gd name="connsiteY9" fmla="*/ 11685 h 178696"/>
                  <a:gd name="connsiteX10" fmla="*/ 3231 w 138516"/>
                  <a:gd name="connsiteY10" fmla="*/ 3223 h 178696"/>
                  <a:gd name="connsiteX11" fmla="*/ 11711 w 138516"/>
                  <a:gd name="connsiteY11" fmla="*/ 0 h 178696"/>
                  <a:gd name="connsiteX12" fmla="*/ 126806 w 138516"/>
                  <a:gd name="connsiteY12" fmla="*/ 0 h 178696"/>
                  <a:gd name="connsiteX13" fmla="*/ 135286 w 138516"/>
                  <a:gd name="connsiteY13" fmla="*/ 3223 h 178696"/>
                  <a:gd name="connsiteX14" fmla="*/ 138517 w 138516"/>
                  <a:gd name="connsiteY14" fmla="*/ 11886 h 178696"/>
                  <a:gd name="connsiteX15" fmla="*/ 135286 w 138516"/>
                  <a:gd name="connsiteY15" fmla="*/ 20348 h 178696"/>
                  <a:gd name="connsiteX16" fmla="*/ 126806 w 138516"/>
                  <a:gd name="connsiteY16" fmla="*/ 23571 h 178696"/>
                  <a:gd name="connsiteX17" fmla="*/ 81979 w 138516"/>
                  <a:gd name="connsiteY17" fmla="*/ 2357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8516" h="178696">
                    <a:moveTo>
                      <a:pt x="81777" y="23571"/>
                    </a:moveTo>
                    <a:lnTo>
                      <a:pt x="81777" y="166206"/>
                    </a:lnTo>
                    <a:cubicBezTo>
                      <a:pt x="81777" y="169832"/>
                      <a:pt x="80566" y="172854"/>
                      <a:pt x="78143" y="175070"/>
                    </a:cubicBezTo>
                    <a:cubicBezTo>
                      <a:pt x="75720" y="177488"/>
                      <a:pt x="72691" y="178696"/>
                      <a:pt x="69056" y="178696"/>
                    </a:cubicBezTo>
                    <a:cubicBezTo>
                      <a:pt x="65422" y="178696"/>
                      <a:pt x="62393" y="177488"/>
                      <a:pt x="60172" y="175070"/>
                    </a:cubicBezTo>
                    <a:cubicBezTo>
                      <a:pt x="57749" y="172653"/>
                      <a:pt x="56537" y="169631"/>
                      <a:pt x="56537" y="166206"/>
                    </a:cubicBezTo>
                    <a:lnTo>
                      <a:pt x="56537" y="23571"/>
                    </a:lnTo>
                    <a:lnTo>
                      <a:pt x="11711" y="23571"/>
                    </a:lnTo>
                    <a:cubicBezTo>
                      <a:pt x="8279" y="23571"/>
                      <a:pt x="5452" y="22564"/>
                      <a:pt x="3231" y="20348"/>
                    </a:cubicBezTo>
                    <a:cubicBezTo>
                      <a:pt x="1010" y="18131"/>
                      <a:pt x="0" y="15311"/>
                      <a:pt x="0" y="11685"/>
                    </a:cubicBezTo>
                    <a:cubicBezTo>
                      <a:pt x="0" y="8058"/>
                      <a:pt x="1010" y="5439"/>
                      <a:pt x="3231" y="3223"/>
                    </a:cubicBezTo>
                    <a:cubicBezTo>
                      <a:pt x="5452" y="1007"/>
                      <a:pt x="8279" y="0"/>
                      <a:pt x="11711" y="0"/>
                    </a:cubicBezTo>
                    <a:lnTo>
                      <a:pt x="126806" y="0"/>
                    </a:lnTo>
                    <a:cubicBezTo>
                      <a:pt x="130238" y="0"/>
                      <a:pt x="133065" y="1007"/>
                      <a:pt x="135286" y="3223"/>
                    </a:cubicBezTo>
                    <a:cubicBezTo>
                      <a:pt x="137507" y="5439"/>
                      <a:pt x="138517" y="8260"/>
                      <a:pt x="138517" y="11886"/>
                    </a:cubicBezTo>
                    <a:cubicBezTo>
                      <a:pt x="138517" y="15512"/>
                      <a:pt x="137507" y="18131"/>
                      <a:pt x="135286" y="20348"/>
                    </a:cubicBezTo>
                    <a:cubicBezTo>
                      <a:pt x="133065" y="22564"/>
                      <a:pt x="130238" y="23571"/>
                      <a:pt x="126806" y="23571"/>
                    </a:cubicBezTo>
                    <a:lnTo>
                      <a:pt x="81979" y="2357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E23287EF-34D1-7D8D-71CE-91D45F14A895}"/>
                  </a:ext>
                </a:extLst>
              </p:cNvPr>
              <p:cNvSpPr/>
              <p:nvPr/>
            </p:nvSpPr>
            <p:spPr>
              <a:xfrm>
                <a:off x="1723481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D3CBF7EC-82D3-10FB-6887-68C795F8AD32}"/>
                  </a:ext>
                </a:extLst>
              </p:cNvPr>
              <p:cNvSpPr/>
              <p:nvPr/>
            </p:nvSpPr>
            <p:spPr>
              <a:xfrm>
                <a:off x="1936910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1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7F7FD229-8D78-875C-5312-11CCF0C39A82}"/>
                  </a:ext>
                </a:extLst>
              </p:cNvPr>
              <p:cNvSpPr/>
              <p:nvPr/>
            </p:nvSpPr>
            <p:spPr>
              <a:xfrm>
                <a:off x="2133782" y="3140028"/>
                <a:ext cx="115901" cy="178696"/>
              </a:xfrm>
              <a:custGeom>
                <a:avLst/>
                <a:gdLst>
                  <a:gd name="connsiteX0" fmla="*/ 0 w 115901"/>
                  <a:gd name="connsiteY0" fmla="*/ 11886 h 178696"/>
                  <a:gd name="connsiteX1" fmla="*/ 3433 w 115901"/>
                  <a:gd name="connsiteY1" fmla="*/ 3425 h 178696"/>
                  <a:gd name="connsiteX2" fmla="*/ 11913 w 115901"/>
                  <a:gd name="connsiteY2" fmla="*/ 0 h 178696"/>
                  <a:gd name="connsiteX3" fmla="*/ 103585 w 115901"/>
                  <a:gd name="connsiteY3" fmla="*/ 0 h 178696"/>
                  <a:gd name="connsiteX4" fmla="*/ 112267 w 115901"/>
                  <a:gd name="connsiteY4" fmla="*/ 3425 h 178696"/>
                  <a:gd name="connsiteX5" fmla="*/ 115700 w 115901"/>
                  <a:gd name="connsiteY5" fmla="*/ 12088 h 178696"/>
                  <a:gd name="connsiteX6" fmla="*/ 112267 w 115901"/>
                  <a:gd name="connsiteY6" fmla="*/ 20549 h 178696"/>
                  <a:gd name="connsiteX7" fmla="*/ 103787 w 115901"/>
                  <a:gd name="connsiteY7" fmla="*/ 23772 h 178696"/>
                  <a:gd name="connsiteX8" fmla="*/ 25442 w 115901"/>
                  <a:gd name="connsiteY8" fmla="*/ 23772 h 178696"/>
                  <a:gd name="connsiteX9" fmla="*/ 25442 w 115901"/>
                  <a:gd name="connsiteY9" fmla="*/ 77361 h 178696"/>
                  <a:gd name="connsiteX10" fmla="*/ 92479 w 115901"/>
                  <a:gd name="connsiteY10" fmla="*/ 77361 h 178696"/>
                  <a:gd name="connsiteX11" fmla="*/ 100960 w 115901"/>
                  <a:gd name="connsiteY11" fmla="*/ 80585 h 178696"/>
                  <a:gd name="connsiteX12" fmla="*/ 104392 w 115901"/>
                  <a:gd name="connsiteY12" fmla="*/ 89046 h 178696"/>
                  <a:gd name="connsiteX13" fmla="*/ 100960 w 115901"/>
                  <a:gd name="connsiteY13" fmla="*/ 97507 h 178696"/>
                  <a:gd name="connsiteX14" fmla="*/ 92479 w 115901"/>
                  <a:gd name="connsiteY14" fmla="*/ 100932 h 178696"/>
                  <a:gd name="connsiteX15" fmla="*/ 25442 w 115901"/>
                  <a:gd name="connsiteY15" fmla="*/ 100932 h 178696"/>
                  <a:gd name="connsiteX16" fmla="*/ 25442 w 115901"/>
                  <a:gd name="connsiteY16" fmla="*/ 154924 h 178696"/>
                  <a:gd name="connsiteX17" fmla="*/ 103787 w 115901"/>
                  <a:gd name="connsiteY17" fmla="*/ 154924 h 178696"/>
                  <a:gd name="connsiteX18" fmla="*/ 112469 w 115901"/>
                  <a:gd name="connsiteY18" fmla="*/ 158349 h 178696"/>
                  <a:gd name="connsiteX19" fmla="*/ 115902 w 115901"/>
                  <a:gd name="connsiteY19" fmla="*/ 167012 h 178696"/>
                  <a:gd name="connsiteX20" fmla="*/ 112469 w 115901"/>
                  <a:gd name="connsiteY20" fmla="*/ 175473 h 178696"/>
                  <a:gd name="connsiteX21" fmla="*/ 103989 w 115901"/>
                  <a:gd name="connsiteY21" fmla="*/ 178696 h 178696"/>
                  <a:gd name="connsiteX22" fmla="*/ 12317 w 115901"/>
                  <a:gd name="connsiteY22" fmla="*/ 178696 h 178696"/>
                  <a:gd name="connsiteX23" fmla="*/ 3837 w 115901"/>
                  <a:gd name="connsiteY23" fmla="*/ 175272 h 178696"/>
                  <a:gd name="connsiteX24" fmla="*/ 404 w 115901"/>
                  <a:gd name="connsiteY24" fmla="*/ 166810 h 178696"/>
                  <a:gd name="connsiteX25" fmla="*/ 404 w 115901"/>
                  <a:gd name="connsiteY25" fmla="*/ 1249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901" h="178696">
                    <a:moveTo>
                      <a:pt x="0" y="11886"/>
                    </a:move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3585" y="0"/>
                    </a:lnTo>
                    <a:cubicBezTo>
                      <a:pt x="107219" y="0"/>
                      <a:pt x="110046" y="1209"/>
                      <a:pt x="112267" y="3425"/>
                    </a:cubicBezTo>
                    <a:cubicBezTo>
                      <a:pt x="114488" y="5641"/>
                      <a:pt x="115700" y="8461"/>
                      <a:pt x="115700" y="12088"/>
                    </a:cubicBezTo>
                    <a:cubicBezTo>
                      <a:pt x="115700" y="15714"/>
                      <a:pt x="114488" y="18333"/>
                      <a:pt x="112267" y="20549"/>
                    </a:cubicBezTo>
                    <a:cubicBezTo>
                      <a:pt x="110046" y="22765"/>
                      <a:pt x="107219" y="23772"/>
                      <a:pt x="103787" y="23772"/>
                    </a:cubicBezTo>
                    <a:lnTo>
                      <a:pt x="25442" y="23772"/>
                    </a:lnTo>
                    <a:lnTo>
                      <a:pt x="25442" y="77361"/>
                    </a:lnTo>
                    <a:lnTo>
                      <a:pt x="92479" y="77361"/>
                    </a:lnTo>
                    <a:cubicBezTo>
                      <a:pt x="95912" y="77361"/>
                      <a:pt x="98739" y="78369"/>
                      <a:pt x="100960" y="80585"/>
                    </a:cubicBezTo>
                    <a:cubicBezTo>
                      <a:pt x="103181" y="82801"/>
                      <a:pt x="104392" y="85621"/>
                      <a:pt x="104392" y="89046"/>
                    </a:cubicBezTo>
                    <a:cubicBezTo>
                      <a:pt x="104392" y="92471"/>
                      <a:pt x="103181" y="95291"/>
                      <a:pt x="100960" y="97507"/>
                    </a:cubicBezTo>
                    <a:cubicBezTo>
                      <a:pt x="98739" y="99724"/>
                      <a:pt x="95912" y="100932"/>
                      <a:pt x="92479" y="100932"/>
                    </a:cubicBezTo>
                    <a:lnTo>
                      <a:pt x="25442" y="100932"/>
                    </a:lnTo>
                    <a:lnTo>
                      <a:pt x="25442" y="154924"/>
                    </a:lnTo>
                    <a:lnTo>
                      <a:pt x="103787" y="154924"/>
                    </a:lnTo>
                    <a:cubicBezTo>
                      <a:pt x="107421" y="154924"/>
                      <a:pt x="110248" y="156133"/>
                      <a:pt x="112469" y="158349"/>
                    </a:cubicBezTo>
                    <a:cubicBezTo>
                      <a:pt x="114690" y="160565"/>
                      <a:pt x="115902" y="163386"/>
                      <a:pt x="115902" y="167012"/>
                    </a:cubicBezTo>
                    <a:cubicBezTo>
                      <a:pt x="115902" y="170638"/>
                      <a:pt x="114690" y="173257"/>
                      <a:pt x="112469" y="175473"/>
                    </a:cubicBezTo>
                    <a:cubicBezTo>
                      <a:pt x="110248" y="177689"/>
                      <a:pt x="107421" y="178696"/>
                      <a:pt x="103989" y="178696"/>
                    </a:cubicBezTo>
                    <a:lnTo>
                      <a:pt x="12317" y="178696"/>
                    </a:lnTo>
                    <a:cubicBezTo>
                      <a:pt x="8885" y="178696"/>
                      <a:pt x="6058" y="177488"/>
                      <a:pt x="3837" y="175272"/>
                    </a:cubicBezTo>
                    <a:cubicBezTo>
                      <a:pt x="1615" y="173056"/>
                      <a:pt x="404" y="170235"/>
                      <a:pt x="404" y="166810"/>
                    </a:cubicBezTo>
                    <a:lnTo>
                      <a:pt x="404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BDB8F79A-0719-5417-6751-BA33D7B53A36}"/>
                  </a:ext>
                </a:extLst>
              </p:cNvPr>
              <p:cNvSpPr/>
              <p:nvPr/>
            </p:nvSpPr>
            <p:spPr>
              <a:xfrm>
                <a:off x="2398498" y="3139424"/>
                <a:ext cx="25441" cy="179300"/>
              </a:xfrm>
              <a:custGeom>
                <a:avLst/>
                <a:gdLst>
                  <a:gd name="connsiteX0" fmla="*/ 0 w 25441"/>
                  <a:gd name="connsiteY0" fmla="*/ 12491 h 179300"/>
                  <a:gd name="connsiteX1" fmla="*/ 3635 w 25441"/>
                  <a:gd name="connsiteY1" fmla="*/ 3626 h 179300"/>
                  <a:gd name="connsiteX2" fmla="*/ 12721 w 25441"/>
                  <a:gd name="connsiteY2" fmla="*/ 0 h 179300"/>
                  <a:gd name="connsiteX3" fmla="*/ 21807 w 25441"/>
                  <a:gd name="connsiteY3" fmla="*/ 3626 h 179300"/>
                  <a:gd name="connsiteX4" fmla="*/ 25442 w 25441"/>
                  <a:gd name="connsiteY4" fmla="*/ 12491 h 179300"/>
                  <a:gd name="connsiteX5" fmla="*/ 25442 w 25441"/>
                  <a:gd name="connsiteY5" fmla="*/ 166810 h 179300"/>
                  <a:gd name="connsiteX6" fmla="*/ 21807 w 25441"/>
                  <a:gd name="connsiteY6" fmla="*/ 175675 h 179300"/>
                  <a:gd name="connsiteX7" fmla="*/ 12721 w 25441"/>
                  <a:gd name="connsiteY7" fmla="*/ 179301 h 179300"/>
                  <a:gd name="connsiteX8" fmla="*/ 3635 w 25441"/>
                  <a:gd name="connsiteY8" fmla="*/ 175675 h 179300"/>
                  <a:gd name="connsiteX9" fmla="*/ 0 w 25441"/>
                  <a:gd name="connsiteY9" fmla="*/ 166810 h 179300"/>
                  <a:gd name="connsiteX10" fmla="*/ 0 w 25441"/>
                  <a:gd name="connsiteY10" fmla="*/ 12491 h 17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41" h="179300">
                    <a:moveTo>
                      <a:pt x="0" y="12491"/>
                    </a:moveTo>
                    <a:cubicBezTo>
                      <a:pt x="0" y="8864"/>
                      <a:pt x="1211" y="5842"/>
                      <a:pt x="3635" y="3626"/>
                    </a:cubicBezTo>
                    <a:cubicBezTo>
                      <a:pt x="6057" y="1209"/>
                      <a:pt x="9086" y="0"/>
                      <a:pt x="12721" y="0"/>
                    </a:cubicBezTo>
                    <a:cubicBezTo>
                      <a:pt x="16355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66810"/>
                    </a:lnTo>
                    <a:cubicBezTo>
                      <a:pt x="25442" y="170436"/>
                      <a:pt x="24230" y="173459"/>
                      <a:pt x="21807" y="175675"/>
                    </a:cubicBezTo>
                    <a:cubicBezTo>
                      <a:pt x="19384" y="178092"/>
                      <a:pt x="16355" y="179301"/>
                      <a:pt x="12721" y="179301"/>
                    </a:cubicBezTo>
                    <a:cubicBezTo>
                      <a:pt x="9086" y="179301"/>
                      <a:pt x="6057" y="178092"/>
                      <a:pt x="3635" y="175675"/>
                    </a:cubicBezTo>
                    <a:cubicBezTo>
                      <a:pt x="1211" y="173257"/>
                      <a:pt x="0" y="170235"/>
                      <a:pt x="0" y="166810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1D5E9232-BDDF-A46E-2E6C-7D8CEE702D26}"/>
                  </a:ext>
                </a:extLst>
              </p:cNvPr>
              <p:cNvSpPr/>
              <p:nvPr/>
            </p:nvSpPr>
            <p:spPr>
              <a:xfrm>
                <a:off x="2489968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6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1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2 w 129834"/>
                  <a:gd name="connsiteY18" fmla="*/ 13297 h 184941"/>
                  <a:gd name="connsiteX19" fmla="*/ 64008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7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4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6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6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79" y="108789"/>
                      <a:pt x="76931" y="106775"/>
                    </a:cubicBezTo>
                    <a:cubicBezTo>
                      <a:pt x="71883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2" y="13297"/>
                    </a:cubicBezTo>
                    <a:cubicBezTo>
                      <a:pt x="30490" y="4432"/>
                      <a:pt x="45432" y="0"/>
                      <a:pt x="64008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1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7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94FBAFE7-E8B8-E625-5FD4-0640517E2FF5}"/>
                  </a:ext>
                </a:extLst>
              </p:cNvPr>
              <p:cNvSpPr/>
              <p:nvPr/>
            </p:nvSpPr>
            <p:spPr>
              <a:xfrm>
                <a:off x="2768617" y="3139222"/>
                <a:ext cx="151641" cy="179905"/>
              </a:xfrm>
              <a:custGeom>
                <a:avLst/>
                <a:gdLst>
                  <a:gd name="connsiteX0" fmla="*/ 139123 w 151641"/>
                  <a:gd name="connsiteY0" fmla="*/ 202 h 179905"/>
                  <a:gd name="connsiteX1" fmla="*/ 148209 w 151641"/>
                  <a:gd name="connsiteY1" fmla="*/ 3828 h 179905"/>
                  <a:gd name="connsiteX2" fmla="*/ 151642 w 151641"/>
                  <a:gd name="connsiteY2" fmla="*/ 12692 h 179905"/>
                  <a:gd name="connsiteX3" fmla="*/ 151642 w 151641"/>
                  <a:gd name="connsiteY3" fmla="*/ 163990 h 179905"/>
                  <a:gd name="connsiteX4" fmla="*/ 148007 w 151641"/>
                  <a:gd name="connsiteY4" fmla="*/ 175675 h 179905"/>
                  <a:gd name="connsiteX5" fmla="*/ 138113 w 151641"/>
                  <a:gd name="connsiteY5" fmla="*/ 179906 h 179905"/>
                  <a:gd name="connsiteX6" fmla="*/ 127007 w 151641"/>
                  <a:gd name="connsiteY6" fmla="*/ 176682 h 179905"/>
                  <a:gd name="connsiteX7" fmla="*/ 117113 w 151641"/>
                  <a:gd name="connsiteY7" fmla="*/ 166206 h 179905"/>
                  <a:gd name="connsiteX8" fmla="*/ 25442 w 151641"/>
                  <a:gd name="connsiteY8" fmla="*/ 44120 h 179905"/>
                  <a:gd name="connsiteX9" fmla="*/ 25442 w 151641"/>
                  <a:gd name="connsiteY9" fmla="*/ 167012 h 179905"/>
                  <a:gd name="connsiteX10" fmla="*/ 21807 w 151641"/>
                  <a:gd name="connsiteY10" fmla="*/ 175876 h 179905"/>
                  <a:gd name="connsiteX11" fmla="*/ 12519 w 151641"/>
                  <a:gd name="connsiteY11" fmla="*/ 179503 h 179905"/>
                  <a:gd name="connsiteX12" fmla="*/ 3635 w 151641"/>
                  <a:gd name="connsiteY12" fmla="*/ 175876 h 179905"/>
                  <a:gd name="connsiteX13" fmla="*/ 0 w 151641"/>
                  <a:gd name="connsiteY13" fmla="*/ 167012 h 179905"/>
                  <a:gd name="connsiteX14" fmla="*/ 0 w 151641"/>
                  <a:gd name="connsiteY14" fmla="*/ 16117 h 179905"/>
                  <a:gd name="connsiteX15" fmla="*/ 3836 w 151641"/>
                  <a:gd name="connsiteY15" fmla="*/ 4231 h 179905"/>
                  <a:gd name="connsiteX16" fmla="*/ 14538 w 151641"/>
                  <a:gd name="connsiteY16" fmla="*/ 0 h 179905"/>
                  <a:gd name="connsiteX17" fmla="*/ 24634 w 151641"/>
                  <a:gd name="connsiteY17" fmla="*/ 3223 h 179905"/>
                  <a:gd name="connsiteX18" fmla="*/ 33317 w 151641"/>
                  <a:gd name="connsiteY18" fmla="*/ 13095 h 179905"/>
                  <a:gd name="connsiteX19" fmla="*/ 126200 w 151641"/>
                  <a:gd name="connsiteY19" fmla="*/ 137397 h 179905"/>
                  <a:gd name="connsiteX20" fmla="*/ 126200 w 151641"/>
                  <a:gd name="connsiteY20" fmla="*/ 12692 h 179905"/>
                  <a:gd name="connsiteX21" fmla="*/ 129834 w 151641"/>
                  <a:gd name="connsiteY21" fmla="*/ 3828 h 179905"/>
                  <a:gd name="connsiteX22" fmla="*/ 138719 w 151641"/>
                  <a:gd name="connsiteY22" fmla="*/ 202 h 17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641" h="179905">
                    <a:moveTo>
                      <a:pt x="139123" y="202"/>
                    </a:moveTo>
                    <a:cubicBezTo>
                      <a:pt x="142757" y="202"/>
                      <a:pt x="145786" y="1410"/>
                      <a:pt x="148209" y="3828"/>
                    </a:cubicBezTo>
                    <a:cubicBezTo>
                      <a:pt x="150430" y="6245"/>
                      <a:pt x="151642" y="9267"/>
                      <a:pt x="151642" y="12692"/>
                    </a:cubicBezTo>
                    <a:lnTo>
                      <a:pt x="151642" y="163990"/>
                    </a:lnTo>
                    <a:cubicBezTo>
                      <a:pt x="151642" y="168825"/>
                      <a:pt x="150430" y="172653"/>
                      <a:pt x="148007" y="175675"/>
                    </a:cubicBezTo>
                    <a:cubicBezTo>
                      <a:pt x="145584" y="178495"/>
                      <a:pt x="142353" y="179906"/>
                      <a:pt x="138113" y="179906"/>
                    </a:cubicBezTo>
                    <a:cubicBezTo>
                      <a:pt x="133671" y="179906"/>
                      <a:pt x="129834" y="178898"/>
                      <a:pt x="127007" y="176682"/>
                    </a:cubicBezTo>
                    <a:cubicBezTo>
                      <a:pt x="124180" y="174667"/>
                      <a:pt x="120748" y="171041"/>
                      <a:pt x="117113" y="166206"/>
                    </a:cubicBezTo>
                    <a:lnTo>
                      <a:pt x="25442" y="44120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4"/>
                      <a:pt x="16355" y="179503"/>
                      <a:pt x="12519" y="179503"/>
                    </a:cubicBezTo>
                    <a:cubicBezTo>
                      <a:pt x="8683" y="179503"/>
                      <a:pt x="5856" y="178294"/>
                      <a:pt x="3635" y="175876"/>
                    </a:cubicBezTo>
                    <a:cubicBezTo>
                      <a:pt x="1211" y="173459"/>
                      <a:pt x="0" y="170437"/>
                      <a:pt x="0" y="167012"/>
                    </a:cubicBezTo>
                    <a:lnTo>
                      <a:pt x="0" y="16117"/>
                    </a:lnTo>
                    <a:cubicBezTo>
                      <a:pt x="0" y="11080"/>
                      <a:pt x="1211" y="7051"/>
                      <a:pt x="3836" y="4231"/>
                    </a:cubicBezTo>
                    <a:cubicBezTo>
                      <a:pt x="6461" y="1410"/>
                      <a:pt x="9894" y="0"/>
                      <a:pt x="14538" y="0"/>
                    </a:cubicBezTo>
                    <a:cubicBezTo>
                      <a:pt x="18577" y="0"/>
                      <a:pt x="21807" y="1007"/>
                      <a:pt x="24634" y="3223"/>
                    </a:cubicBezTo>
                    <a:cubicBezTo>
                      <a:pt x="27461" y="5238"/>
                      <a:pt x="30288" y="8663"/>
                      <a:pt x="33317" y="13095"/>
                    </a:cubicBezTo>
                    <a:lnTo>
                      <a:pt x="126200" y="137397"/>
                    </a:lnTo>
                    <a:lnTo>
                      <a:pt x="126200" y="12692"/>
                    </a:lnTo>
                    <a:cubicBezTo>
                      <a:pt x="126200" y="9066"/>
                      <a:pt x="127411" y="6044"/>
                      <a:pt x="129834" y="3828"/>
                    </a:cubicBezTo>
                    <a:cubicBezTo>
                      <a:pt x="132257" y="1410"/>
                      <a:pt x="135286" y="202"/>
                      <a:pt x="138719" y="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5DD50783-BFD0-68BE-051C-B705BE1F4C24}"/>
                  </a:ext>
                </a:extLst>
              </p:cNvPr>
              <p:cNvSpPr/>
              <p:nvPr/>
            </p:nvSpPr>
            <p:spPr>
              <a:xfrm>
                <a:off x="2985277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4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B6889564-252F-4546-B45D-3E92318AF902}"/>
                  </a:ext>
                </a:extLst>
              </p:cNvPr>
              <p:cNvSpPr/>
              <p:nvPr/>
            </p:nvSpPr>
            <p:spPr>
              <a:xfrm>
                <a:off x="3209410" y="3138814"/>
                <a:ext cx="257661" cy="180313"/>
              </a:xfrm>
              <a:custGeom>
                <a:avLst/>
                <a:gdLst>
                  <a:gd name="connsiteX0" fmla="*/ 244926 w 257661"/>
                  <a:gd name="connsiteY0" fmla="*/ 408 h 180313"/>
                  <a:gd name="connsiteX1" fmla="*/ 255830 w 257661"/>
                  <a:gd name="connsiteY1" fmla="*/ 6653 h 180313"/>
                  <a:gd name="connsiteX2" fmla="*/ 256435 w 257661"/>
                  <a:gd name="connsiteY2" fmla="*/ 21159 h 180313"/>
                  <a:gd name="connsiteX3" fmla="*/ 208782 w 257661"/>
                  <a:gd name="connsiteY3" fmla="*/ 166010 h 180313"/>
                  <a:gd name="connsiteX4" fmla="*/ 188590 w 257661"/>
                  <a:gd name="connsiteY4" fmla="*/ 180314 h 180313"/>
                  <a:gd name="connsiteX5" fmla="*/ 169206 w 257661"/>
                  <a:gd name="connsiteY5" fmla="*/ 165607 h 180313"/>
                  <a:gd name="connsiteX6" fmla="*/ 128418 w 257661"/>
                  <a:gd name="connsiteY6" fmla="*/ 32642 h 180313"/>
                  <a:gd name="connsiteX7" fmla="*/ 87429 w 257661"/>
                  <a:gd name="connsiteY7" fmla="*/ 166010 h 180313"/>
                  <a:gd name="connsiteX8" fmla="*/ 68448 w 257661"/>
                  <a:gd name="connsiteY8" fmla="*/ 180112 h 180313"/>
                  <a:gd name="connsiteX9" fmla="*/ 48862 w 257661"/>
                  <a:gd name="connsiteY9" fmla="*/ 166211 h 180313"/>
                  <a:gd name="connsiteX10" fmla="*/ 1209 w 257661"/>
                  <a:gd name="connsiteY10" fmla="*/ 20756 h 180313"/>
                  <a:gd name="connsiteX11" fmla="*/ 2016 w 257661"/>
                  <a:gd name="connsiteY11" fmla="*/ 6049 h 180313"/>
                  <a:gd name="connsiteX12" fmla="*/ 13526 w 257661"/>
                  <a:gd name="connsiteY12" fmla="*/ 207 h 180313"/>
                  <a:gd name="connsiteX13" fmla="*/ 28670 w 257661"/>
                  <a:gd name="connsiteY13" fmla="*/ 12899 h 180313"/>
                  <a:gd name="connsiteX14" fmla="*/ 68852 w 257661"/>
                  <a:gd name="connsiteY14" fmla="*/ 148684 h 180313"/>
                  <a:gd name="connsiteX15" fmla="*/ 108630 w 257661"/>
                  <a:gd name="connsiteY15" fmla="*/ 17935 h 180313"/>
                  <a:gd name="connsiteX16" fmla="*/ 129630 w 257661"/>
                  <a:gd name="connsiteY16" fmla="*/ 207 h 180313"/>
                  <a:gd name="connsiteX17" fmla="*/ 142957 w 257661"/>
                  <a:gd name="connsiteY17" fmla="*/ 4437 h 180313"/>
                  <a:gd name="connsiteX18" fmla="*/ 150226 w 257661"/>
                  <a:gd name="connsiteY18" fmla="*/ 17935 h 180313"/>
                  <a:gd name="connsiteX19" fmla="*/ 190407 w 257661"/>
                  <a:gd name="connsiteY19" fmla="*/ 148684 h 180313"/>
                  <a:gd name="connsiteX20" fmla="*/ 228166 w 257661"/>
                  <a:gd name="connsiteY20" fmla="*/ 16525 h 180313"/>
                  <a:gd name="connsiteX21" fmla="*/ 244926 w 257661"/>
                  <a:gd name="connsiteY21" fmla="*/ 5 h 1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7661" h="180313">
                    <a:moveTo>
                      <a:pt x="244926" y="408"/>
                    </a:moveTo>
                    <a:cubicBezTo>
                      <a:pt x="249974" y="610"/>
                      <a:pt x="253608" y="2826"/>
                      <a:pt x="255830" y="6653"/>
                    </a:cubicBezTo>
                    <a:cubicBezTo>
                      <a:pt x="258051" y="10481"/>
                      <a:pt x="258252" y="15316"/>
                      <a:pt x="256435" y="21159"/>
                    </a:cubicBezTo>
                    <a:lnTo>
                      <a:pt x="208782" y="166010"/>
                    </a:lnTo>
                    <a:cubicBezTo>
                      <a:pt x="205754" y="175680"/>
                      <a:pt x="198888" y="180314"/>
                      <a:pt x="188590" y="180314"/>
                    </a:cubicBezTo>
                    <a:cubicBezTo>
                      <a:pt x="178292" y="180314"/>
                      <a:pt x="171831" y="175478"/>
                      <a:pt x="169206" y="165607"/>
                    </a:cubicBezTo>
                    <a:lnTo>
                      <a:pt x="128418" y="32642"/>
                    </a:lnTo>
                    <a:lnTo>
                      <a:pt x="87429" y="166010"/>
                    </a:lnTo>
                    <a:cubicBezTo>
                      <a:pt x="85005" y="175478"/>
                      <a:pt x="78746" y="180112"/>
                      <a:pt x="68448" y="180112"/>
                    </a:cubicBezTo>
                    <a:cubicBezTo>
                      <a:pt x="58150" y="180112"/>
                      <a:pt x="51891" y="175478"/>
                      <a:pt x="48862" y="166211"/>
                    </a:cubicBezTo>
                    <a:lnTo>
                      <a:pt x="1209" y="20756"/>
                    </a:lnTo>
                    <a:cubicBezTo>
                      <a:pt x="-608" y="14510"/>
                      <a:pt x="-407" y="9675"/>
                      <a:pt x="2016" y="6049"/>
                    </a:cubicBezTo>
                    <a:cubicBezTo>
                      <a:pt x="4440" y="2423"/>
                      <a:pt x="8276" y="408"/>
                      <a:pt x="13526" y="207"/>
                    </a:cubicBezTo>
                    <a:cubicBezTo>
                      <a:pt x="21401" y="5"/>
                      <a:pt x="26449" y="4236"/>
                      <a:pt x="28670" y="12899"/>
                    </a:cubicBezTo>
                    <a:lnTo>
                      <a:pt x="68852" y="148684"/>
                    </a:lnTo>
                    <a:lnTo>
                      <a:pt x="108630" y="17935"/>
                    </a:lnTo>
                    <a:cubicBezTo>
                      <a:pt x="111659" y="6049"/>
                      <a:pt x="118524" y="207"/>
                      <a:pt x="129630" y="207"/>
                    </a:cubicBezTo>
                    <a:cubicBezTo>
                      <a:pt x="135082" y="207"/>
                      <a:pt x="139524" y="1617"/>
                      <a:pt x="142957" y="4437"/>
                    </a:cubicBezTo>
                    <a:cubicBezTo>
                      <a:pt x="146389" y="7258"/>
                      <a:pt x="148812" y="11892"/>
                      <a:pt x="150226" y="17935"/>
                    </a:cubicBezTo>
                    <a:lnTo>
                      <a:pt x="190407" y="148684"/>
                    </a:lnTo>
                    <a:lnTo>
                      <a:pt x="228166" y="16525"/>
                    </a:lnTo>
                    <a:cubicBezTo>
                      <a:pt x="230590" y="5243"/>
                      <a:pt x="236041" y="-196"/>
                      <a:pt x="24492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3D755B89-4037-0244-3DBA-5A012AA84127}"/>
                  </a:ext>
                </a:extLst>
              </p:cNvPr>
              <p:cNvSpPr/>
              <p:nvPr/>
            </p:nvSpPr>
            <p:spPr>
              <a:xfrm>
                <a:off x="3724303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2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57E43C5A-8FB8-EB99-A63E-0476AD675AE4}"/>
                  </a:ext>
                </a:extLst>
              </p:cNvPr>
              <p:cNvSpPr/>
              <p:nvPr/>
            </p:nvSpPr>
            <p:spPr>
              <a:xfrm>
                <a:off x="3936924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4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4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5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0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2" y="179502"/>
                      <a:pt x="5856" y="178293"/>
                      <a:pt x="3634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4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5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1AE95682-A100-A9F9-5B2E-3ADB7C75DFC3}"/>
                  </a:ext>
                </a:extLst>
              </p:cNvPr>
              <p:cNvSpPr/>
              <p:nvPr/>
            </p:nvSpPr>
            <p:spPr>
              <a:xfrm>
                <a:off x="4105527" y="3136805"/>
                <a:ext cx="155680" cy="184941"/>
              </a:xfrm>
              <a:custGeom>
                <a:avLst/>
                <a:gdLst>
                  <a:gd name="connsiteX0" fmla="*/ 26452 w 155680"/>
                  <a:gd name="connsiteY0" fmla="*/ 92471 h 184941"/>
                  <a:gd name="connsiteX1" fmla="*/ 35134 w 155680"/>
                  <a:gd name="connsiteY1" fmla="*/ 126317 h 184941"/>
                  <a:gd name="connsiteX2" fmla="*/ 59163 w 155680"/>
                  <a:gd name="connsiteY2" fmla="*/ 150895 h 184941"/>
                  <a:gd name="connsiteX3" fmla="*/ 93085 w 155680"/>
                  <a:gd name="connsiteY3" fmla="*/ 159961 h 184941"/>
                  <a:gd name="connsiteX4" fmla="*/ 130440 w 155680"/>
                  <a:gd name="connsiteY4" fmla="*/ 153312 h 184941"/>
                  <a:gd name="connsiteX5" fmla="*/ 130440 w 155680"/>
                  <a:gd name="connsiteY5" fmla="*/ 102343 h 184941"/>
                  <a:gd name="connsiteX6" fmla="*/ 134075 w 155680"/>
                  <a:gd name="connsiteY6" fmla="*/ 93277 h 184941"/>
                  <a:gd name="connsiteX7" fmla="*/ 143161 w 155680"/>
                  <a:gd name="connsiteY7" fmla="*/ 89650 h 184941"/>
                  <a:gd name="connsiteX8" fmla="*/ 152045 w 155680"/>
                  <a:gd name="connsiteY8" fmla="*/ 93277 h 184941"/>
                  <a:gd name="connsiteX9" fmla="*/ 155680 w 155680"/>
                  <a:gd name="connsiteY9" fmla="*/ 102343 h 184941"/>
                  <a:gd name="connsiteX10" fmla="*/ 155680 w 155680"/>
                  <a:gd name="connsiteY10" fmla="*/ 151701 h 184941"/>
                  <a:gd name="connsiteX11" fmla="*/ 137911 w 155680"/>
                  <a:gd name="connsiteY11" fmla="*/ 175876 h 184941"/>
                  <a:gd name="connsiteX12" fmla="*/ 91672 w 155680"/>
                  <a:gd name="connsiteY12" fmla="*/ 184942 h 184941"/>
                  <a:gd name="connsiteX13" fmla="*/ 45028 w 155680"/>
                  <a:gd name="connsiteY13" fmla="*/ 172451 h 184941"/>
                  <a:gd name="connsiteX14" fmla="*/ 11913 w 155680"/>
                  <a:gd name="connsiteY14" fmla="*/ 138807 h 184941"/>
                  <a:gd name="connsiteX15" fmla="*/ 0 w 155680"/>
                  <a:gd name="connsiteY15" fmla="*/ 92471 h 184941"/>
                  <a:gd name="connsiteX16" fmla="*/ 11711 w 155680"/>
                  <a:gd name="connsiteY16" fmla="*/ 45933 h 184941"/>
                  <a:gd name="connsiteX17" fmla="*/ 44826 w 155680"/>
                  <a:gd name="connsiteY17" fmla="*/ 12491 h 184941"/>
                  <a:gd name="connsiteX18" fmla="*/ 93691 w 155680"/>
                  <a:gd name="connsiteY18" fmla="*/ 0 h 184941"/>
                  <a:gd name="connsiteX19" fmla="*/ 117517 w 155680"/>
                  <a:gd name="connsiteY19" fmla="*/ 2619 h 184941"/>
                  <a:gd name="connsiteX20" fmla="*/ 137305 w 155680"/>
                  <a:gd name="connsiteY20" fmla="*/ 9469 h 184941"/>
                  <a:gd name="connsiteX21" fmla="*/ 150228 w 155680"/>
                  <a:gd name="connsiteY21" fmla="*/ 18736 h 184941"/>
                  <a:gd name="connsiteX22" fmla="*/ 155074 w 155680"/>
                  <a:gd name="connsiteY22" fmla="*/ 28608 h 184941"/>
                  <a:gd name="connsiteX23" fmla="*/ 151844 w 155680"/>
                  <a:gd name="connsiteY23" fmla="*/ 36465 h 184941"/>
                  <a:gd name="connsiteX24" fmla="*/ 143767 w 155680"/>
                  <a:gd name="connsiteY24" fmla="*/ 39285 h 184941"/>
                  <a:gd name="connsiteX25" fmla="*/ 135286 w 155680"/>
                  <a:gd name="connsiteY25" fmla="*/ 37069 h 184941"/>
                  <a:gd name="connsiteX26" fmla="*/ 124988 w 155680"/>
                  <a:gd name="connsiteY26" fmla="*/ 32032 h 184941"/>
                  <a:gd name="connsiteX27" fmla="*/ 110854 w 155680"/>
                  <a:gd name="connsiteY27" fmla="*/ 26996 h 184941"/>
                  <a:gd name="connsiteX28" fmla="*/ 91470 w 155680"/>
                  <a:gd name="connsiteY28" fmla="*/ 24780 h 184941"/>
                  <a:gd name="connsiteX29" fmla="*/ 57951 w 155680"/>
                  <a:gd name="connsiteY29" fmla="*/ 33845 h 184941"/>
                  <a:gd name="connsiteX30" fmla="*/ 34932 w 155680"/>
                  <a:gd name="connsiteY30" fmla="*/ 58424 h 184941"/>
                  <a:gd name="connsiteX31" fmla="*/ 26855 w 155680"/>
                  <a:gd name="connsiteY31" fmla="*/ 9247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5680" h="184941">
                    <a:moveTo>
                      <a:pt x="26452" y="92471"/>
                    </a:moveTo>
                    <a:cubicBezTo>
                      <a:pt x="26452" y="104760"/>
                      <a:pt x="29279" y="116042"/>
                      <a:pt x="35134" y="126317"/>
                    </a:cubicBezTo>
                    <a:cubicBezTo>
                      <a:pt x="40990" y="136591"/>
                      <a:pt x="48865" y="144851"/>
                      <a:pt x="59163" y="150895"/>
                    </a:cubicBezTo>
                    <a:cubicBezTo>
                      <a:pt x="69460" y="156939"/>
                      <a:pt x="80768" y="159961"/>
                      <a:pt x="93085" y="159961"/>
                    </a:cubicBezTo>
                    <a:cubicBezTo>
                      <a:pt x="107421" y="159961"/>
                      <a:pt x="119940" y="157745"/>
                      <a:pt x="130440" y="153312"/>
                    </a:cubicBezTo>
                    <a:lnTo>
                      <a:pt x="130440" y="102343"/>
                    </a:lnTo>
                    <a:cubicBezTo>
                      <a:pt x="130440" y="98716"/>
                      <a:pt x="131652" y="95493"/>
                      <a:pt x="134075" y="93277"/>
                    </a:cubicBezTo>
                    <a:cubicBezTo>
                      <a:pt x="136498" y="90859"/>
                      <a:pt x="139527" y="89650"/>
                      <a:pt x="143161" y="89650"/>
                    </a:cubicBezTo>
                    <a:cubicBezTo>
                      <a:pt x="146796" y="89650"/>
                      <a:pt x="149824" y="90859"/>
                      <a:pt x="152045" y="93277"/>
                    </a:cubicBezTo>
                    <a:cubicBezTo>
                      <a:pt x="154469" y="95694"/>
                      <a:pt x="155680" y="98716"/>
                      <a:pt x="155680" y="102343"/>
                    </a:cubicBezTo>
                    <a:lnTo>
                      <a:pt x="155680" y="151701"/>
                    </a:lnTo>
                    <a:cubicBezTo>
                      <a:pt x="155680" y="161774"/>
                      <a:pt x="149824" y="169832"/>
                      <a:pt x="137911" y="175876"/>
                    </a:cubicBezTo>
                    <a:cubicBezTo>
                      <a:pt x="125998" y="181920"/>
                      <a:pt x="110652" y="184942"/>
                      <a:pt x="91672" y="184942"/>
                    </a:cubicBezTo>
                    <a:cubicBezTo>
                      <a:pt x="74711" y="184942"/>
                      <a:pt x="59163" y="180711"/>
                      <a:pt x="45028" y="172451"/>
                    </a:cubicBezTo>
                    <a:cubicBezTo>
                      <a:pt x="30894" y="164191"/>
                      <a:pt x="19788" y="152909"/>
                      <a:pt x="11913" y="138807"/>
                    </a:cubicBezTo>
                    <a:cubicBezTo>
                      <a:pt x="3837" y="124705"/>
                      <a:pt x="0" y="109192"/>
                      <a:pt x="0" y="92471"/>
                    </a:cubicBezTo>
                    <a:cubicBezTo>
                      <a:pt x="0" y="75750"/>
                      <a:pt x="3837" y="59834"/>
                      <a:pt x="11711" y="45933"/>
                    </a:cubicBezTo>
                    <a:cubicBezTo>
                      <a:pt x="19384" y="31831"/>
                      <a:pt x="30490" y="20751"/>
                      <a:pt x="44826" y="12491"/>
                    </a:cubicBezTo>
                    <a:cubicBezTo>
                      <a:pt x="59163" y="4231"/>
                      <a:pt x="75518" y="0"/>
                      <a:pt x="93691" y="0"/>
                    </a:cubicBezTo>
                    <a:cubicBezTo>
                      <a:pt x="101768" y="0"/>
                      <a:pt x="109643" y="806"/>
                      <a:pt x="117517" y="2619"/>
                    </a:cubicBezTo>
                    <a:cubicBezTo>
                      <a:pt x="125190" y="4432"/>
                      <a:pt x="131854" y="6648"/>
                      <a:pt x="137305" y="9469"/>
                    </a:cubicBezTo>
                    <a:cubicBezTo>
                      <a:pt x="142757" y="12289"/>
                      <a:pt x="146997" y="15311"/>
                      <a:pt x="150228" y="18736"/>
                    </a:cubicBezTo>
                    <a:cubicBezTo>
                      <a:pt x="153459" y="22161"/>
                      <a:pt x="155074" y="25384"/>
                      <a:pt x="155074" y="28608"/>
                    </a:cubicBezTo>
                    <a:cubicBezTo>
                      <a:pt x="155074" y="32032"/>
                      <a:pt x="154065" y="34651"/>
                      <a:pt x="151844" y="36465"/>
                    </a:cubicBezTo>
                    <a:cubicBezTo>
                      <a:pt x="149824" y="38278"/>
                      <a:pt x="146997" y="39285"/>
                      <a:pt x="143767" y="39285"/>
                    </a:cubicBezTo>
                    <a:cubicBezTo>
                      <a:pt x="141546" y="39285"/>
                      <a:pt x="138719" y="38479"/>
                      <a:pt x="135286" y="37069"/>
                    </a:cubicBezTo>
                    <a:cubicBezTo>
                      <a:pt x="131854" y="35457"/>
                      <a:pt x="128421" y="33845"/>
                      <a:pt x="124988" y="32032"/>
                    </a:cubicBezTo>
                    <a:cubicBezTo>
                      <a:pt x="121556" y="30219"/>
                      <a:pt x="116912" y="28608"/>
                      <a:pt x="110854" y="26996"/>
                    </a:cubicBezTo>
                    <a:cubicBezTo>
                      <a:pt x="104796" y="25384"/>
                      <a:pt x="98335" y="24780"/>
                      <a:pt x="91470" y="24780"/>
                    </a:cubicBezTo>
                    <a:cubicBezTo>
                      <a:pt x="78951" y="24780"/>
                      <a:pt x="67845" y="27802"/>
                      <a:pt x="57951" y="33845"/>
                    </a:cubicBezTo>
                    <a:cubicBezTo>
                      <a:pt x="48057" y="39889"/>
                      <a:pt x="40182" y="48149"/>
                      <a:pt x="34932" y="58424"/>
                    </a:cubicBezTo>
                    <a:cubicBezTo>
                      <a:pt x="29480" y="68699"/>
                      <a:pt x="26855" y="80182"/>
                      <a:pt x="26855" y="9247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276D12AB-A6AC-531F-4D6F-1331378D9643}"/>
                  </a:ext>
                </a:extLst>
              </p:cNvPr>
              <p:cNvSpPr/>
              <p:nvPr/>
            </p:nvSpPr>
            <p:spPr>
              <a:xfrm>
                <a:off x="4409012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7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2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3 w 129834"/>
                  <a:gd name="connsiteY18" fmla="*/ 13297 h 184941"/>
                  <a:gd name="connsiteX19" fmla="*/ 64009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8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5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7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7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80" y="108789"/>
                      <a:pt x="76932" y="106775"/>
                    </a:cubicBezTo>
                    <a:cubicBezTo>
                      <a:pt x="71884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3" y="13297"/>
                    </a:cubicBezTo>
                    <a:cubicBezTo>
                      <a:pt x="30490" y="4432"/>
                      <a:pt x="45432" y="0"/>
                      <a:pt x="64009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2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8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B499F7F1-E019-6568-5F02-C6A6E8B28612}"/>
                  </a:ext>
                </a:extLst>
              </p:cNvPr>
              <p:cNvSpPr/>
              <p:nvPr/>
            </p:nvSpPr>
            <p:spPr>
              <a:xfrm>
                <a:off x="4590538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5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5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6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1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3" y="179502"/>
                      <a:pt x="5856" y="178293"/>
                      <a:pt x="3635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5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6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9105371A-4A53-F5ED-A96C-03212DD38141}"/>
                  </a:ext>
                </a:extLst>
              </p:cNvPr>
              <p:cNvSpPr/>
              <p:nvPr/>
            </p:nvSpPr>
            <p:spPr>
              <a:xfrm>
                <a:off x="4753285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3" name="Graphic 74">
                <a:extLst>
                  <a:ext uri="{FF2B5EF4-FFF2-40B4-BE49-F238E27FC236}">
                    <a16:creationId xmlns:a16="http://schemas.microsoft.com/office/drawing/2014/main" id="{9B89C1B0-B9EE-CDAB-0A75-80A552116176}"/>
                  </a:ext>
                </a:extLst>
              </p:cNvPr>
              <p:cNvGrpSpPr/>
              <p:nvPr/>
            </p:nvGrpSpPr>
            <p:grpSpPr>
              <a:xfrm>
                <a:off x="5011217" y="3125120"/>
                <a:ext cx="339750" cy="196626"/>
                <a:chOff x="5011217" y="3125120"/>
                <a:chExt cx="339750" cy="196626"/>
              </a:xfrm>
              <a:solidFill>
                <a:srgbClr val="00D1BA"/>
              </a:solidFill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34A54983-51A4-147F-C2B3-65E732DC5E17}"/>
                    </a:ext>
                  </a:extLst>
                </p:cNvPr>
                <p:cNvSpPr/>
                <p:nvPr/>
              </p:nvSpPr>
              <p:spPr>
                <a:xfrm>
                  <a:off x="5011217" y="3125120"/>
                  <a:ext cx="29346" cy="61042"/>
                </a:xfrm>
                <a:custGeom>
                  <a:avLst/>
                  <a:gdLst>
                    <a:gd name="connsiteX0" fmla="*/ 28996 w 29346"/>
                    <a:gd name="connsiteY0" fmla="*/ 47948 h 61042"/>
                    <a:gd name="connsiteX1" fmla="*/ 27380 w 29346"/>
                    <a:gd name="connsiteY1" fmla="*/ 57417 h 61042"/>
                    <a:gd name="connsiteX2" fmla="*/ 18900 w 29346"/>
                    <a:gd name="connsiteY2" fmla="*/ 61043 h 61042"/>
                    <a:gd name="connsiteX3" fmla="*/ 10217 w 29346"/>
                    <a:gd name="connsiteY3" fmla="*/ 57618 h 61042"/>
                    <a:gd name="connsiteX4" fmla="*/ 5977 w 29346"/>
                    <a:gd name="connsiteY4" fmla="*/ 48552 h 61042"/>
                    <a:gd name="connsiteX5" fmla="*/ 121 w 29346"/>
                    <a:gd name="connsiteY5" fmla="*/ 9872 h 61042"/>
                    <a:gd name="connsiteX6" fmla="*/ 1939 w 29346"/>
                    <a:gd name="connsiteY6" fmla="*/ 2619 h 61042"/>
                    <a:gd name="connsiteX7" fmla="*/ 8400 w 29346"/>
                    <a:gd name="connsiteY7" fmla="*/ 0 h 61042"/>
                    <a:gd name="connsiteX8" fmla="*/ 19304 w 29346"/>
                    <a:gd name="connsiteY8" fmla="*/ 9469 h 61042"/>
                    <a:gd name="connsiteX9" fmla="*/ 28794 w 29346"/>
                    <a:gd name="connsiteY9" fmla="*/ 48149 h 61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46" h="61042">
                      <a:moveTo>
                        <a:pt x="28996" y="47948"/>
                      </a:moveTo>
                      <a:cubicBezTo>
                        <a:pt x="29803" y="51776"/>
                        <a:pt x="29198" y="54798"/>
                        <a:pt x="27380" y="57417"/>
                      </a:cubicBezTo>
                      <a:cubicBezTo>
                        <a:pt x="25563" y="59834"/>
                        <a:pt x="22736" y="61043"/>
                        <a:pt x="18900" y="61043"/>
                      </a:cubicBezTo>
                      <a:cubicBezTo>
                        <a:pt x="15265" y="61043"/>
                        <a:pt x="12438" y="60036"/>
                        <a:pt x="10217" y="57618"/>
                      </a:cubicBezTo>
                      <a:cubicBezTo>
                        <a:pt x="7996" y="55402"/>
                        <a:pt x="6583" y="52380"/>
                        <a:pt x="5977" y="48552"/>
                      </a:cubicBezTo>
                      <a:lnTo>
                        <a:pt x="121" y="9872"/>
                      </a:lnTo>
                      <a:cubicBezTo>
                        <a:pt x="-283" y="6850"/>
                        <a:pt x="323" y="4432"/>
                        <a:pt x="1939" y="2619"/>
                      </a:cubicBezTo>
                      <a:cubicBezTo>
                        <a:pt x="3554" y="806"/>
                        <a:pt x="5573" y="0"/>
                        <a:pt x="8400" y="0"/>
                      </a:cubicBezTo>
                      <a:cubicBezTo>
                        <a:pt x="14054" y="0"/>
                        <a:pt x="17688" y="3223"/>
                        <a:pt x="19304" y="9469"/>
                      </a:cubicBezTo>
                      <a:lnTo>
                        <a:pt x="28794" y="4814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15A9E948-63D8-4552-23EA-4105F4D67DEE}"/>
                    </a:ext>
                  </a:extLst>
                </p:cNvPr>
                <p:cNvSpPr/>
                <p:nvPr/>
              </p:nvSpPr>
              <p:spPr>
                <a:xfrm>
                  <a:off x="5073529" y="3137208"/>
                  <a:ext cx="121151" cy="181516"/>
                </a:xfrm>
                <a:custGeom>
                  <a:avLst/>
                  <a:gdLst>
                    <a:gd name="connsiteX0" fmla="*/ 8683 w 121151"/>
                    <a:gd name="connsiteY0" fmla="*/ 155327 h 181516"/>
                    <a:gd name="connsiteX1" fmla="*/ 70470 w 121151"/>
                    <a:gd name="connsiteY1" fmla="*/ 94888 h 181516"/>
                    <a:gd name="connsiteX2" fmla="*/ 87027 w 121151"/>
                    <a:gd name="connsiteY2" fmla="*/ 74138 h 181516"/>
                    <a:gd name="connsiteX3" fmla="*/ 92277 w 121151"/>
                    <a:gd name="connsiteY3" fmla="*/ 53790 h 181516"/>
                    <a:gd name="connsiteX4" fmla="*/ 82787 w 121151"/>
                    <a:gd name="connsiteY4" fmla="*/ 31831 h 181516"/>
                    <a:gd name="connsiteX5" fmla="*/ 58759 w 121151"/>
                    <a:gd name="connsiteY5" fmla="*/ 22765 h 181516"/>
                    <a:gd name="connsiteX6" fmla="*/ 43817 w 121151"/>
                    <a:gd name="connsiteY6" fmla="*/ 25183 h 181516"/>
                    <a:gd name="connsiteX7" fmla="*/ 32509 w 121151"/>
                    <a:gd name="connsiteY7" fmla="*/ 31025 h 181516"/>
                    <a:gd name="connsiteX8" fmla="*/ 24432 w 121151"/>
                    <a:gd name="connsiteY8" fmla="*/ 37875 h 181516"/>
                    <a:gd name="connsiteX9" fmla="*/ 17163 w 121151"/>
                    <a:gd name="connsiteY9" fmla="*/ 43717 h 181516"/>
                    <a:gd name="connsiteX10" fmla="*/ 10096 w 121151"/>
                    <a:gd name="connsiteY10" fmla="*/ 46135 h 181516"/>
                    <a:gd name="connsiteX11" fmla="*/ 2625 w 121151"/>
                    <a:gd name="connsiteY11" fmla="*/ 43314 h 181516"/>
                    <a:gd name="connsiteX12" fmla="*/ 0 w 121151"/>
                    <a:gd name="connsiteY12" fmla="*/ 36465 h 181516"/>
                    <a:gd name="connsiteX13" fmla="*/ 4442 w 121151"/>
                    <a:gd name="connsiteY13" fmla="*/ 25384 h 181516"/>
                    <a:gd name="connsiteX14" fmla="*/ 16355 w 121151"/>
                    <a:gd name="connsiteY14" fmla="*/ 13498 h 181516"/>
                    <a:gd name="connsiteX15" fmla="*/ 35538 w 121151"/>
                    <a:gd name="connsiteY15" fmla="*/ 3828 h 181516"/>
                    <a:gd name="connsiteX16" fmla="*/ 59970 w 121151"/>
                    <a:gd name="connsiteY16" fmla="*/ 0 h 181516"/>
                    <a:gd name="connsiteX17" fmla="*/ 101364 w 121151"/>
                    <a:gd name="connsiteY17" fmla="*/ 15311 h 181516"/>
                    <a:gd name="connsiteX18" fmla="*/ 117315 w 121151"/>
                    <a:gd name="connsiteY18" fmla="*/ 52582 h 181516"/>
                    <a:gd name="connsiteX19" fmla="*/ 110652 w 121151"/>
                    <a:gd name="connsiteY19" fmla="*/ 81189 h 181516"/>
                    <a:gd name="connsiteX20" fmla="*/ 87835 w 121151"/>
                    <a:gd name="connsiteY20" fmla="*/ 109394 h 181516"/>
                    <a:gd name="connsiteX21" fmla="*/ 34528 w 121151"/>
                    <a:gd name="connsiteY21" fmla="*/ 159558 h 181516"/>
                    <a:gd name="connsiteX22" fmla="*/ 110248 w 121151"/>
                    <a:gd name="connsiteY22" fmla="*/ 159558 h 181516"/>
                    <a:gd name="connsiteX23" fmla="*/ 118123 w 121151"/>
                    <a:gd name="connsiteY23" fmla="*/ 162579 h 181516"/>
                    <a:gd name="connsiteX24" fmla="*/ 121152 w 121151"/>
                    <a:gd name="connsiteY24" fmla="*/ 170638 h 181516"/>
                    <a:gd name="connsiteX25" fmla="*/ 118123 w 121151"/>
                    <a:gd name="connsiteY25" fmla="*/ 178495 h 181516"/>
                    <a:gd name="connsiteX26" fmla="*/ 110248 w 121151"/>
                    <a:gd name="connsiteY26" fmla="*/ 181517 h 181516"/>
                    <a:gd name="connsiteX27" fmla="*/ 12721 w 121151"/>
                    <a:gd name="connsiteY27" fmla="*/ 181517 h 181516"/>
                    <a:gd name="connsiteX28" fmla="*/ 3433 w 121151"/>
                    <a:gd name="connsiteY28" fmla="*/ 178495 h 181516"/>
                    <a:gd name="connsiteX29" fmla="*/ 0 w 121151"/>
                    <a:gd name="connsiteY29" fmla="*/ 170436 h 181516"/>
                    <a:gd name="connsiteX30" fmla="*/ 1211 w 121151"/>
                    <a:gd name="connsiteY30" fmla="*/ 164997 h 181516"/>
                    <a:gd name="connsiteX31" fmla="*/ 3837 w 121151"/>
                    <a:gd name="connsiteY31" fmla="*/ 160766 h 181516"/>
                    <a:gd name="connsiteX32" fmla="*/ 8481 w 121151"/>
                    <a:gd name="connsiteY32" fmla="*/ 155730 h 181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1151" h="181516">
                      <a:moveTo>
                        <a:pt x="8683" y="155327"/>
                      </a:moveTo>
                      <a:lnTo>
                        <a:pt x="70470" y="94888"/>
                      </a:lnTo>
                      <a:cubicBezTo>
                        <a:pt x="77941" y="87434"/>
                        <a:pt x="83595" y="80383"/>
                        <a:pt x="87027" y="74138"/>
                      </a:cubicBezTo>
                      <a:cubicBezTo>
                        <a:pt x="90460" y="67691"/>
                        <a:pt x="92277" y="61043"/>
                        <a:pt x="92277" y="53790"/>
                      </a:cubicBezTo>
                      <a:cubicBezTo>
                        <a:pt x="92277" y="45127"/>
                        <a:pt x="89047" y="37875"/>
                        <a:pt x="82787" y="31831"/>
                      </a:cubicBezTo>
                      <a:cubicBezTo>
                        <a:pt x="76528" y="25787"/>
                        <a:pt x="68451" y="22765"/>
                        <a:pt x="58759" y="22765"/>
                      </a:cubicBezTo>
                      <a:cubicBezTo>
                        <a:pt x="53307" y="22765"/>
                        <a:pt x="48259" y="23571"/>
                        <a:pt x="43817" y="25183"/>
                      </a:cubicBezTo>
                      <a:cubicBezTo>
                        <a:pt x="39172" y="26794"/>
                        <a:pt x="35538" y="28608"/>
                        <a:pt x="32509" y="31025"/>
                      </a:cubicBezTo>
                      <a:cubicBezTo>
                        <a:pt x="29480" y="33241"/>
                        <a:pt x="26855" y="35457"/>
                        <a:pt x="24432" y="37875"/>
                      </a:cubicBezTo>
                      <a:cubicBezTo>
                        <a:pt x="22009" y="40091"/>
                        <a:pt x="19586" y="42105"/>
                        <a:pt x="17163" y="43717"/>
                      </a:cubicBezTo>
                      <a:cubicBezTo>
                        <a:pt x="14740" y="45329"/>
                        <a:pt x="12519" y="46135"/>
                        <a:pt x="10096" y="46135"/>
                      </a:cubicBezTo>
                      <a:cubicBezTo>
                        <a:pt x="6865" y="46135"/>
                        <a:pt x="4442" y="45127"/>
                        <a:pt x="2625" y="43314"/>
                      </a:cubicBezTo>
                      <a:cubicBezTo>
                        <a:pt x="808" y="41501"/>
                        <a:pt x="0" y="39084"/>
                        <a:pt x="0" y="36465"/>
                      </a:cubicBezTo>
                      <a:cubicBezTo>
                        <a:pt x="0" y="33241"/>
                        <a:pt x="1414" y="29615"/>
                        <a:pt x="4442" y="25384"/>
                      </a:cubicBezTo>
                      <a:cubicBezTo>
                        <a:pt x="7471" y="21355"/>
                        <a:pt x="11307" y="17326"/>
                        <a:pt x="16355" y="13498"/>
                      </a:cubicBezTo>
                      <a:cubicBezTo>
                        <a:pt x="21403" y="9670"/>
                        <a:pt x="27865" y="6447"/>
                        <a:pt x="35538" y="3828"/>
                      </a:cubicBezTo>
                      <a:cubicBezTo>
                        <a:pt x="43211" y="1209"/>
                        <a:pt x="51490" y="0"/>
                        <a:pt x="59970" y="0"/>
                      </a:cubicBezTo>
                      <a:cubicBezTo>
                        <a:pt x="76931" y="0"/>
                        <a:pt x="90662" y="5037"/>
                        <a:pt x="101364" y="15311"/>
                      </a:cubicBezTo>
                      <a:cubicBezTo>
                        <a:pt x="111864" y="25585"/>
                        <a:pt x="117315" y="37875"/>
                        <a:pt x="117315" y="52582"/>
                      </a:cubicBezTo>
                      <a:cubicBezTo>
                        <a:pt x="117315" y="62856"/>
                        <a:pt x="115094" y="72325"/>
                        <a:pt x="110652" y="81189"/>
                      </a:cubicBezTo>
                      <a:cubicBezTo>
                        <a:pt x="106210" y="90053"/>
                        <a:pt x="98537" y="99321"/>
                        <a:pt x="87835" y="109394"/>
                      </a:cubicBezTo>
                      <a:lnTo>
                        <a:pt x="34528" y="159558"/>
                      </a:lnTo>
                      <a:lnTo>
                        <a:pt x="110248" y="159558"/>
                      </a:lnTo>
                      <a:cubicBezTo>
                        <a:pt x="113479" y="159558"/>
                        <a:pt x="116104" y="160565"/>
                        <a:pt x="118123" y="162579"/>
                      </a:cubicBezTo>
                      <a:cubicBezTo>
                        <a:pt x="120142" y="164594"/>
                        <a:pt x="121152" y="167213"/>
                        <a:pt x="121152" y="170638"/>
                      </a:cubicBezTo>
                      <a:cubicBezTo>
                        <a:pt x="121152" y="173861"/>
                        <a:pt x="120142" y="176480"/>
                        <a:pt x="118123" y="178495"/>
                      </a:cubicBezTo>
                      <a:cubicBezTo>
                        <a:pt x="116104" y="180510"/>
                        <a:pt x="113479" y="181517"/>
                        <a:pt x="110248" y="181517"/>
                      </a:cubicBezTo>
                      <a:lnTo>
                        <a:pt x="12721" y="181517"/>
                      </a:lnTo>
                      <a:cubicBezTo>
                        <a:pt x="8683" y="181517"/>
                        <a:pt x="5654" y="180510"/>
                        <a:pt x="3433" y="178495"/>
                      </a:cubicBezTo>
                      <a:cubicBezTo>
                        <a:pt x="1211" y="176480"/>
                        <a:pt x="0" y="173861"/>
                        <a:pt x="0" y="170436"/>
                      </a:cubicBezTo>
                      <a:cubicBezTo>
                        <a:pt x="0" y="168623"/>
                        <a:pt x="404" y="166810"/>
                        <a:pt x="1211" y="164997"/>
                      </a:cubicBezTo>
                      <a:cubicBezTo>
                        <a:pt x="2019" y="163184"/>
                        <a:pt x="2827" y="161774"/>
                        <a:pt x="3837" y="160766"/>
                      </a:cubicBezTo>
                      <a:cubicBezTo>
                        <a:pt x="4644" y="159759"/>
                        <a:pt x="6259" y="157946"/>
                        <a:pt x="8481" y="155730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318A859-886F-1D75-7E43-3A6CE81134E1}"/>
                    </a:ext>
                  </a:extLst>
                </p:cNvPr>
                <p:cNvSpPr/>
                <p:nvPr/>
              </p:nvSpPr>
              <p:spPr>
                <a:xfrm>
                  <a:off x="5229815" y="3139827"/>
                  <a:ext cx="121151" cy="181919"/>
                </a:xfrm>
                <a:custGeom>
                  <a:avLst/>
                  <a:gdLst>
                    <a:gd name="connsiteX0" fmla="*/ 0 w 121151"/>
                    <a:gd name="connsiteY0" fmla="*/ 147269 h 181919"/>
                    <a:gd name="connsiteX1" fmla="*/ 2625 w 121151"/>
                    <a:gd name="connsiteY1" fmla="*/ 140218 h 181919"/>
                    <a:gd name="connsiteX2" fmla="*/ 10298 w 121151"/>
                    <a:gd name="connsiteY2" fmla="*/ 137397 h 181919"/>
                    <a:gd name="connsiteX3" fmla="*/ 18778 w 121151"/>
                    <a:gd name="connsiteY3" fmla="*/ 140822 h 181919"/>
                    <a:gd name="connsiteX4" fmla="*/ 28067 w 121151"/>
                    <a:gd name="connsiteY4" fmla="*/ 148075 h 181919"/>
                    <a:gd name="connsiteX5" fmla="*/ 40788 w 121151"/>
                    <a:gd name="connsiteY5" fmla="*/ 155327 h 181919"/>
                    <a:gd name="connsiteX6" fmla="*/ 58960 w 121151"/>
                    <a:gd name="connsiteY6" fmla="*/ 158752 h 181919"/>
                    <a:gd name="connsiteX7" fmla="*/ 86422 w 121151"/>
                    <a:gd name="connsiteY7" fmla="*/ 149082 h 181919"/>
                    <a:gd name="connsiteX8" fmla="*/ 96114 w 121151"/>
                    <a:gd name="connsiteY8" fmla="*/ 124504 h 181919"/>
                    <a:gd name="connsiteX9" fmla="*/ 85210 w 121151"/>
                    <a:gd name="connsiteY9" fmla="*/ 98918 h 181919"/>
                    <a:gd name="connsiteX10" fmla="*/ 51086 w 121151"/>
                    <a:gd name="connsiteY10" fmla="*/ 89651 h 181919"/>
                    <a:gd name="connsiteX11" fmla="*/ 43817 w 121151"/>
                    <a:gd name="connsiteY11" fmla="*/ 89651 h 181919"/>
                    <a:gd name="connsiteX12" fmla="*/ 36749 w 121151"/>
                    <a:gd name="connsiteY12" fmla="*/ 87435 h 181919"/>
                    <a:gd name="connsiteX13" fmla="*/ 34326 w 121151"/>
                    <a:gd name="connsiteY13" fmla="*/ 81189 h 181919"/>
                    <a:gd name="connsiteX14" fmla="*/ 35942 w 121151"/>
                    <a:gd name="connsiteY14" fmla="*/ 75548 h 181919"/>
                    <a:gd name="connsiteX15" fmla="*/ 40990 w 121151"/>
                    <a:gd name="connsiteY15" fmla="*/ 69505 h 181919"/>
                    <a:gd name="connsiteX16" fmla="*/ 86220 w 121151"/>
                    <a:gd name="connsiteY16" fmla="*/ 21960 h 181919"/>
                    <a:gd name="connsiteX17" fmla="*/ 18173 w 121151"/>
                    <a:gd name="connsiteY17" fmla="*/ 21960 h 181919"/>
                    <a:gd name="connsiteX18" fmla="*/ 10500 w 121151"/>
                    <a:gd name="connsiteY18" fmla="*/ 18937 h 181919"/>
                    <a:gd name="connsiteX19" fmla="*/ 7471 w 121151"/>
                    <a:gd name="connsiteY19" fmla="*/ 10879 h 181919"/>
                    <a:gd name="connsiteX20" fmla="*/ 10500 w 121151"/>
                    <a:gd name="connsiteY20" fmla="*/ 3022 h 181919"/>
                    <a:gd name="connsiteX21" fmla="*/ 18173 w 121151"/>
                    <a:gd name="connsiteY21" fmla="*/ 0 h 181919"/>
                    <a:gd name="connsiteX22" fmla="*/ 103787 w 121151"/>
                    <a:gd name="connsiteY22" fmla="*/ 0 h 181919"/>
                    <a:gd name="connsiteX23" fmla="*/ 114690 w 121151"/>
                    <a:gd name="connsiteY23" fmla="*/ 3022 h 181919"/>
                    <a:gd name="connsiteX24" fmla="*/ 118527 w 121151"/>
                    <a:gd name="connsiteY24" fmla="*/ 11483 h 181919"/>
                    <a:gd name="connsiteX25" fmla="*/ 116508 w 121151"/>
                    <a:gd name="connsiteY25" fmla="*/ 18534 h 181919"/>
                    <a:gd name="connsiteX26" fmla="*/ 109642 w 121151"/>
                    <a:gd name="connsiteY26" fmla="*/ 26392 h 181919"/>
                    <a:gd name="connsiteX27" fmla="*/ 66230 w 121151"/>
                    <a:gd name="connsiteY27" fmla="*/ 71519 h 181919"/>
                    <a:gd name="connsiteX28" fmla="*/ 107825 w 121151"/>
                    <a:gd name="connsiteY28" fmla="*/ 88643 h 181919"/>
                    <a:gd name="connsiteX29" fmla="*/ 121152 w 121151"/>
                    <a:gd name="connsiteY29" fmla="*/ 124504 h 181919"/>
                    <a:gd name="connsiteX30" fmla="*/ 117113 w 121151"/>
                    <a:gd name="connsiteY30" fmla="*/ 146664 h 181919"/>
                    <a:gd name="connsiteX31" fmla="*/ 105402 w 121151"/>
                    <a:gd name="connsiteY31" fmla="*/ 164796 h 181919"/>
                    <a:gd name="connsiteX32" fmla="*/ 85614 w 121151"/>
                    <a:gd name="connsiteY32" fmla="*/ 177286 h 181919"/>
                    <a:gd name="connsiteX33" fmla="*/ 58355 w 121151"/>
                    <a:gd name="connsiteY33" fmla="*/ 181920 h 181919"/>
                    <a:gd name="connsiteX34" fmla="*/ 34528 w 121151"/>
                    <a:gd name="connsiteY34" fmla="*/ 178092 h 181919"/>
                    <a:gd name="connsiteX35" fmla="*/ 15952 w 121151"/>
                    <a:gd name="connsiteY35" fmla="*/ 168825 h 181919"/>
                    <a:gd name="connsiteX36" fmla="*/ 4442 w 121151"/>
                    <a:gd name="connsiteY36" fmla="*/ 157543 h 181919"/>
                    <a:gd name="connsiteX37" fmla="*/ 202 w 121151"/>
                    <a:gd name="connsiteY37" fmla="*/ 147269 h 181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151" h="181919">
                      <a:moveTo>
                        <a:pt x="0" y="147269"/>
                      </a:moveTo>
                      <a:cubicBezTo>
                        <a:pt x="0" y="144448"/>
                        <a:pt x="808" y="142232"/>
                        <a:pt x="2625" y="140218"/>
                      </a:cubicBezTo>
                      <a:cubicBezTo>
                        <a:pt x="4442" y="138404"/>
                        <a:pt x="6865" y="137397"/>
                        <a:pt x="10298" y="137397"/>
                      </a:cubicBezTo>
                      <a:cubicBezTo>
                        <a:pt x="12721" y="137397"/>
                        <a:pt x="15548" y="138606"/>
                        <a:pt x="18778" y="140822"/>
                      </a:cubicBezTo>
                      <a:cubicBezTo>
                        <a:pt x="22009" y="143038"/>
                        <a:pt x="25038" y="145455"/>
                        <a:pt x="28067" y="148075"/>
                      </a:cubicBezTo>
                      <a:cubicBezTo>
                        <a:pt x="31095" y="150694"/>
                        <a:pt x="35336" y="153111"/>
                        <a:pt x="40788" y="155327"/>
                      </a:cubicBezTo>
                      <a:cubicBezTo>
                        <a:pt x="46239" y="157543"/>
                        <a:pt x="52297" y="158752"/>
                        <a:pt x="58960" y="158752"/>
                      </a:cubicBezTo>
                      <a:cubicBezTo>
                        <a:pt x="70874" y="158752"/>
                        <a:pt x="80162" y="155529"/>
                        <a:pt x="86422" y="149082"/>
                      </a:cubicBezTo>
                      <a:cubicBezTo>
                        <a:pt x="92883" y="142635"/>
                        <a:pt x="96114" y="134375"/>
                        <a:pt x="96114" y="124504"/>
                      </a:cubicBezTo>
                      <a:cubicBezTo>
                        <a:pt x="96114" y="113624"/>
                        <a:pt x="92479" y="105163"/>
                        <a:pt x="85210" y="98918"/>
                      </a:cubicBezTo>
                      <a:cubicBezTo>
                        <a:pt x="77941" y="92673"/>
                        <a:pt x="66634" y="89651"/>
                        <a:pt x="51086" y="89651"/>
                      </a:cubicBezTo>
                      <a:lnTo>
                        <a:pt x="43817" y="89651"/>
                      </a:lnTo>
                      <a:cubicBezTo>
                        <a:pt x="40788" y="89651"/>
                        <a:pt x="38365" y="88845"/>
                        <a:pt x="36749" y="87435"/>
                      </a:cubicBezTo>
                      <a:cubicBezTo>
                        <a:pt x="35134" y="86024"/>
                        <a:pt x="34326" y="83808"/>
                        <a:pt x="34326" y="81189"/>
                      </a:cubicBezTo>
                      <a:cubicBezTo>
                        <a:pt x="34326" y="78973"/>
                        <a:pt x="34932" y="77160"/>
                        <a:pt x="35942" y="75548"/>
                      </a:cubicBezTo>
                      <a:cubicBezTo>
                        <a:pt x="36951" y="73936"/>
                        <a:pt x="38769" y="71922"/>
                        <a:pt x="40990" y="69505"/>
                      </a:cubicBezTo>
                      <a:lnTo>
                        <a:pt x="86220" y="21960"/>
                      </a:lnTo>
                      <a:lnTo>
                        <a:pt x="18173" y="21960"/>
                      </a:lnTo>
                      <a:cubicBezTo>
                        <a:pt x="14942" y="21960"/>
                        <a:pt x="12317" y="20952"/>
                        <a:pt x="10500" y="18937"/>
                      </a:cubicBezTo>
                      <a:cubicBezTo>
                        <a:pt x="8481" y="16923"/>
                        <a:pt x="7471" y="14304"/>
                        <a:pt x="7471" y="10879"/>
                      </a:cubicBezTo>
                      <a:cubicBezTo>
                        <a:pt x="7471" y="7656"/>
                        <a:pt x="8481" y="5037"/>
                        <a:pt x="10500" y="3022"/>
                      </a:cubicBezTo>
                      <a:cubicBezTo>
                        <a:pt x="12519" y="1007"/>
                        <a:pt x="15144" y="0"/>
                        <a:pt x="18173" y="0"/>
                      </a:cubicBezTo>
                      <a:lnTo>
                        <a:pt x="103787" y="0"/>
                      </a:lnTo>
                      <a:cubicBezTo>
                        <a:pt x="108431" y="0"/>
                        <a:pt x="112065" y="1007"/>
                        <a:pt x="114690" y="3022"/>
                      </a:cubicBezTo>
                      <a:cubicBezTo>
                        <a:pt x="117113" y="5037"/>
                        <a:pt x="118527" y="7857"/>
                        <a:pt x="118527" y="11483"/>
                      </a:cubicBezTo>
                      <a:cubicBezTo>
                        <a:pt x="118527" y="14103"/>
                        <a:pt x="117921" y="16520"/>
                        <a:pt x="116508" y="18534"/>
                      </a:cubicBezTo>
                      <a:cubicBezTo>
                        <a:pt x="115094" y="20549"/>
                        <a:pt x="112873" y="23168"/>
                        <a:pt x="109642" y="26392"/>
                      </a:cubicBezTo>
                      <a:lnTo>
                        <a:pt x="66230" y="71519"/>
                      </a:lnTo>
                      <a:cubicBezTo>
                        <a:pt x="85008" y="73534"/>
                        <a:pt x="98940" y="79175"/>
                        <a:pt x="107825" y="88643"/>
                      </a:cubicBezTo>
                      <a:cubicBezTo>
                        <a:pt x="116710" y="97910"/>
                        <a:pt x="121152" y="109998"/>
                        <a:pt x="121152" y="124504"/>
                      </a:cubicBezTo>
                      <a:cubicBezTo>
                        <a:pt x="121152" y="132562"/>
                        <a:pt x="119738" y="139815"/>
                        <a:pt x="117113" y="146664"/>
                      </a:cubicBezTo>
                      <a:cubicBezTo>
                        <a:pt x="114488" y="153514"/>
                        <a:pt x="110450" y="159558"/>
                        <a:pt x="105402" y="164796"/>
                      </a:cubicBezTo>
                      <a:cubicBezTo>
                        <a:pt x="100354" y="170034"/>
                        <a:pt x="93691" y="174265"/>
                        <a:pt x="85614" y="177286"/>
                      </a:cubicBezTo>
                      <a:cubicBezTo>
                        <a:pt x="77537" y="180309"/>
                        <a:pt x="68451" y="181920"/>
                        <a:pt x="58355" y="181920"/>
                      </a:cubicBezTo>
                      <a:cubicBezTo>
                        <a:pt x="50076" y="181920"/>
                        <a:pt x="41999" y="180711"/>
                        <a:pt x="34528" y="178092"/>
                      </a:cubicBezTo>
                      <a:cubicBezTo>
                        <a:pt x="26855" y="175675"/>
                        <a:pt x="20798" y="172452"/>
                        <a:pt x="15952" y="168825"/>
                      </a:cubicBezTo>
                      <a:cubicBezTo>
                        <a:pt x="11106" y="165199"/>
                        <a:pt x="7269" y="161371"/>
                        <a:pt x="4442" y="157543"/>
                      </a:cubicBezTo>
                      <a:cubicBezTo>
                        <a:pt x="1615" y="153715"/>
                        <a:pt x="202" y="150291"/>
                        <a:pt x="202" y="147269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B0E2C097-03E2-B40F-EB44-B1C63650B31F}"/>
                  </a:ext>
                </a:extLst>
              </p:cNvPr>
              <p:cNvSpPr/>
              <p:nvPr/>
            </p:nvSpPr>
            <p:spPr>
              <a:xfrm>
                <a:off x="3569430" y="3206914"/>
                <a:ext cx="43210" cy="43112"/>
              </a:xfrm>
              <a:custGeom>
                <a:avLst/>
                <a:gdLst>
                  <a:gd name="connsiteX0" fmla="*/ 43211 w 43210"/>
                  <a:gd name="connsiteY0" fmla="*/ 21556 h 43112"/>
                  <a:gd name="connsiteX1" fmla="*/ 21605 w 43210"/>
                  <a:gd name="connsiteY1" fmla="*/ 43113 h 43112"/>
                  <a:gd name="connsiteX2" fmla="*/ 0 w 43210"/>
                  <a:gd name="connsiteY2" fmla="*/ 21556 h 43112"/>
                  <a:gd name="connsiteX3" fmla="*/ 21605 w 43210"/>
                  <a:gd name="connsiteY3" fmla="*/ 0 h 43112"/>
                  <a:gd name="connsiteX4" fmla="*/ 43211 w 43210"/>
                  <a:gd name="connsiteY4" fmla="*/ 21556 h 43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10" h="43112">
                    <a:moveTo>
                      <a:pt x="43211" y="21556"/>
                    </a:moveTo>
                    <a:cubicBezTo>
                      <a:pt x="43211" y="33462"/>
                      <a:pt x="33538" y="43113"/>
                      <a:pt x="21605" y="43113"/>
                    </a:cubicBezTo>
                    <a:cubicBezTo>
                      <a:pt x="9673" y="43113"/>
                      <a:pt x="0" y="33462"/>
                      <a:pt x="0" y="21556"/>
                    </a:cubicBezTo>
                    <a:cubicBezTo>
                      <a:pt x="0" y="9651"/>
                      <a:pt x="9673" y="0"/>
                      <a:pt x="21605" y="0"/>
                    </a:cubicBezTo>
                    <a:cubicBezTo>
                      <a:pt x="33538" y="0"/>
                      <a:pt x="43211" y="9651"/>
                      <a:pt x="43211" y="215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B17F5675-7C60-6AD2-645C-1B58E4F4A845}"/>
                </a:ext>
              </a:extLst>
            </p:cNvPr>
            <p:cNvSpPr/>
            <p:nvPr/>
          </p:nvSpPr>
          <p:spPr>
            <a:xfrm>
              <a:off x="420292" y="2908549"/>
              <a:ext cx="4934309" cy="31025"/>
            </a:xfrm>
            <a:custGeom>
              <a:avLst/>
              <a:gdLst>
                <a:gd name="connsiteX0" fmla="*/ 4918763 w 4934309"/>
                <a:gd name="connsiteY0" fmla="*/ 31025 h 31025"/>
                <a:gd name="connsiteX1" fmla="*/ 15548 w 4934309"/>
                <a:gd name="connsiteY1" fmla="*/ 31025 h 31025"/>
                <a:gd name="connsiteX2" fmla="*/ 0 w 4934309"/>
                <a:gd name="connsiteY2" fmla="*/ 15513 h 31025"/>
                <a:gd name="connsiteX3" fmla="*/ 15548 w 4934309"/>
                <a:gd name="connsiteY3" fmla="*/ 0 h 31025"/>
                <a:gd name="connsiteX4" fmla="*/ 4918763 w 4934309"/>
                <a:gd name="connsiteY4" fmla="*/ 0 h 31025"/>
                <a:gd name="connsiteX5" fmla="*/ 4934310 w 4934309"/>
                <a:gd name="connsiteY5" fmla="*/ 15513 h 31025"/>
                <a:gd name="connsiteX6" fmla="*/ 4918763 w 4934309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4309" h="31025">
                  <a:moveTo>
                    <a:pt x="4918763" y="31025"/>
                  </a:moveTo>
                  <a:lnTo>
                    <a:pt x="15548" y="31025"/>
                  </a:lnTo>
                  <a:cubicBezTo>
                    <a:pt x="7067" y="31025"/>
                    <a:pt x="0" y="24176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4918763" y="0"/>
                  </a:lnTo>
                  <a:cubicBezTo>
                    <a:pt x="4927243" y="0"/>
                    <a:pt x="4934310" y="6850"/>
                    <a:pt x="4934310" y="15513"/>
                  </a:cubicBezTo>
                  <a:cubicBezTo>
                    <a:pt x="4934310" y="24176"/>
                    <a:pt x="4927445" y="31025"/>
                    <a:pt x="4918763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8F6D14DB-13FE-F323-F810-92CB0448D912}"/>
                </a:ext>
              </a:extLst>
            </p:cNvPr>
            <p:cNvSpPr/>
            <p:nvPr/>
          </p:nvSpPr>
          <p:spPr>
            <a:xfrm>
              <a:off x="4209313" y="547417"/>
              <a:ext cx="1145288" cy="31025"/>
            </a:xfrm>
            <a:custGeom>
              <a:avLst/>
              <a:gdLst>
                <a:gd name="connsiteX0" fmla="*/ 1129741 w 1145288"/>
                <a:gd name="connsiteY0" fmla="*/ 31025 h 31025"/>
                <a:gd name="connsiteX1" fmla="*/ 15548 w 1145288"/>
                <a:gd name="connsiteY1" fmla="*/ 31025 h 31025"/>
                <a:gd name="connsiteX2" fmla="*/ 0 w 1145288"/>
                <a:gd name="connsiteY2" fmla="*/ 15513 h 31025"/>
                <a:gd name="connsiteX3" fmla="*/ 15548 w 1145288"/>
                <a:gd name="connsiteY3" fmla="*/ 0 h 31025"/>
                <a:gd name="connsiteX4" fmla="*/ 1129741 w 1145288"/>
                <a:gd name="connsiteY4" fmla="*/ 0 h 31025"/>
                <a:gd name="connsiteX5" fmla="*/ 1145288 w 1145288"/>
                <a:gd name="connsiteY5" fmla="*/ 15513 h 31025"/>
                <a:gd name="connsiteX6" fmla="*/ 1129741 w 1145288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288" h="31025">
                  <a:moveTo>
                    <a:pt x="1129741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6" y="0"/>
                    <a:pt x="15548" y="0"/>
                  </a:cubicBezTo>
                  <a:lnTo>
                    <a:pt x="1129741" y="0"/>
                  </a:lnTo>
                  <a:cubicBezTo>
                    <a:pt x="1138221" y="0"/>
                    <a:pt x="1145288" y="6850"/>
                    <a:pt x="1145288" y="15513"/>
                  </a:cubicBezTo>
                  <a:cubicBezTo>
                    <a:pt x="1145288" y="24175"/>
                    <a:pt x="1138423" y="31025"/>
                    <a:pt x="1129741" y="31025"/>
                  </a:cubicBezTo>
                  <a:close/>
                </a:path>
              </a:pathLst>
            </a:custGeom>
            <a:solidFill>
              <a:schemeClr val="bg1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EC5A710D-5408-42B3-1587-A8FC1CC04657}"/>
                </a:ext>
              </a:extLst>
            </p:cNvPr>
            <p:cNvSpPr/>
            <p:nvPr/>
          </p:nvSpPr>
          <p:spPr>
            <a:xfrm>
              <a:off x="420292" y="547417"/>
              <a:ext cx="1145086" cy="31025"/>
            </a:xfrm>
            <a:custGeom>
              <a:avLst/>
              <a:gdLst>
                <a:gd name="connsiteX0" fmla="*/ 1129538 w 1145086"/>
                <a:gd name="connsiteY0" fmla="*/ 31025 h 31025"/>
                <a:gd name="connsiteX1" fmla="*/ 15548 w 1145086"/>
                <a:gd name="connsiteY1" fmla="*/ 31025 h 31025"/>
                <a:gd name="connsiteX2" fmla="*/ 0 w 1145086"/>
                <a:gd name="connsiteY2" fmla="*/ 15513 h 31025"/>
                <a:gd name="connsiteX3" fmla="*/ 15548 w 1145086"/>
                <a:gd name="connsiteY3" fmla="*/ 0 h 31025"/>
                <a:gd name="connsiteX4" fmla="*/ 1129538 w 1145086"/>
                <a:gd name="connsiteY4" fmla="*/ 0 h 31025"/>
                <a:gd name="connsiteX5" fmla="*/ 1145086 w 1145086"/>
                <a:gd name="connsiteY5" fmla="*/ 15513 h 31025"/>
                <a:gd name="connsiteX6" fmla="*/ 1129538 w 1145086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086" h="31025">
                  <a:moveTo>
                    <a:pt x="1129538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1129538" y="0"/>
                  </a:lnTo>
                  <a:cubicBezTo>
                    <a:pt x="1138019" y="0"/>
                    <a:pt x="1145086" y="6850"/>
                    <a:pt x="1145086" y="15513"/>
                  </a:cubicBezTo>
                  <a:cubicBezTo>
                    <a:pt x="1145086" y="24175"/>
                    <a:pt x="1138221" y="31025"/>
                    <a:pt x="1129538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862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G SKO23_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696D084-8125-D004-1DB9-6FE0DF9F4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person, cellphone, yellow&#10;&#10;Description automatically generated">
            <a:extLst>
              <a:ext uri="{FF2B5EF4-FFF2-40B4-BE49-F238E27FC236}">
                <a16:creationId xmlns:a16="http://schemas.microsoft.com/office/drawing/2014/main" id="{6EA7824E-2E14-2A62-0F37-B788B175FB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4" y="0"/>
            <a:ext cx="12180176" cy="6858000"/>
          </a:xfrm>
          <a:prstGeom prst="rect">
            <a:avLst/>
          </a:prstGeom>
        </p:spPr>
      </p:pic>
      <p:sp>
        <p:nvSpPr>
          <p:cNvPr id="6" name="Presenter's Name" descr="Presenter's Name">
            <a:extLst>
              <a:ext uri="{FF2B5EF4-FFF2-40B4-BE49-F238E27FC236}">
                <a16:creationId xmlns:a16="http://schemas.microsoft.com/office/drawing/2014/main" id="{3F4FEDAD-E7EE-6A2B-273B-FF0F17C5C3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6681" y="5433677"/>
            <a:ext cx="5299319" cy="2912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7" name="Presentation Title" descr="Presentation Title">
            <a:extLst>
              <a:ext uri="{FF2B5EF4-FFF2-40B4-BE49-F238E27FC236}">
                <a16:creationId xmlns:a16="http://schemas.microsoft.com/office/drawing/2014/main" id="{43614E9A-B3FD-4309-3AEC-731829F44C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6681" y="4008034"/>
            <a:ext cx="5299319" cy="121322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8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Copyright" descr="© UKG Inc.  All rights reserved.  ">
            <a:extLst>
              <a:ext uri="{FF2B5EF4-FFF2-40B4-BE49-F238E27FC236}">
                <a16:creationId xmlns:a16="http://schemas.microsoft.com/office/drawing/2014/main" id="{43D13EAA-5030-5F25-7353-9A092D7DF905}"/>
              </a:ext>
            </a:extLst>
          </p:cNvPr>
          <p:cNvSpPr txBox="1">
            <a:spLocks/>
          </p:cNvSpPr>
          <p:nvPr/>
        </p:nvSpPr>
        <p:spPr>
          <a:xfrm>
            <a:off x="376681" y="6264389"/>
            <a:ext cx="5050970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0" i="0" kern="1200" spc="0" baseline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200" b="0" spc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FAFAE71-8EAA-5784-969E-99B418B44FDE}"/>
              </a:ext>
            </a:extLst>
          </p:cNvPr>
          <p:cNvGrpSpPr/>
          <p:nvPr/>
        </p:nvGrpSpPr>
        <p:grpSpPr>
          <a:xfrm>
            <a:off x="2964682" y="3319665"/>
            <a:ext cx="9240249" cy="3549559"/>
            <a:chOff x="2964682" y="3290637"/>
            <a:chExt cx="9240249" cy="3549559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EFA3C92-F001-2674-E4F7-7581B3485D87}"/>
                </a:ext>
              </a:extLst>
            </p:cNvPr>
            <p:cNvGrpSpPr/>
            <p:nvPr/>
          </p:nvGrpSpPr>
          <p:grpSpPr>
            <a:xfrm>
              <a:off x="2964682" y="3290637"/>
              <a:ext cx="9240249" cy="3549559"/>
              <a:chOff x="2964682" y="3290637"/>
              <a:chExt cx="9240249" cy="3549559"/>
            </a:xfrm>
          </p:grpSpPr>
          <p:pic>
            <p:nvPicPr>
              <p:cNvPr id="154" name="Picture 153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3ADF207-0149-FC85-8EE3-0D133552FC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alphaModFix amt="6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64682" y="3290637"/>
                <a:ext cx="9240249" cy="3549559"/>
              </a:xfrm>
              <a:prstGeom prst="rect">
                <a:avLst/>
              </a:prstGeom>
            </p:spPr>
          </p:pic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7EA2B6AE-D860-B793-B829-F1DAAF77D39E}"/>
                  </a:ext>
                </a:extLst>
              </p:cNvPr>
              <p:cNvSpPr/>
              <p:nvPr/>
            </p:nvSpPr>
            <p:spPr>
              <a:xfrm rot="15316798">
                <a:off x="8951751" y="5270680"/>
                <a:ext cx="445892" cy="44564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19034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A3E90BB-78FB-9622-42F8-386521993646}"/>
                </a:ext>
              </a:extLst>
            </p:cNvPr>
            <p:cNvGrpSpPr/>
            <p:nvPr/>
          </p:nvGrpSpPr>
          <p:grpSpPr>
            <a:xfrm>
              <a:off x="7047443" y="4590975"/>
              <a:ext cx="2693504" cy="1157169"/>
              <a:chOff x="7047443" y="4590975"/>
              <a:chExt cx="2693504" cy="1157169"/>
            </a:xfrm>
          </p:grpSpPr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C5CB061-7D00-12EB-4CBE-EEA611D4CF5F}"/>
                  </a:ext>
                </a:extLst>
              </p:cNvPr>
              <p:cNvSpPr/>
              <p:nvPr/>
            </p:nvSpPr>
            <p:spPr>
              <a:xfrm rot="15313802">
                <a:off x="7047314" y="5273975"/>
                <a:ext cx="474298" cy="47403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24164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2C271951-8A30-CD27-B833-8AFC673C5A36}"/>
                  </a:ext>
                </a:extLst>
              </p:cNvPr>
              <p:cNvGrpSpPr/>
              <p:nvPr/>
            </p:nvGrpSpPr>
            <p:grpSpPr>
              <a:xfrm rot="16200000">
                <a:off x="9029764" y="4354233"/>
                <a:ext cx="474441" cy="947925"/>
                <a:chOff x="8371466" y="-1667395"/>
                <a:chExt cx="474441" cy="947925"/>
              </a:xfrm>
            </p:grpSpPr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25FA513D-FDC4-BF08-75C1-9BC6AB64E3A9}"/>
                    </a:ext>
                  </a:extLst>
                </p:cNvPr>
                <p:cNvSpPr/>
                <p:nvPr/>
              </p:nvSpPr>
              <p:spPr>
                <a:xfrm rot="16200000">
                  <a:off x="8134925" y="-1430452"/>
                  <a:ext cx="947925" cy="474039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89 w 1001247"/>
                    <a:gd name="connsiteY1" fmla="*/ 0 h 500704"/>
                    <a:gd name="connsiteX2" fmla="*/ 0 w 1001247"/>
                    <a:gd name="connsiteY2" fmla="*/ 250352 h 500704"/>
                    <a:gd name="connsiteX3" fmla="*/ 250489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89" y="0"/>
                      </a:lnTo>
                      <a:cubicBezTo>
                        <a:pt x="112157" y="0"/>
                        <a:pt x="0" y="112096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6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05C3DD">
                    <a:alpha val="26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4" name="Freeform 133">
                  <a:extLst>
                    <a:ext uri="{FF2B5EF4-FFF2-40B4-BE49-F238E27FC236}">
                      <a16:creationId xmlns:a16="http://schemas.microsoft.com/office/drawing/2014/main" id="{C2A8475A-B6B0-093F-7A53-651769440510}"/>
                    </a:ext>
                  </a:extLst>
                </p:cNvPr>
                <p:cNvSpPr/>
                <p:nvPr/>
              </p:nvSpPr>
              <p:spPr>
                <a:xfrm rot="11029800">
                  <a:off x="8371466" y="-1666369"/>
                  <a:ext cx="474299" cy="47403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1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6" name="Graphic 74">
            <a:extLst>
              <a:ext uri="{FF2B5EF4-FFF2-40B4-BE49-F238E27FC236}">
                <a16:creationId xmlns:a16="http://schemas.microsoft.com/office/drawing/2014/main" id="{DD997BF3-EC50-C6DD-47C6-DD323339B53F}"/>
              </a:ext>
            </a:extLst>
          </p:cNvPr>
          <p:cNvGrpSpPr/>
          <p:nvPr/>
        </p:nvGrpSpPr>
        <p:grpSpPr>
          <a:xfrm>
            <a:off x="420292" y="364490"/>
            <a:ext cx="4934309" cy="2957257"/>
            <a:chOff x="420292" y="364490"/>
            <a:chExt cx="4934309" cy="2957257"/>
          </a:xfrm>
        </p:grpSpPr>
        <p:grpSp>
          <p:nvGrpSpPr>
            <p:cNvPr id="77" name="Graphic 74">
              <a:extLst>
                <a:ext uri="{FF2B5EF4-FFF2-40B4-BE49-F238E27FC236}">
                  <a16:creationId xmlns:a16="http://schemas.microsoft.com/office/drawing/2014/main" id="{B468C9CA-D6EC-A88D-DA90-9BC41E42A168}"/>
                </a:ext>
              </a:extLst>
            </p:cNvPr>
            <p:cNvGrpSpPr/>
            <p:nvPr/>
          </p:nvGrpSpPr>
          <p:grpSpPr>
            <a:xfrm>
              <a:off x="1789710" y="364490"/>
              <a:ext cx="2196279" cy="399095"/>
              <a:chOff x="1789710" y="364490"/>
              <a:chExt cx="2196279" cy="399095"/>
            </a:xfrm>
            <a:solidFill>
              <a:srgbClr val="FFFFFF"/>
            </a:solidFill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05885711-0C92-EDDD-D8A8-4E7B13593997}"/>
                  </a:ext>
                </a:extLst>
              </p:cNvPr>
              <p:cNvSpPr/>
              <p:nvPr/>
            </p:nvSpPr>
            <p:spPr>
              <a:xfrm>
                <a:off x="1789710" y="366303"/>
                <a:ext cx="294398" cy="395670"/>
              </a:xfrm>
              <a:custGeom>
                <a:avLst/>
                <a:gdLst>
                  <a:gd name="connsiteX0" fmla="*/ 202 w 294398"/>
                  <a:gd name="connsiteY0" fmla="*/ 25989 h 395670"/>
                  <a:gd name="connsiteX1" fmla="*/ 7673 w 294398"/>
                  <a:gd name="connsiteY1" fmla="*/ 7454 h 395670"/>
                  <a:gd name="connsiteX2" fmla="*/ 26653 w 294398"/>
                  <a:gd name="connsiteY2" fmla="*/ 0 h 395670"/>
                  <a:gd name="connsiteX3" fmla="*/ 157699 w 294398"/>
                  <a:gd name="connsiteY3" fmla="*/ 0 h 395670"/>
                  <a:gd name="connsiteX4" fmla="*/ 245534 w 294398"/>
                  <a:gd name="connsiteY4" fmla="*/ 30421 h 395670"/>
                  <a:gd name="connsiteX5" fmla="*/ 280870 w 294398"/>
                  <a:gd name="connsiteY5" fmla="*/ 106573 h 395670"/>
                  <a:gd name="connsiteX6" fmla="*/ 262496 w 294398"/>
                  <a:gd name="connsiteY6" fmla="*/ 159961 h 395670"/>
                  <a:gd name="connsiteX7" fmla="*/ 219890 w 294398"/>
                  <a:gd name="connsiteY7" fmla="*/ 190986 h 395670"/>
                  <a:gd name="connsiteX8" fmla="*/ 273399 w 294398"/>
                  <a:gd name="connsiteY8" fmla="*/ 225033 h 395670"/>
                  <a:gd name="connsiteX9" fmla="*/ 294399 w 294398"/>
                  <a:gd name="connsiteY9" fmla="*/ 286277 h 395670"/>
                  <a:gd name="connsiteX10" fmla="*/ 259265 w 294398"/>
                  <a:gd name="connsiteY10" fmla="*/ 363840 h 395670"/>
                  <a:gd name="connsiteX11" fmla="*/ 167189 w 294398"/>
                  <a:gd name="connsiteY11" fmla="*/ 395671 h 395670"/>
                  <a:gd name="connsiteX12" fmla="*/ 26451 w 294398"/>
                  <a:gd name="connsiteY12" fmla="*/ 395671 h 395670"/>
                  <a:gd name="connsiteX13" fmla="*/ 7471 w 294398"/>
                  <a:gd name="connsiteY13" fmla="*/ 388217 h 395670"/>
                  <a:gd name="connsiteX14" fmla="*/ 0 w 294398"/>
                  <a:gd name="connsiteY14" fmla="*/ 369279 h 395670"/>
                  <a:gd name="connsiteX15" fmla="*/ 0 w 294398"/>
                  <a:gd name="connsiteY15" fmla="*/ 25989 h 395670"/>
                  <a:gd name="connsiteX16" fmla="*/ 56134 w 294398"/>
                  <a:gd name="connsiteY16" fmla="*/ 49560 h 395670"/>
                  <a:gd name="connsiteX17" fmla="*/ 56134 w 294398"/>
                  <a:gd name="connsiteY17" fmla="*/ 170034 h 395670"/>
                  <a:gd name="connsiteX18" fmla="*/ 152045 w 294398"/>
                  <a:gd name="connsiteY18" fmla="*/ 170034 h 395670"/>
                  <a:gd name="connsiteX19" fmla="*/ 202525 w 294398"/>
                  <a:gd name="connsiteY19" fmla="*/ 152909 h 395670"/>
                  <a:gd name="connsiteX20" fmla="*/ 222717 w 294398"/>
                  <a:gd name="connsiteY20" fmla="*/ 110200 h 395670"/>
                  <a:gd name="connsiteX21" fmla="*/ 202122 w 294398"/>
                  <a:gd name="connsiteY21" fmla="*/ 67087 h 395670"/>
                  <a:gd name="connsiteX22" fmla="*/ 151238 w 294398"/>
                  <a:gd name="connsiteY22" fmla="*/ 49560 h 395670"/>
                  <a:gd name="connsiteX23" fmla="*/ 55932 w 294398"/>
                  <a:gd name="connsiteY23" fmla="*/ 49560 h 395670"/>
                  <a:gd name="connsiteX24" fmla="*/ 56134 w 294398"/>
                  <a:gd name="connsiteY24" fmla="*/ 217176 h 395670"/>
                  <a:gd name="connsiteX25" fmla="*/ 56134 w 294398"/>
                  <a:gd name="connsiteY25" fmla="*/ 345910 h 395670"/>
                  <a:gd name="connsiteX26" fmla="*/ 160930 w 294398"/>
                  <a:gd name="connsiteY26" fmla="*/ 345910 h 395670"/>
                  <a:gd name="connsiteX27" fmla="*/ 214439 w 294398"/>
                  <a:gd name="connsiteY27" fmla="*/ 327375 h 395670"/>
                  <a:gd name="connsiteX28" fmla="*/ 236044 w 294398"/>
                  <a:gd name="connsiteY28" fmla="*/ 281644 h 395670"/>
                  <a:gd name="connsiteX29" fmla="*/ 214439 w 294398"/>
                  <a:gd name="connsiteY29" fmla="*/ 235710 h 395670"/>
                  <a:gd name="connsiteX30" fmla="*/ 160930 w 294398"/>
                  <a:gd name="connsiteY30" fmla="*/ 217377 h 395670"/>
                  <a:gd name="connsiteX31" fmla="*/ 56134 w 294398"/>
                  <a:gd name="connsiteY31" fmla="*/ 217377 h 39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94398" h="395670">
                    <a:moveTo>
                      <a:pt x="202" y="25989"/>
                    </a:moveTo>
                    <a:cubicBezTo>
                      <a:pt x="202" y="18534"/>
                      <a:pt x="2625" y="12289"/>
                      <a:pt x="7673" y="7454"/>
                    </a:cubicBezTo>
                    <a:cubicBezTo>
                      <a:pt x="12721" y="2619"/>
                      <a:pt x="18980" y="0"/>
                      <a:pt x="26653" y="0"/>
                    </a:cubicBezTo>
                    <a:lnTo>
                      <a:pt x="157699" y="0"/>
                    </a:lnTo>
                    <a:cubicBezTo>
                      <a:pt x="192631" y="0"/>
                      <a:pt x="221910" y="10073"/>
                      <a:pt x="245534" y="30421"/>
                    </a:cubicBezTo>
                    <a:cubicBezTo>
                      <a:pt x="269159" y="50768"/>
                      <a:pt x="280870" y="76153"/>
                      <a:pt x="280870" y="106573"/>
                    </a:cubicBezTo>
                    <a:cubicBezTo>
                      <a:pt x="280870" y="127928"/>
                      <a:pt x="274813" y="145657"/>
                      <a:pt x="262496" y="159961"/>
                    </a:cubicBezTo>
                    <a:cubicBezTo>
                      <a:pt x="250380" y="174264"/>
                      <a:pt x="236044" y="184539"/>
                      <a:pt x="219890" y="190986"/>
                    </a:cubicBezTo>
                    <a:cubicBezTo>
                      <a:pt x="241496" y="197433"/>
                      <a:pt x="259265" y="208714"/>
                      <a:pt x="273399" y="225033"/>
                    </a:cubicBezTo>
                    <a:cubicBezTo>
                      <a:pt x="287534" y="241351"/>
                      <a:pt x="294399" y="261699"/>
                      <a:pt x="294399" y="286277"/>
                    </a:cubicBezTo>
                    <a:cubicBezTo>
                      <a:pt x="294399" y="316698"/>
                      <a:pt x="282687" y="342485"/>
                      <a:pt x="259265" y="363840"/>
                    </a:cubicBezTo>
                    <a:cubicBezTo>
                      <a:pt x="235842" y="384993"/>
                      <a:pt x="205150" y="395671"/>
                      <a:pt x="167189" y="395671"/>
                    </a:cubicBezTo>
                    <a:lnTo>
                      <a:pt x="26451" y="395671"/>
                    </a:lnTo>
                    <a:cubicBezTo>
                      <a:pt x="18779" y="395671"/>
                      <a:pt x="12519" y="393253"/>
                      <a:pt x="7471" y="388217"/>
                    </a:cubicBezTo>
                    <a:cubicBezTo>
                      <a:pt x="2423" y="383180"/>
                      <a:pt x="0" y="376935"/>
                      <a:pt x="0" y="369279"/>
                    </a:cubicBezTo>
                    <a:lnTo>
                      <a:pt x="0" y="25989"/>
                    </a:lnTo>
                    <a:close/>
                    <a:moveTo>
                      <a:pt x="56134" y="49560"/>
                    </a:moveTo>
                    <a:lnTo>
                      <a:pt x="56134" y="170034"/>
                    </a:lnTo>
                    <a:lnTo>
                      <a:pt x="152045" y="170034"/>
                    </a:lnTo>
                    <a:cubicBezTo>
                      <a:pt x="172237" y="170034"/>
                      <a:pt x="188997" y="164393"/>
                      <a:pt x="202525" y="152909"/>
                    </a:cubicBezTo>
                    <a:cubicBezTo>
                      <a:pt x="216054" y="141628"/>
                      <a:pt x="222717" y="127324"/>
                      <a:pt x="222717" y="110200"/>
                    </a:cubicBezTo>
                    <a:cubicBezTo>
                      <a:pt x="222717" y="93075"/>
                      <a:pt x="215852" y="78772"/>
                      <a:pt x="202122" y="67087"/>
                    </a:cubicBezTo>
                    <a:cubicBezTo>
                      <a:pt x="188391" y="55402"/>
                      <a:pt x="171430" y="49560"/>
                      <a:pt x="151238" y="49560"/>
                    </a:cubicBezTo>
                    <a:lnTo>
                      <a:pt x="55932" y="49560"/>
                    </a:lnTo>
                    <a:close/>
                    <a:moveTo>
                      <a:pt x="56134" y="217176"/>
                    </a:moveTo>
                    <a:lnTo>
                      <a:pt x="56134" y="345910"/>
                    </a:lnTo>
                    <a:lnTo>
                      <a:pt x="160930" y="345910"/>
                    </a:lnTo>
                    <a:cubicBezTo>
                      <a:pt x="182131" y="345910"/>
                      <a:pt x="199900" y="339665"/>
                      <a:pt x="214439" y="327375"/>
                    </a:cubicBezTo>
                    <a:cubicBezTo>
                      <a:pt x="228775" y="315086"/>
                      <a:pt x="236044" y="299775"/>
                      <a:pt x="236044" y="281644"/>
                    </a:cubicBezTo>
                    <a:cubicBezTo>
                      <a:pt x="236044" y="263512"/>
                      <a:pt x="228775" y="247999"/>
                      <a:pt x="214439" y="235710"/>
                    </a:cubicBezTo>
                    <a:cubicBezTo>
                      <a:pt x="200102" y="223421"/>
                      <a:pt x="182333" y="217377"/>
                      <a:pt x="160930" y="217377"/>
                    </a:cubicBezTo>
                    <a:lnTo>
                      <a:pt x="56134" y="217377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A7111DD5-2246-2828-3DD5-33DB792394BC}"/>
                  </a:ext>
                </a:extLst>
              </p:cNvPr>
              <p:cNvSpPr/>
              <p:nvPr/>
            </p:nvSpPr>
            <p:spPr>
              <a:xfrm>
                <a:off x="2230501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4 w 257447"/>
                  <a:gd name="connsiteY4" fmla="*/ 7454 h 396476"/>
                  <a:gd name="connsiteX5" fmla="*/ 257246 w 257447"/>
                  <a:gd name="connsiteY5" fmla="*/ 26593 h 396476"/>
                  <a:gd name="connsiteX6" fmla="*/ 249774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6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6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8" y="2418"/>
                      <a:pt x="249774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4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4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6" y="351349"/>
                    </a:cubicBezTo>
                    <a:cubicBezTo>
                      <a:pt x="254822" y="356386"/>
                      <a:pt x="257448" y="362631"/>
                      <a:pt x="257448" y="370488"/>
                    </a:cubicBezTo>
                    <a:cubicBezTo>
                      <a:pt x="257448" y="378345"/>
                      <a:pt x="254822" y="384389"/>
                      <a:pt x="249976" y="389224"/>
                    </a:cubicBezTo>
                    <a:cubicBezTo>
                      <a:pt x="244928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82173323-A013-D816-F592-998EFA696638}"/>
                  </a:ext>
                </a:extLst>
              </p:cNvPr>
              <p:cNvSpPr/>
              <p:nvPr/>
            </p:nvSpPr>
            <p:spPr>
              <a:xfrm>
                <a:off x="2785174" y="365698"/>
                <a:ext cx="308129" cy="397886"/>
              </a:xfrm>
              <a:custGeom>
                <a:avLst/>
                <a:gdLst>
                  <a:gd name="connsiteX0" fmla="*/ 182333 w 308129"/>
                  <a:gd name="connsiteY0" fmla="*/ 52582 h 397886"/>
                  <a:gd name="connsiteX1" fmla="*/ 182333 w 308129"/>
                  <a:gd name="connsiteY1" fmla="*/ 370085 h 397886"/>
                  <a:gd name="connsiteX2" fmla="*/ 174257 w 308129"/>
                  <a:gd name="connsiteY2" fmla="*/ 390030 h 397886"/>
                  <a:gd name="connsiteX3" fmla="*/ 153863 w 308129"/>
                  <a:gd name="connsiteY3" fmla="*/ 397887 h 397886"/>
                  <a:gd name="connsiteX4" fmla="*/ 133873 w 308129"/>
                  <a:gd name="connsiteY4" fmla="*/ 390030 h 397886"/>
                  <a:gd name="connsiteX5" fmla="*/ 125998 w 308129"/>
                  <a:gd name="connsiteY5" fmla="*/ 370085 h 397886"/>
                  <a:gd name="connsiteX6" fmla="*/ 125998 w 308129"/>
                  <a:gd name="connsiteY6" fmla="*/ 52582 h 397886"/>
                  <a:gd name="connsiteX7" fmla="*/ 26048 w 308129"/>
                  <a:gd name="connsiteY7" fmla="*/ 52582 h 397886"/>
                  <a:gd name="connsiteX8" fmla="*/ 7269 w 308129"/>
                  <a:gd name="connsiteY8" fmla="*/ 45329 h 397886"/>
                  <a:gd name="connsiteX9" fmla="*/ 0 w 308129"/>
                  <a:gd name="connsiteY9" fmla="*/ 25989 h 397886"/>
                  <a:gd name="connsiteX10" fmla="*/ 7269 w 308129"/>
                  <a:gd name="connsiteY10" fmla="*/ 7253 h 397886"/>
                  <a:gd name="connsiteX11" fmla="*/ 26048 w 308129"/>
                  <a:gd name="connsiteY11" fmla="*/ 0 h 397886"/>
                  <a:gd name="connsiteX12" fmla="*/ 282082 w 308129"/>
                  <a:gd name="connsiteY12" fmla="*/ 0 h 397886"/>
                  <a:gd name="connsiteX13" fmla="*/ 300860 w 308129"/>
                  <a:gd name="connsiteY13" fmla="*/ 7253 h 397886"/>
                  <a:gd name="connsiteX14" fmla="*/ 308129 w 308129"/>
                  <a:gd name="connsiteY14" fmla="*/ 26593 h 397886"/>
                  <a:gd name="connsiteX15" fmla="*/ 300860 w 308129"/>
                  <a:gd name="connsiteY15" fmla="*/ 45329 h 397886"/>
                  <a:gd name="connsiteX16" fmla="*/ 282082 w 308129"/>
                  <a:gd name="connsiteY16" fmla="*/ 52582 h 397886"/>
                  <a:gd name="connsiteX17" fmla="*/ 182131 w 308129"/>
                  <a:gd name="connsiteY17" fmla="*/ 52582 h 3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129" h="397886">
                    <a:moveTo>
                      <a:pt x="182333" y="52582"/>
                    </a:moveTo>
                    <a:lnTo>
                      <a:pt x="182333" y="370085"/>
                    </a:lnTo>
                    <a:cubicBezTo>
                      <a:pt x="182333" y="378144"/>
                      <a:pt x="179708" y="384792"/>
                      <a:pt x="174257" y="390030"/>
                    </a:cubicBezTo>
                    <a:cubicBezTo>
                      <a:pt x="169007" y="395268"/>
                      <a:pt x="162141" y="397887"/>
                      <a:pt x="153863" y="397887"/>
                    </a:cubicBezTo>
                    <a:cubicBezTo>
                      <a:pt x="145584" y="397887"/>
                      <a:pt x="139123" y="395268"/>
                      <a:pt x="133873" y="390030"/>
                    </a:cubicBezTo>
                    <a:cubicBezTo>
                      <a:pt x="128623" y="384792"/>
                      <a:pt x="125998" y="378144"/>
                      <a:pt x="125998" y="370085"/>
                    </a:cubicBezTo>
                    <a:lnTo>
                      <a:pt x="125998" y="52582"/>
                    </a:lnTo>
                    <a:lnTo>
                      <a:pt x="26048" y="52582"/>
                    </a:lnTo>
                    <a:cubicBezTo>
                      <a:pt x="18375" y="52582"/>
                      <a:pt x="12115" y="50164"/>
                      <a:pt x="7269" y="45329"/>
                    </a:cubicBezTo>
                    <a:cubicBezTo>
                      <a:pt x="2423" y="40494"/>
                      <a:pt x="0" y="34047"/>
                      <a:pt x="0" y="25989"/>
                    </a:cubicBezTo>
                    <a:cubicBezTo>
                      <a:pt x="0" y="17930"/>
                      <a:pt x="2423" y="12088"/>
                      <a:pt x="7269" y="7253"/>
                    </a:cubicBezTo>
                    <a:cubicBezTo>
                      <a:pt x="12115" y="2418"/>
                      <a:pt x="18375" y="0"/>
                      <a:pt x="26048" y="0"/>
                    </a:cubicBezTo>
                    <a:lnTo>
                      <a:pt x="282082" y="0"/>
                    </a:lnTo>
                    <a:cubicBezTo>
                      <a:pt x="289755" y="0"/>
                      <a:pt x="296014" y="2418"/>
                      <a:pt x="300860" y="7253"/>
                    </a:cubicBezTo>
                    <a:cubicBezTo>
                      <a:pt x="305706" y="12088"/>
                      <a:pt x="308129" y="18534"/>
                      <a:pt x="308129" y="26593"/>
                    </a:cubicBezTo>
                    <a:cubicBezTo>
                      <a:pt x="308129" y="34651"/>
                      <a:pt x="305706" y="40494"/>
                      <a:pt x="300860" y="45329"/>
                    </a:cubicBezTo>
                    <a:cubicBezTo>
                      <a:pt x="296014" y="50164"/>
                      <a:pt x="289755" y="52582"/>
                      <a:pt x="282082" y="52582"/>
                    </a:cubicBezTo>
                    <a:lnTo>
                      <a:pt x="182131" y="52582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FA25B814-7826-8211-CF72-F5ED4C58D667}"/>
                  </a:ext>
                </a:extLst>
              </p:cNvPr>
              <p:cNvSpPr/>
              <p:nvPr/>
            </p:nvSpPr>
            <p:spPr>
              <a:xfrm>
                <a:off x="3220715" y="364490"/>
                <a:ext cx="333773" cy="399095"/>
              </a:xfrm>
              <a:custGeom>
                <a:avLst/>
                <a:gdLst>
                  <a:gd name="connsiteX0" fmla="*/ 277437 w 333773"/>
                  <a:gd name="connsiteY0" fmla="*/ 223220 h 399095"/>
                  <a:gd name="connsiteX1" fmla="*/ 56739 w 333773"/>
                  <a:gd name="connsiteY1" fmla="*/ 223220 h 399095"/>
                  <a:gd name="connsiteX2" fmla="*/ 56739 w 333773"/>
                  <a:gd name="connsiteY2" fmla="*/ 371294 h 399095"/>
                  <a:gd name="connsiteX3" fmla="*/ 48663 w 333773"/>
                  <a:gd name="connsiteY3" fmla="*/ 391239 h 399095"/>
                  <a:gd name="connsiteX4" fmla="*/ 28269 w 333773"/>
                  <a:gd name="connsiteY4" fmla="*/ 399096 h 399095"/>
                  <a:gd name="connsiteX5" fmla="*/ 8077 w 333773"/>
                  <a:gd name="connsiteY5" fmla="*/ 391239 h 399095"/>
                  <a:gd name="connsiteX6" fmla="*/ 0 w 333773"/>
                  <a:gd name="connsiteY6" fmla="*/ 371294 h 399095"/>
                  <a:gd name="connsiteX7" fmla="*/ 0 w 333773"/>
                  <a:gd name="connsiteY7" fmla="*/ 27802 h 399095"/>
                  <a:gd name="connsiteX8" fmla="*/ 8077 w 333773"/>
                  <a:gd name="connsiteY8" fmla="*/ 7857 h 399095"/>
                  <a:gd name="connsiteX9" fmla="*/ 28269 w 333773"/>
                  <a:gd name="connsiteY9" fmla="*/ 0 h 399095"/>
                  <a:gd name="connsiteX10" fmla="*/ 48663 w 333773"/>
                  <a:gd name="connsiteY10" fmla="*/ 7857 h 399095"/>
                  <a:gd name="connsiteX11" fmla="*/ 56739 w 333773"/>
                  <a:gd name="connsiteY11" fmla="*/ 27802 h 399095"/>
                  <a:gd name="connsiteX12" fmla="*/ 56739 w 333773"/>
                  <a:gd name="connsiteY12" fmla="*/ 170638 h 399095"/>
                  <a:gd name="connsiteX13" fmla="*/ 277437 w 333773"/>
                  <a:gd name="connsiteY13" fmla="*/ 170638 h 399095"/>
                  <a:gd name="connsiteX14" fmla="*/ 277437 w 333773"/>
                  <a:gd name="connsiteY14" fmla="*/ 27802 h 399095"/>
                  <a:gd name="connsiteX15" fmla="*/ 285313 w 333773"/>
                  <a:gd name="connsiteY15" fmla="*/ 7857 h 399095"/>
                  <a:gd name="connsiteX16" fmla="*/ 305302 w 333773"/>
                  <a:gd name="connsiteY16" fmla="*/ 0 h 399095"/>
                  <a:gd name="connsiteX17" fmla="*/ 325696 w 333773"/>
                  <a:gd name="connsiteY17" fmla="*/ 7857 h 399095"/>
                  <a:gd name="connsiteX18" fmla="*/ 333773 w 333773"/>
                  <a:gd name="connsiteY18" fmla="*/ 27802 h 399095"/>
                  <a:gd name="connsiteX19" fmla="*/ 333773 w 333773"/>
                  <a:gd name="connsiteY19" fmla="*/ 371294 h 399095"/>
                  <a:gd name="connsiteX20" fmla="*/ 325898 w 333773"/>
                  <a:gd name="connsiteY20" fmla="*/ 391239 h 399095"/>
                  <a:gd name="connsiteX21" fmla="*/ 305908 w 333773"/>
                  <a:gd name="connsiteY21" fmla="*/ 399096 h 399095"/>
                  <a:gd name="connsiteX22" fmla="*/ 285514 w 333773"/>
                  <a:gd name="connsiteY22" fmla="*/ 391239 h 399095"/>
                  <a:gd name="connsiteX23" fmla="*/ 277437 w 333773"/>
                  <a:gd name="connsiteY23" fmla="*/ 371294 h 399095"/>
                  <a:gd name="connsiteX24" fmla="*/ 277437 w 333773"/>
                  <a:gd name="connsiteY24" fmla="*/ 223220 h 3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33773" h="399095">
                    <a:moveTo>
                      <a:pt x="277437" y="223220"/>
                    </a:moveTo>
                    <a:lnTo>
                      <a:pt x="56739" y="223220"/>
                    </a:lnTo>
                    <a:lnTo>
                      <a:pt x="56739" y="371294"/>
                    </a:lnTo>
                    <a:cubicBezTo>
                      <a:pt x="56739" y="379353"/>
                      <a:pt x="54114" y="386001"/>
                      <a:pt x="48663" y="391239"/>
                    </a:cubicBezTo>
                    <a:cubicBezTo>
                      <a:pt x="43413" y="396477"/>
                      <a:pt x="36547" y="399096"/>
                      <a:pt x="28269" y="399096"/>
                    </a:cubicBezTo>
                    <a:cubicBezTo>
                      <a:pt x="19990" y="399096"/>
                      <a:pt x="13529" y="396477"/>
                      <a:pt x="8077" y="391239"/>
                    </a:cubicBezTo>
                    <a:cubicBezTo>
                      <a:pt x="2827" y="386001"/>
                      <a:pt x="0" y="379353"/>
                      <a:pt x="0" y="371294"/>
                    </a:cubicBezTo>
                    <a:lnTo>
                      <a:pt x="0" y="27802"/>
                    </a:lnTo>
                    <a:cubicBezTo>
                      <a:pt x="0" y="19743"/>
                      <a:pt x="2625" y="13095"/>
                      <a:pt x="8077" y="7857"/>
                    </a:cubicBezTo>
                    <a:cubicBezTo>
                      <a:pt x="13327" y="2619"/>
                      <a:pt x="20192" y="0"/>
                      <a:pt x="28269" y="0"/>
                    </a:cubicBezTo>
                    <a:cubicBezTo>
                      <a:pt x="36346" y="0"/>
                      <a:pt x="43413" y="2619"/>
                      <a:pt x="48663" y="7857"/>
                    </a:cubicBezTo>
                    <a:cubicBezTo>
                      <a:pt x="53913" y="13095"/>
                      <a:pt x="56739" y="19743"/>
                      <a:pt x="56739" y="27802"/>
                    </a:cubicBezTo>
                    <a:lnTo>
                      <a:pt x="56739" y="170638"/>
                    </a:lnTo>
                    <a:lnTo>
                      <a:pt x="277437" y="170638"/>
                    </a:lnTo>
                    <a:lnTo>
                      <a:pt x="277437" y="27802"/>
                    </a:lnTo>
                    <a:cubicBezTo>
                      <a:pt x="277437" y="19743"/>
                      <a:pt x="280062" y="13095"/>
                      <a:pt x="285313" y="7857"/>
                    </a:cubicBezTo>
                    <a:cubicBezTo>
                      <a:pt x="290562" y="2619"/>
                      <a:pt x="297226" y="0"/>
                      <a:pt x="305302" y="0"/>
                    </a:cubicBezTo>
                    <a:cubicBezTo>
                      <a:pt x="313379" y="0"/>
                      <a:pt x="320446" y="2619"/>
                      <a:pt x="325696" y="7857"/>
                    </a:cubicBezTo>
                    <a:cubicBezTo>
                      <a:pt x="330946" y="13095"/>
                      <a:pt x="333773" y="19743"/>
                      <a:pt x="333773" y="27802"/>
                    </a:cubicBezTo>
                    <a:lnTo>
                      <a:pt x="333773" y="371294"/>
                    </a:lnTo>
                    <a:cubicBezTo>
                      <a:pt x="333773" y="379353"/>
                      <a:pt x="331148" y="386001"/>
                      <a:pt x="325898" y="391239"/>
                    </a:cubicBezTo>
                    <a:cubicBezTo>
                      <a:pt x="320648" y="396477"/>
                      <a:pt x="313985" y="399096"/>
                      <a:pt x="305908" y="399096"/>
                    </a:cubicBezTo>
                    <a:cubicBezTo>
                      <a:pt x="297831" y="399096"/>
                      <a:pt x="290764" y="396477"/>
                      <a:pt x="285514" y="391239"/>
                    </a:cubicBezTo>
                    <a:cubicBezTo>
                      <a:pt x="280265" y="386001"/>
                      <a:pt x="277437" y="379353"/>
                      <a:pt x="277437" y="371294"/>
                    </a:cubicBezTo>
                    <a:lnTo>
                      <a:pt x="277437" y="223220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374CD619-82EA-1418-E004-43FC7A14D595}"/>
                  </a:ext>
                </a:extLst>
              </p:cNvPr>
              <p:cNvSpPr/>
              <p:nvPr/>
            </p:nvSpPr>
            <p:spPr>
              <a:xfrm>
                <a:off x="3728543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5 w 257447"/>
                  <a:gd name="connsiteY4" fmla="*/ 7454 h 396476"/>
                  <a:gd name="connsiteX5" fmla="*/ 257246 w 257447"/>
                  <a:gd name="connsiteY5" fmla="*/ 26593 h 396476"/>
                  <a:gd name="connsiteX6" fmla="*/ 249775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7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7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9" y="2418"/>
                      <a:pt x="249775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5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5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7" y="351349"/>
                    </a:cubicBezTo>
                    <a:cubicBezTo>
                      <a:pt x="254823" y="356386"/>
                      <a:pt x="257448" y="362631"/>
                      <a:pt x="257448" y="370488"/>
                    </a:cubicBezTo>
                    <a:cubicBezTo>
                      <a:pt x="257448" y="378345"/>
                      <a:pt x="254823" y="384389"/>
                      <a:pt x="249977" y="389224"/>
                    </a:cubicBezTo>
                    <a:cubicBezTo>
                      <a:pt x="244929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7" name="Graphic 74">
              <a:extLst>
                <a:ext uri="{FF2B5EF4-FFF2-40B4-BE49-F238E27FC236}">
                  <a16:creationId xmlns:a16="http://schemas.microsoft.com/office/drawing/2014/main" id="{3334EFFD-15FE-C160-96D5-9C90A275AF53}"/>
                </a:ext>
              </a:extLst>
            </p:cNvPr>
            <p:cNvGrpSpPr/>
            <p:nvPr/>
          </p:nvGrpSpPr>
          <p:grpSpPr>
            <a:xfrm>
              <a:off x="423724" y="930799"/>
              <a:ext cx="4928454" cy="1710611"/>
              <a:chOff x="423724" y="930799"/>
              <a:chExt cx="4928454" cy="1710611"/>
            </a:xfrm>
          </p:grpSpPr>
          <p:grpSp>
            <p:nvGrpSpPr>
              <p:cNvPr id="88" name="Graphic 74">
                <a:extLst>
                  <a:ext uri="{FF2B5EF4-FFF2-40B4-BE49-F238E27FC236}">
                    <a16:creationId xmlns:a16="http://schemas.microsoft.com/office/drawing/2014/main" id="{6DD89B4B-7F0D-DE99-536F-AAFE1F664A54}"/>
                  </a:ext>
                </a:extLst>
              </p:cNvPr>
              <p:cNvGrpSpPr/>
              <p:nvPr/>
            </p:nvGrpSpPr>
            <p:grpSpPr>
              <a:xfrm>
                <a:off x="423724" y="930799"/>
                <a:ext cx="1707028" cy="1710611"/>
                <a:chOff x="423724" y="930799"/>
                <a:chExt cx="1707028" cy="1710611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217A7F01-2064-DAEB-4DD3-C1058D17F21D}"/>
                    </a:ext>
                  </a:extLst>
                </p:cNvPr>
                <p:cNvSpPr/>
                <p:nvPr/>
              </p:nvSpPr>
              <p:spPr>
                <a:xfrm>
                  <a:off x="450781" y="958197"/>
                  <a:ext cx="1652510" cy="1656217"/>
                </a:xfrm>
                <a:custGeom>
                  <a:avLst/>
                  <a:gdLst>
                    <a:gd name="connsiteX0" fmla="*/ 826255 w 1652510"/>
                    <a:gd name="connsiteY0" fmla="*/ 1656016 h 1656217"/>
                    <a:gd name="connsiteX1" fmla="*/ 505607 w 1652510"/>
                    <a:gd name="connsiteY1" fmla="*/ 1590541 h 1656217"/>
                    <a:gd name="connsiteX2" fmla="*/ 241900 w 1652510"/>
                    <a:gd name="connsiteY2" fmla="*/ 1414262 h 1656217"/>
                    <a:gd name="connsiteX3" fmla="*/ 65624 w 1652510"/>
                    <a:gd name="connsiteY3" fmla="*/ 1149742 h 1656217"/>
                    <a:gd name="connsiteX4" fmla="*/ 0 w 1652510"/>
                    <a:gd name="connsiteY4" fmla="*/ 829217 h 1656217"/>
                    <a:gd name="connsiteX5" fmla="*/ 65624 w 1652510"/>
                    <a:gd name="connsiteY5" fmla="*/ 506273 h 1656217"/>
                    <a:gd name="connsiteX6" fmla="*/ 241900 w 1652510"/>
                    <a:gd name="connsiteY6" fmla="*/ 241754 h 1656217"/>
                    <a:gd name="connsiteX7" fmla="*/ 505607 w 1652510"/>
                    <a:gd name="connsiteY7" fmla="*/ 65475 h 1656217"/>
                    <a:gd name="connsiteX8" fmla="*/ 826255 w 1652510"/>
                    <a:gd name="connsiteY8" fmla="*/ 0 h 1656217"/>
                    <a:gd name="connsiteX9" fmla="*/ 1240392 w 1652510"/>
                    <a:gd name="connsiteY9" fmla="*/ 111408 h 1656217"/>
                    <a:gd name="connsiteX10" fmla="*/ 1541858 w 1652510"/>
                    <a:gd name="connsiteY10" fmla="*/ 414608 h 1656217"/>
                    <a:gd name="connsiteX11" fmla="*/ 1652510 w 1652510"/>
                    <a:gd name="connsiteY11" fmla="*/ 831836 h 1656217"/>
                    <a:gd name="connsiteX12" fmla="*/ 1586886 w 1652510"/>
                    <a:gd name="connsiteY12" fmla="*/ 1151757 h 1656217"/>
                    <a:gd name="connsiteX13" fmla="*/ 1410611 w 1652510"/>
                    <a:gd name="connsiteY13" fmla="*/ 1414866 h 1656217"/>
                    <a:gd name="connsiteX14" fmla="*/ 1146702 w 1652510"/>
                    <a:gd name="connsiteY14" fmla="*/ 1590742 h 1656217"/>
                    <a:gd name="connsiteX15" fmla="*/ 826053 w 1652510"/>
                    <a:gd name="connsiteY15" fmla="*/ 1656217 h 165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52510" h="1656217">
                      <a:moveTo>
                        <a:pt x="826255" y="1656016"/>
                      </a:moveTo>
                      <a:cubicBezTo>
                        <a:pt x="714997" y="1656016"/>
                        <a:pt x="607172" y="1634057"/>
                        <a:pt x="505607" y="1590541"/>
                      </a:cubicBezTo>
                      <a:cubicBezTo>
                        <a:pt x="403839" y="1547025"/>
                        <a:pt x="315197" y="1487795"/>
                        <a:pt x="241900" y="1414262"/>
                      </a:cubicBezTo>
                      <a:cubicBezTo>
                        <a:pt x="168603" y="1340728"/>
                        <a:pt x="109239" y="1251682"/>
                        <a:pt x="65624" y="1149742"/>
                      </a:cubicBezTo>
                      <a:cubicBezTo>
                        <a:pt x="22211" y="1048004"/>
                        <a:pt x="0" y="940222"/>
                        <a:pt x="0" y="829217"/>
                      </a:cubicBezTo>
                      <a:cubicBezTo>
                        <a:pt x="0" y="718211"/>
                        <a:pt x="22009" y="607810"/>
                        <a:pt x="65624" y="506273"/>
                      </a:cubicBezTo>
                      <a:cubicBezTo>
                        <a:pt x="109239" y="404334"/>
                        <a:pt x="168603" y="315288"/>
                        <a:pt x="241900" y="241754"/>
                      </a:cubicBezTo>
                      <a:cubicBezTo>
                        <a:pt x="315197" y="168221"/>
                        <a:pt x="404041" y="108789"/>
                        <a:pt x="505607" y="65475"/>
                      </a:cubicBezTo>
                      <a:cubicBezTo>
                        <a:pt x="607172" y="22161"/>
                        <a:pt x="714997" y="0"/>
                        <a:pt x="826255" y="0"/>
                      </a:cubicBezTo>
                      <a:cubicBezTo>
                        <a:pt x="974464" y="0"/>
                        <a:pt x="1113991" y="37472"/>
                        <a:pt x="1240392" y="111408"/>
                      </a:cubicBezTo>
                      <a:cubicBezTo>
                        <a:pt x="1366996" y="185546"/>
                        <a:pt x="1468360" y="287486"/>
                        <a:pt x="1541858" y="414608"/>
                      </a:cubicBezTo>
                      <a:cubicBezTo>
                        <a:pt x="1615155" y="541731"/>
                        <a:pt x="1652510" y="682150"/>
                        <a:pt x="1652510" y="831836"/>
                      </a:cubicBezTo>
                      <a:cubicBezTo>
                        <a:pt x="1652510" y="942841"/>
                        <a:pt x="1630501" y="1050422"/>
                        <a:pt x="1586886" y="1151757"/>
                      </a:cubicBezTo>
                      <a:cubicBezTo>
                        <a:pt x="1543272" y="1253294"/>
                        <a:pt x="1483907" y="1341735"/>
                        <a:pt x="1410611" y="1414866"/>
                      </a:cubicBezTo>
                      <a:cubicBezTo>
                        <a:pt x="1337314" y="1487997"/>
                        <a:pt x="1248469" y="1547226"/>
                        <a:pt x="1146702" y="1590742"/>
                      </a:cubicBezTo>
                      <a:cubicBezTo>
                        <a:pt x="1045136" y="1634057"/>
                        <a:pt x="937311" y="1656217"/>
                        <a:pt x="826053" y="1656217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EC665C1D-5D26-4F1D-11B6-C95FA35B11C4}"/>
                    </a:ext>
                  </a:extLst>
                </p:cNvPr>
                <p:cNvSpPr/>
                <p:nvPr/>
              </p:nvSpPr>
              <p:spPr>
                <a:xfrm>
                  <a:off x="423724" y="930799"/>
                  <a:ext cx="1707028" cy="1710611"/>
                </a:xfrm>
                <a:custGeom>
                  <a:avLst/>
                  <a:gdLst>
                    <a:gd name="connsiteX0" fmla="*/ 853312 w 1707028"/>
                    <a:gd name="connsiteY0" fmla="*/ 54395 h 1710611"/>
                    <a:gd name="connsiteX1" fmla="*/ 1253719 w 1707028"/>
                    <a:gd name="connsiteY1" fmla="*/ 162177 h 1710611"/>
                    <a:gd name="connsiteX2" fmla="*/ 1545291 w 1707028"/>
                    <a:gd name="connsiteY2" fmla="*/ 455505 h 1710611"/>
                    <a:gd name="connsiteX3" fmla="*/ 1652308 w 1707028"/>
                    <a:gd name="connsiteY3" fmla="*/ 859235 h 1710611"/>
                    <a:gd name="connsiteX4" fmla="*/ 1588906 w 1707028"/>
                    <a:gd name="connsiteY4" fmla="*/ 1168478 h 1710611"/>
                    <a:gd name="connsiteX5" fmla="*/ 1418485 w 1707028"/>
                    <a:gd name="connsiteY5" fmla="*/ 1423126 h 1710611"/>
                    <a:gd name="connsiteX6" fmla="*/ 1163259 w 1707028"/>
                    <a:gd name="connsiteY6" fmla="*/ 1593160 h 1710611"/>
                    <a:gd name="connsiteX7" fmla="*/ 853312 w 1707028"/>
                    <a:gd name="connsiteY7" fmla="*/ 1656419 h 1710611"/>
                    <a:gd name="connsiteX8" fmla="*/ 543366 w 1707028"/>
                    <a:gd name="connsiteY8" fmla="*/ 1593160 h 1710611"/>
                    <a:gd name="connsiteX9" fmla="*/ 288139 w 1707028"/>
                    <a:gd name="connsiteY9" fmla="*/ 1422522 h 1710611"/>
                    <a:gd name="connsiteX10" fmla="*/ 117719 w 1707028"/>
                    <a:gd name="connsiteY10" fmla="*/ 1166464 h 1710611"/>
                    <a:gd name="connsiteX11" fmla="*/ 54316 w 1707028"/>
                    <a:gd name="connsiteY11" fmla="*/ 856615 h 1710611"/>
                    <a:gd name="connsiteX12" fmla="*/ 117719 w 1707028"/>
                    <a:gd name="connsiteY12" fmla="*/ 544148 h 1710611"/>
                    <a:gd name="connsiteX13" fmla="*/ 288139 w 1707028"/>
                    <a:gd name="connsiteY13" fmla="*/ 288090 h 1710611"/>
                    <a:gd name="connsiteX14" fmla="*/ 543366 w 1707028"/>
                    <a:gd name="connsiteY14" fmla="*/ 117452 h 1710611"/>
                    <a:gd name="connsiteX15" fmla="*/ 853312 w 1707028"/>
                    <a:gd name="connsiteY15" fmla="*/ 54193 h 1710611"/>
                    <a:gd name="connsiteX16" fmla="*/ 853312 w 1707028"/>
                    <a:gd name="connsiteY16" fmla="*/ 0 h 1710611"/>
                    <a:gd name="connsiteX17" fmla="*/ 521962 w 1707028"/>
                    <a:gd name="connsiteY17" fmla="*/ 67691 h 1710611"/>
                    <a:gd name="connsiteX18" fmla="*/ 249573 w 1707028"/>
                    <a:gd name="connsiteY18" fmla="*/ 249813 h 1710611"/>
                    <a:gd name="connsiteX19" fmla="*/ 67643 w 1707028"/>
                    <a:gd name="connsiteY19" fmla="*/ 522793 h 1710611"/>
                    <a:gd name="connsiteX20" fmla="*/ 0 w 1707028"/>
                    <a:gd name="connsiteY20" fmla="*/ 856615 h 1710611"/>
                    <a:gd name="connsiteX21" fmla="*/ 67845 w 1707028"/>
                    <a:gd name="connsiteY21" fmla="*/ 1187819 h 1710611"/>
                    <a:gd name="connsiteX22" fmla="*/ 249775 w 1707028"/>
                    <a:gd name="connsiteY22" fmla="*/ 1460799 h 1710611"/>
                    <a:gd name="connsiteX23" fmla="*/ 522164 w 1707028"/>
                    <a:gd name="connsiteY23" fmla="*/ 1642921 h 1710611"/>
                    <a:gd name="connsiteX24" fmla="*/ 853514 w 1707028"/>
                    <a:gd name="connsiteY24" fmla="*/ 1710612 h 1710611"/>
                    <a:gd name="connsiteX25" fmla="*/ 1184864 w 1707028"/>
                    <a:gd name="connsiteY25" fmla="*/ 1642921 h 1710611"/>
                    <a:gd name="connsiteX26" fmla="*/ 1457254 w 1707028"/>
                    <a:gd name="connsiteY26" fmla="*/ 1461404 h 1710611"/>
                    <a:gd name="connsiteX27" fmla="*/ 1639184 w 1707028"/>
                    <a:gd name="connsiteY27" fmla="*/ 1189632 h 1710611"/>
                    <a:gd name="connsiteX28" fmla="*/ 1707029 w 1707028"/>
                    <a:gd name="connsiteY28" fmla="*/ 859033 h 1710611"/>
                    <a:gd name="connsiteX29" fmla="*/ 1592742 w 1707028"/>
                    <a:gd name="connsiteY29" fmla="*/ 428308 h 1710611"/>
                    <a:gd name="connsiteX30" fmla="*/ 1281584 w 1707028"/>
                    <a:gd name="connsiteY30" fmla="*/ 115236 h 1710611"/>
                    <a:gd name="connsiteX31" fmla="*/ 853716 w 1707028"/>
                    <a:gd name="connsiteY31" fmla="*/ 0 h 1710611"/>
                    <a:gd name="connsiteX32" fmla="*/ 853716 w 1707028"/>
                    <a:gd name="connsiteY32" fmla="*/ 0 h 1710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07028" h="1710611">
                      <a:moveTo>
                        <a:pt x="853312" y="54395"/>
                      </a:moveTo>
                      <a:cubicBezTo>
                        <a:pt x="996675" y="54395"/>
                        <a:pt x="1131356" y="90658"/>
                        <a:pt x="1253719" y="162177"/>
                      </a:cubicBezTo>
                      <a:cubicBezTo>
                        <a:pt x="1376284" y="233897"/>
                        <a:pt x="1474417" y="332412"/>
                        <a:pt x="1545291" y="455505"/>
                      </a:cubicBezTo>
                      <a:cubicBezTo>
                        <a:pt x="1616165" y="578397"/>
                        <a:pt x="1652308" y="714182"/>
                        <a:pt x="1652308" y="859235"/>
                      </a:cubicBezTo>
                      <a:cubicBezTo>
                        <a:pt x="1652308" y="966412"/>
                        <a:pt x="1630905" y="1070568"/>
                        <a:pt x="1588906" y="1168478"/>
                      </a:cubicBezTo>
                      <a:cubicBezTo>
                        <a:pt x="1546704" y="1266792"/>
                        <a:pt x="1489359" y="1352413"/>
                        <a:pt x="1418485" y="1423126"/>
                      </a:cubicBezTo>
                      <a:cubicBezTo>
                        <a:pt x="1347612" y="1493839"/>
                        <a:pt x="1261796" y="1551054"/>
                        <a:pt x="1163259" y="1593160"/>
                      </a:cubicBezTo>
                      <a:cubicBezTo>
                        <a:pt x="1065126" y="1635064"/>
                        <a:pt x="960936" y="1656419"/>
                        <a:pt x="853312" y="1656419"/>
                      </a:cubicBezTo>
                      <a:cubicBezTo>
                        <a:pt x="745689" y="1656419"/>
                        <a:pt x="641499" y="1635064"/>
                        <a:pt x="543366" y="1593160"/>
                      </a:cubicBezTo>
                      <a:cubicBezTo>
                        <a:pt x="444829" y="1551054"/>
                        <a:pt x="359013" y="1493638"/>
                        <a:pt x="288139" y="1422522"/>
                      </a:cubicBezTo>
                      <a:cubicBezTo>
                        <a:pt x="217266" y="1351406"/>
                        <a:pt x="159920" y="1265180"/>
                        <a:pt x="117719" y="1166464"/>
                      </a:cubicBezTo>
                      <a:cubicBezTo>
                        <a:pt x="75720" y="1068150"/>
                        <a:pt x="54316" y="963995"/>
                        <a:pt x="54316" y="856615"/>
                      </a:cubicBezTo>
                      <a:cubicBezTo>
                        <a:pt x="54316" y="749236"/>
                        <a:pt x="75720" y="642462"/>
                        <a:pt x="117719" y="544148"/>
                      </a:cubicBezTo>
                      <a:cubicBezTo>
                        <a:pt x="159920" y="445432"/>
                        <a:pt x="217266" y="359206"/>
                        <a:pt x="288139" y="288090"/>
                      </a:cubicBezTo>
                      <a:cubicBezTo>
                        <a:pt x="359013" y="216974"/>
                        <a:pt x="444829" y="159558"/>
                        <a:pt x="543366" y="117452"/>
                      </a:cubicBezTo>
                      <a:cubicBezTo>
                        <a:pt x="641499" y="75548"/>
                        <a:pt x="745891" y="54193"/>
                        <a:pt x="853312" y="54193"/>
                      </a:cubicBezTo>
                      <a:moveTo>
                        <a:pt x="853312" y="0"/>
                      </a:moveTo>
                      <a:cubicBezTo>
                        <a:pt x="737814" y="0"/>
                        <a:pt x="627364" y="22564"/>
                        <a:pt x="521962" y="67691"/>
                      </a:cubicBezTo>
                      <a:cubicBezTo>
                        <a:pt x="416560" y="112819"/>
                        <a:pt x="325696" y="173459"/>
                        <a:pt x="249573" y="249813"/>
                      </a:cubicBezTo>
                      <a:cubicBezTo>
                        <a:pt x="173449" y="326167"/>
                        <a:pt x="112873" y="417227"/>
                        <a:pt x="67643" y="522793"/>
                      </a:cubicBezTo>
                      <a:cubicBezTo>
                        <a:pt x="22413" y="628561"/>
                        <a:pt x="0" y="739768"/>
                        <a:pt x="0" y="856615"/>
                      </a:cubicBezTo>
                      <a:cubicBezTo>
                        <a:pt x="0" y="973463"/>
                        <a:pt x="22615" y="1082253"/>
                        <a:pt x="67845" y="1187819"/>
                      </a:cubicBezTo>
                      <a:cubicBezTo>
                        <a:pt x="113075" y="1293385"/>
                        <a:pt x="173651" y="1384445"/>
                        <a:pt x="249775" y="1460799"/>
                      </a:cubicBezTo>
                      <a:cubicBezTo>
                        <a:pt x="325898" y="1537153"/>
                        <a:pt x="416762" y="1597793"/>
                        <a:pt x="522164" y="1642921"/>
                      </a:cubicBezTo>
                      <a:cubicBezTo>
                        <a:pt x="627566" y="1688048"/>
                        <a:pt x="738016" y="1710612"/>
                        <a:pt x="853514" y="1710612"/>
                      </a:cubicBezTo>
                      <a:cubicBezTo>
                        <a:pt x="969012" y="1710612"/>
                        <a:pt x="1079462" y="1688048"/>
                        <a:pt x="1184864" y="1642921"/>
                      </a:cubicBezTo>
                      <a:cubicBezTo>
                        <a:pt x="1290266" y="1597793"/>
                        <a:pt x="1381130" y="1537355"/>
                        <a:pt x="1457254" y="1461404"/>
                      </a:cubicBezTo>
                      <a:cubicBezTo>
                        <a:pt x="1533378" y="1385453"/>
                        <a:pt x="1593954" y="1294795"/>
                        <a:pt x="1639184" y="1189632"/>
                      </a:cubicBezTo>
                      <a:cubicBezTo>
                        <a:pt x="1684414" y="1084469"/>
                        <a:pt x="1707029" y="974269"/>
                        <a:pt x="1707029" y="859033"/>
                      </a:cubicBezTo>
                      <a:cubicBezTo>
                        <a:pt x="1707029" y="703706"/>
                        <a:pt x="1668866" y="560265"/>
                        <a:pt x="1592742" y="428308"/>
                      </a:cubicBezTo>
                      <a:cubicBezTo>
                        <a:pt x="1516618" y="296350"/>
                        <a:pt x="1412832" y="192195"/>
                        <a:pt x="1281584" y="115236"/>
                      </a:cubicBezTo>
                      <a:cubicBezTo>
                        <a:pt x="1150134" y="38479"/>
                        <a:pt x="1007579" y="0"/>
                        <a:pt x="853716" y="0"/>
                      </a:cubicBezTo>
                      <a:lnTo>
                        <a:pt x="8537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2" name="Graphic 74">
                <a:extLst>
                  <a:ext uri="{FF2B5EF4-FFF2-40B4-BE49-F238E27FC236}">
                    <a16:creationId xmlns:a16="http://schemas.microsoft.com/office/drawing/2014/main" id="{55AF4EE8-976E-D0A1-1391-1B5D3BB16C6D}"/>
                  </a:ext>
                </a:extLst>
              </p:cNvPr>
              <p:cNvGrpSpPr/>
              <p:nvPr/>
            </p:nvGrpSpPr>
            <p:grpSpPr>
              <a:xfrm>
                <a:off x="2446353" y="963032"/>
                <a:ext cx="1419091" cy="1644935"/>
                <a:chOff x="2446353" y="963032"/>
                <a:chExt cx="1419091" cy="1644935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069D197B-1DFC-D464-59E3-2E423A02B6BF}"/>
                    </a:ext>
                  </a:extLst>
                </p:cNvPr>
                <p:cNvSpPr/>
                <p:nvPr/>
              </p:nvSpPr>
              <p:spPr>
                <a:xfrm>
                  <a:off x="2473208" y="990230"/>
                  <a:ext cx="1364976" cy="1590742"/>
                </a:xfrm>
                <a:custGeom>
                  <a:avLst/>
                  <a:gdLst>
                    <a:gd name="connsiteX0" fmla="*/ 1216970 w 1364976"/>
                    <a:gd name="connsiteY0" fmla="*/ 1590742 h 1590742"/>
                    <a:gd name="connsiteX1" fmla="*/ 1093597 w 1364976"/>
                    <a:gd name="connsiteY1" fmla="*/ 1555285 h 1590742"/>
                    <a:gd name="connsiteX2" fmla="*/ 979916 w 1364976"/>
                    <a:gd name="connsiteY2" fmla="*/ 1430177 h 1590742"/>
                    <a:gd name="connsiteX3" fmla="*/ 263303 w 1364976"/>
                    <a:gd name="connsiteY3" fmla="*/ 445432 h 1590742"/>
                    <a:gd name="connsiteX4" fmla="*/ 263303 w 1364976"/>
                    <a:gd name="connsiteY4" fmla="*/ 1458382 h 1590742"/>
                    <a:gd name="connsiteX5" fmla="*/ 226554 w 1364976"/>
                    <a:gd name="connsiteY5" fmla="*/ 1551860 h 1590742"/>
                    <a:gd name="connsiteX6" fmla="*/ 132863 w 1364976"/>
                    <a:gd name="connsiteY6" fmla="*/ 1588526 h 1590742"/>
                    <a:gd name="connsiteX7" fmla="*/ 36548 w 1364976"/>
                    <a:gd name="connsiteY7" fmla="*/ 1552465 h 1590742"/>
                    <a:gd name="connsiteX8" fmla="*/ 0 w 1364976"/>
                    <a:gd name="connsiteY8" fmla="*/ 1458583 h 1590742"/>
                    <a:gd name="connsiteX9" fmla="*/ 0 w 1364976"/>
                    <a:gd name="connsiteY9" fmla="*/ 173459 h 1590742"/>
                    <a:gd name="connsiteX10" fmla="*/ 42403 w 1364976"/>
                    <a:gd name="connsiteY10" fmla="*/ 44523 h 1590742"/>
                    <a:gd name="connsiteX11" fmla="*/ 157699 w 1364976"/>
                    <a:gd name="connsiteY11" fmla="*/ 0 h 1590742"/>
                    <a:gd name="connsiteX12" fmla="*/ 272188 w 1364976"/>
                    <a:gd name="connsiteY12" fmla="*/ 35256 h 1590742"/>
                    <a:gd name="connsiteX13" fmla="*/ 376782 w 1364976"/>
                    <a:gd name="connsiteY13" fmla="*/ 157140 h 1590742"/>
                    <a:gd name="connsiteX14" fmla="*/ 377590 w 1364976"/>
                    <a:gd name="connsiteY14" fmla="*/ 158148 h 1590742"/>
                    <a:gd name="connsiteX15" fmla="*/ 1101674 w 1364976"/>
                    <a:gd name="connsiteY15" fmla="*/ 1167270 h 1590742"/>
                    <a:gd name="connsiteX16" fmla="*/ 1101674 w 1364976"/>
                    <a:gd name="connsiteY16" fmla="*/ 132562 h 1590742"/>
                    <a:gd name="connsiteX17" fmla="*/ 1138221 w 1364976"/>
                    <a:gd name="connsiteY17" fmla="*/ 38681 h 1590742"/>
                    <a:gd name="connsiteX18" fmla="*/ 1232114 w 1364976"/>
                    <a:gd name="connsiteY18" fmla="*/ 2619 h 1590742"/>
                    <a:gd name="connsiteX19" fmla="*/ 1328429 w 1364976"/>
                    <a:gd name="connsiteY19" fmla="*/ 38681 h 1590742"/>
                    <a:gd name="connsiteX20" fmla="*/ 1364977 w 1364976"/>
                    <a:gd name="connsiteY20" fmla="*/ 132562 h 1590742"/>
                    <a:gd name="connsiteX21" fmla="*/ 1364977 w 1364976"/>
                    <a:gd name="connsiteY21" fmla="*/ 1419701 h 1590742"/>
                    <a:gd name="connsiteX22" fmla="*/ 1324593 w 1364976"/>
                    <a:gd name="connsiteY22" fmla="*/ 1546018 h 1590742"/>
                    <a:gd name="connsiteX23" fmla="*/ 1217172 w 1364976"/>
                    <a:gd name="connsiteY23" fmla="*/ 1590541 h 159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364976" h="1590742">
                      <a:moveTo>
                        <a:pt x="1216970" y="1590742"/>
                      </a:moveTo>
                      <a:cubicBezTo>
                        <a:pt x="1166894" y="1590742"/>
                        <a:pt x="1125500" y="1578856"/>
                        <a:pt x="1093597" y="1555285"/>
                      </a:cubicBezTo>
                      <a:cubicBezTo>
                        <a:pt x="1059271" y="1529901"/>
                        <a:pt x="1020906" y="1487795"/>
                        <a:pt x="979916" y="1430177"/>
                      </a:cubicBezTo>
                      <a:lnTo>
                        <a:pt x="263303" y="445432"/>
                      </a:lnTo>
                      <a:lnTo>
                        <a:pt x="263303" y="1458382"/>
                      </a:lnTo>
                      <a:cubicBezTo>
                        <a:pt x="263303" y="1496660"/>
                        <a:pt x="251390" y="1527282"/>
                        <a:pt x="226554" y="1551860"/>
                      </a:cubicBezTo>
                      <a:cubicBezTo>
                        <a:pt x="201920" y="1576438"/>
                        <a:pt x="171228" y="1588526"/>
                        <a:pt x="132863" y="1588526"/>
                      </a:cubicBezTo>
                      <a:cubicBezTo>
                        <a:pt x="94498" y="1588526"/>
                        <a:pt x="61182" y="1576640"/>
                        <a:pt x="36548" y="1552465"/>
                      </a:cubicBezTo>
                      <a:cubicBezTo>
                        <a:pt x="11913" y="1528289"/>
                        <a:pt x="0" y="1497465"/>
                        <a:pt x="0" y="1458583"/>
                      </a:cubicBezTo>
                      <a:lnTo>
                        <a:pt x="0" y="173459"/>
                      </a:lnTo>
                      <a:cubicBezTo>
                        <a:pt x="0" y="117251"/>
                        <a:pt x="13933" y="75145"/>
                        <a:pt x="42403" y="44523"/>
                      </a:cubicBezTo>
                      <a:cubicBezTo>
                        <a:pt x="70268" y="14505"/>
                        <a:pt x="108027" y="0"/>
                        <a:pt x="157699" y="0"/>
                      </a:cubicBezTo>
                      <a:cubicBezTo>
                        <a:pt x="203333" y="0"/>
                        <a:pt x="240688" y="11483"/>
                        <a:pt x="272188" y="35256"/>
                      </a:cubicBezTo>
                      <a:cubicBezTo>
                        <a:pt x="305505" y="60439"/>
                        <a:pt x="340638" y="101537"/>
                        <a:pt x="376782" y="157140"/>
                      </a:cubicBezTo>
                      <a:lnTo>
                        <a:pt x="377590" y="158148"/>
                      </a:lnTo>
                      <a:lnTo>
                        <a:pt x="1101674" y="1167270"/>
                      </a:lnTo>
                      <a:lnTo>
                        <a:pt x="1101674" y="132562"/>
                      </a:lnTo>
                      <a:cubicBezTo>
                        <a:pt x="1101674" y="93478"/>
                        <a:pt x="1113587" y="62856"/>
                        <a:pt x="1138221" y="38681"/>
                      </a:cubicBezTo>
                      <a:cubicBezTo>
                        <a:pt x="1163057" y="14304"/>
                        <a:pt x="1193749" y="2619"/>
                        <a:pt x="1232114" y="2619"/>
                      </a:cubicBezTo>
                      <a:cubicBezTo>
                        <a:pt x="1270478" y="2619"/>
                        <a:pt x="1303593" y="14505"/>
                        <a:pt x="1328429" y="38681"/>
                      </a:cubicBezTo>
                      <a:cubicBezTo>
                        <a:pt x="1353063" y="62856"/>
                        <a:pt x="1364977" y="93680"/>
                        <a:pt x="1364977" y="132562"/>
                      </a:cubicBezTo>
                      <a:lnTo>
                        <a:pt x="1364977" y="1419701"/>
                      </a:lnTo>
                      <a:cubicBezTo>
                        <a:pt x="1364977" y="1472887"/>
                        <a:pt x="1351448" y="1515395"/>
                        <a:pt x="1324593" y="1546018"/>
                      </a:cubicBezTo>
                      <a:cubicBezTo>
                        <a:pt x="1298343" y="1576036"/>
                        <a:pt x="1263209" y="1590541"/>
                        <a:pt x="1217172" y="1590541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A311FB39-19DC-BCDE-B20B-7687F523AD03}"/>
                    </a:ext>
                  </a:extLst>
                </p:cNvPr>
                <p:cNvSpPr/>
                <p:nvPr/>
              </p:nvSpPr>
              <p:spPr>
                <a:xfrm>
                  <a:off x="2446353" y="963032"/>
                  <a:ext cx="1419091" cy="1644935"/>
                </a:xfrm>
                <a:custGeom>
                  <a:avLst/>
                  <a:gdLst>
                    <a:gd name="connsiteX0" fmla="*/ 184555 w 1419091"/>
                    <a:gd name="connsiteY0" fmla="*/ 54395 h 1644935"/>
                    <a:gd name="connsiteX1" fmla="*/ 282687 w 1419091"/>
                    <a:gd name="connsiteY1" fmla="*/ 84211 h 1644935"/>
                    <a:gd name="connsiteX2" fmla="*/ 381022 w 1419091"/>
                    <a:gd name="connsiteY2" fmla="*/ 199246 h 1644935"/>
                    <a:gd name="connsiteX3" fmla="*/ 381628 w 1419091"/>
                    <a:gd name="connsiteY3" fmla="*/ 200253 h 1644935"/>
                    <a:gd name="connsiteX4" fmla="*/ 382436 w 1419091"/>
                    <a:gd name="connsiteY4" fmla="*/ 201260 h 1644935"/>
                    <a:gd name="connsiteX5" fmla="*/ 1057251 w 1419091"/>
                    <a:gd name="connsiteY5" fmla="*/ 1141885 h 1644935"/>
                    <a:gd name="connsiteX6" fmla="*/ 1155586 w 1419091"/>
                    <a:gd name="connsiteY6" fmla="*/ 1279081 h 1644935"/>
                    <a:gd name="connsiteX7" fmla="*/ 1155586 w 1419091"/>
                    <a:gd name="connsiteY7" fmla="*/ 159759 h 1644935"/>
                    <a:gd name="connsiteX8" fmla="*/ 1184057 w 1419091"/>
                    <a:gd name="connsiteY8" fmla="*/ 85017 h 1644935"/>
                    <a:gd name="connsiteX9" fmla="*/ 1258767 w 1419091"/>
                    <a:gd name="connsiteY9" fmla="*/ 56611 h 1644935"/>
                    <a:gd name="connsiteX10" fmla="*/ 1336102 w 1419091"/>
                    <a:gd name="connsiteY10" fmla="*/ 85017 h 1644935"/>
                    <a:gd name="connsiteX11" fmla="*/ 1364573 w 1419091"/>
                    <a:gd name="connsiteY11" fmla="*/ 159759 h 1644935"/>
                    <a:gd name="connsiteX12" fmla="*/ 1364573 w 1419091"/>
                    <a:gd name="connsiteY12" fmla="*/ 1446898 h 1644935"/>
                    <a:gd name="connsiteX13" fmla="*/ 1330852 w 1419091"/>
                    <a:gd name="connsiteY13" fmla="*/ 1555486 h 1644935"/>
                    <a:gd name="connsiteX14" fmla="*/ 1244027 w 1419091"/>
                    <a:gd name="connsiteY14" fmla="*/ 1590742 h 1644935"/>
                    <a:gd name="connsiteX15" fmla="*/ 1136808 w 1419091"/>
                    <a:gd name="connsiteY15" fmla="*/ 1560523 h 1644935"/>
                    <a:gd name="connsiteX16" fmla="*/ 1028983 w 1419091"/>
                    <a:gd name="connsiteY16" fmla="*/ 1441459 h 1644935"/>
                    <a:gd name="connsiteX17" fmla="*/ 1028983 w 1419091"/>
                    <a:gd name="connsiteY17" fmla="*/ 1441459 h 1644935"/>
                    <a:gd name="connsiteX18" fmla="*/ 1028983 w 1419091"/>
                    <a:gd name="connsiteY18" fmla="*/ 1441056 h 1644935"/>
                    <a:gd name="connsiteX19" fmla="*/ 361436 w 1419091"/>
                    <a:gd name="connsiteY19" fmla="*/ 524002 h 1644935"/>
                    <a:gd name="connsiteX20" fmla="*/ 263303 w 1419091"/>
                    <a:gd name="connsiteY20" fmla="*/ 389023 h 1644935"/>
                    <a:gd name="connsiteX21" fmla="*/ 263303 w 1419091"/>
                    <a:gd name="connsiteY21" fmla="*/ 1485378 h 1644935"/>
                    <a:gd name="connsiteX22" fmla="*/ 234631 w 1419091"/>
                    <a:gd name="connsiteY22" fmla="*/ 1559717 h 1644935"/>
                    <a:gd name="connsiteX23" fmla="*/ 160122 w 1419091"/>
                    <a:gd name="connsiteY23" fmla="*/ 1588325 h 1644935"/>
                    <a:gd name="connsiteX24" fmla="*/ 82787 w 1419091"/>
                    <a:gd name="connsiteY24" fmla="*/ 1559919 h 1644935"/>
                    <a:gd name="connsiteX25" fmla="*/ 54316 w 1419091"/>
                    <a:gd name="connsiteY25" fmla="*/ 1485176 h 1644935"/>
                    <a:gd name="connsiteX26" fmla="*/ 54316 w 1419091"/>
                    <a:gd name="connsiteY26" fmla="*/ 200656 h 1644935"/>
                    <a:gd name="connsiteX27" fmla="*/ 89450 w 1419091"/>
                    <a:gd name="connsiteY27" fmla="*/ 90255 h 1644935"/>
                    <a:gd name="connsiteX28" fmla="*/ 184958 w 1419091"/>
                    <a:gd name="connsiteY28" fmla="*/ 54395 h 1644935"/>
                    <a:gd name="connsiteX29" fmla="*/ 184958 w 1419091"/>
                    <a:gd name="connsiteY29" fmla="*/ 201 h 1644935"/>
                    <a:gd name="connsiteX30" fmla="*/ 49672 w 1419091"/>
                    <a:gd name="connsiteY30" fmla="*/ 53387 h 1644935"/>
                    <a:gd name="connsiteX31" fmla="*/ 0 w 1419091"/>
                    <a:gd name="connsiteY31" fmla="*/ 200656 h 1644935"/>
                    <a:gd name="connsiteX32" fmla="*/ 0 w 1419091"/>
                    <a:gd name="connsiteY32" fmla="*/ 1485378 h 1644935"/>
                    <a:gd name="connsiteX33" fmla="*/ 44624 w 1419091"/>
                    <a:gd name="connsiteY33" fmla="*/ 1598599 h 1644935"/>
                    <a:gd name="connsiteX34" fmla="*/ 159920 w 1419091"/>
                    <a:gd name="connsiteY34" fmla="*/ 1642518 h 1644935"/>
                    <a:gd name="connsiteX35" fmla="*/ 272793 w 1419091"/>
                    <a:gd name="connsiteY35" fmla="*/ 1597995 h 1644935"/>
                    <a:gd name="connsiteX36" fmla="*/ 317418 w 1419091"/>
                    <a:gd name="connsiteY36" fmla="*/ 1485378 h 1644935"/>
                    <a:gd name="connsiteX37" fmla="*/ 317418 w 1419091"/>
                    <a:gd name="connsiteY37" fmla="*/ 555833 h 1644935"/>
                    <a:gd name="connsiteX38" fmla="*/ 984762 w 1419091"/>
                    <a:gd name="connsiteY38" fmla="*/ 1472887 h 1644935"/>
                    <a:gd name="connsiteX39" fmla="*/ 1104500 w 1419091"/>
                    <a:gd name="connsiteY39" fmla="*/ 1604039 h 1644935"/>
                    <a:gd name="connsiteX40" fmla="*/ 1244027 w 1419091"/>
                    <a:gd name="connsiteY40" fmla="*/ 1644935 h 1644935"/>
                    <a:gd name="connsiteX41" fmla="*/ 1371842 w 1419091"/>
                    <a:gd name="connsiteY41" fmla="*/ 1591145 h 1644935"/>
                    <a:gd name="connsiteX42" fmla="*/ 1419091 w 1419091"/>
                    <a:gd name="connsiteY42" fmla="*/ 1446898 h 1644935"/>
                    <a:gd name="connsiteX43" fmla="*/ 1419091 w 1419091"/>
                    <a:gd name="connsiteY43" fmla="*/ 159759 h 1644935"/>
                    <a:gd name="connsiteX44" fmla="*/ 1374467 w 1419091"/>
                    <a:gd name="connsiteY44" fmla="*/ 46538 h 1644935"/>
                    <a:gd name="connsiteX45" fmla="*/ 1259171 w 1419091"/>
                    <a:gd name="connsiteY45" fmla="*/ 2619 h 1644935"/>
                    <a:gd name="connsiteX46" fmla="*/ 1146298 w 1419091"/>
                    <a:gd name="connsiteY46" fmla="*/ 46538 h 1644935"/>
                    <a:gd name="connsiteX47" fmla="*/ 1101674 w 1419091"/>
                    <a:gd name="connsiteY47" fmla="*/ 159759 h 1644935"/>
                    <a:gd name="connsiteX48" fmla="*/ 1101674 w 1419091"/>
                    <a:gd name="connsiteY48" fmla="*/ 1110256 h 1644935"/>
                    <a:gd name="connsiteX49" fmla="*/ 426858 w 1419091"/>
                    <a:gd name="connsiteY49" fmla="*/ 169631 h 1644935"/>
                    <a:gd name="connsiteX50" fmla="*/ 315802 w 1419091"/>
                    <a:gd name="connsiteY50" fmla="*/ 40897 h 1644935"/>
                    <a:gd name="connsiteX51" fmla="*/ 184958 w 1419091"/>
                    <a:gd name="connsiteY51" fmla="*/ 0 h 1644935"/>
                    <a:gd name="connsiteX52" fmla="*/ 184958 w 1419091"/>
                    <a:gd name="connsiteY52" fmla="*/ 0 h 1644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419091" h="1644935">
                      <a:moveTo>
                        <a:pt x="184555" y="54395"/>
                      </a:moveTo>
                      <a:cubicBezTo>
                        <a:pt x="223929" y="54395"/>
                        <a:pt x="256034" y="64065"/>
                        <a:pt x="282687" y="84211"/>
                      </a:cubicBezTo>
                      <a:cubicBezTo>
                        <a:pt x="313379" y="107581"/>
                        <a:pt x="346494" y="146261"/>
                        <a:pt x="381022" y="199246"/>
                      </a:cubicBezTo>
                      <a:lnTo>
                        <a:pt x="381628" y="200253"/>
                      </a:lnTo>
                      <a:lnTo>
                        <a:pt x="382436" y="201260"/>
                      </a:lnTo>
                      <a:lnTo>
                        <a:pt x="1057251" y="1141885"/>
                      </a:lnTo>
                      <a:lnTo>
                        <a:pt x="1155586" y="1279081"/>
                      </a:lnTo>
                      <a:lnTo>
                        <a:pt x="1155586" y="159759"/>
                      </a:lnTo>
                      <a:cubicBezTo>
                        <a:pt x="1155586" y="127928"/>
                        <a:pt x="1164673" y="104156"/>
                        <a:pt x="1184057" y="85017"/>
                      </a:cubicBezTo>
                      <a:cubicBezTo>
                        <a:pt x="1203643" y="65677"/>
                        <a:pt x="1227470" y="56611"/>
                        <a:pt x="1258767" y="56611"/>
                      </a:cubicBezTo>
                      <a:cubicBezTo>
                        <a:pt x="1291882" y="56611"/>
                        <a:pt x="1316314" y="65677"/>
                        <a:pt x="1336102" y="85017"/>
                      </a:cubicBezTo>
                      <a:cubicBezTo>
                        <a:pt x="1355487" y="104156"/>
                        <a:pt x="1364573" y="127928"/>
                        <a:pt x="1364573" y="159759"/>
                      </a:cubicBezTo>
                      <a:lnTo>
                        <a:pt x="1364573" y="1446898"/>
                      </a:lnTo>
                      <a:cubicBezTo>
                        <a:pt x="1364573" y="1494041"/>
                        <a:pt x="1353467" y="1529498"/>
                        <a:pt x="1330852" y="1555486"/>
                      </a:cubicBezTo>
                      <a:cubicBezTo>
                        <a:pt x="1309853" y="1579662"/>
                        <a:pt x="1282190" y="1590742"/>
                        <a:pt x="1244027" y="1590742"/>
                      </a:cubicBezTo>
                      <a:cubicBezTo>
                        <a:pt x="1199403" y="1590742"/>
                        <a:pt x="1164269" y="1580871"/>
                        <a:pt x="1136808" y="1560523"/>
                      </a:cubicBezTo>
                      <a:cubicBezTo>
                        <a:pt x="1104703" y="1536750"/>
                        <a:pt x="1068357" y="1496660"/>
                        <a:pt x="1028983" y="1441459"/>
                      </a:cubicBezTo>
                      <a:lnTo>
                        <a:pt x="1028983" y="1441459"/>
                      </a:lnTo>
                      <a:lnTo>
                        <a:pt x="1028983" y="1441056"/>
                      </a:lnTo>
                      <a:lnTo>
                        <a:pt x="361436" y="524002"/>
                      </a:lnTo>
                      <a:lnTo>
                        <a:pt x="263303" y="389023"/>
                      </a:lnTo>
                      <a:lnTo>
                        <a:pt x="263303" y="1485378"/>
                      </a:lnTo>
                      <a:cubicBezTo>
                        <a:pt x="263303" y="1516604"/>
                        <a:pt x="254217" y="1540175"/>
                        <a:pt x="234631" y="1559717"/>
                      </a:cubicBezTo>
                      <a:cubicBezTo>
                        <a:pt x="215044" y="1579259"/>
                        <a:pt x="191420" y="1588325"/>
                        <a:pt x="160122" y="1588325"/>
                      </a:cubicBezTo>
                      <a:cubicBezTo>
                        <a:pt x="127007" y="1588325"/>
                        <a:pt x="102575" y="1579259"/>
                        <a:pt x="82787" y="1559919"/>
                      </a:cubicBezTo>
                      <a:cubicBezTo>
                        <a:pt x="63403" y="1540780"/>
                        <a:pt x="54316" y="1517007"/>
                        <a:pt x="54316" y="1485176"/>
                      </a:cubicBezTo>
                      <a:lnTo>
                        <a:pt x="54316" y="200656"/>
                      </a:lnTo>
                      <a:cubicBezTo>
                        <a:pt x="54316" y="151701"/>
                        <a:pt x="65826" y="115639"/>
                        <a:pt x="89450" y="90255"/>
                      </a:cubicBezTo>
                      <a:cubicBezTo>
                        <a:pt x="112065" y="66080"/>
                        <a:pt x="143161" y="54395"/>
                        <a:pt x="184958" y="54395"/>
                      </a:cubicBezTo>
                      <a:moveTo>
                        <a:pt x="184958" y="201"/>
                      </a:moveTo>
                      <a:cubicBezTo>
                        <a:pt x="127815" y="201"/>
                        <a:pt x="82787" y="17930"/>
                        <a:pt x="49672" y="53387"/>
                      </a:cubicBezTo>
                      <a:cubicBezTo>
                        <a:pt x="16558" y="88845"/>
                        <a:pt x="0" y="138001"/>
                        <a:pt x="0" y="200656"/>
                      </a:cubicBezTo>
                      <a:lnTo>
                        <a:pt x="0" y="1485378"/>
                      </a:lnTo>
                      <a:cubicBezTo>
                        <a:pt x="0" y="1531513"/>
                        <a:pt x="14942" y="1569387"/>
                        <a:pt x="44624" y="1598599"/>
                      </a:cubicBezTo>
                      <a:cubicBezTo>
                        <a:pt x="74306" y="1627811"/>
                        <a:pt x="112873" y="1642518"/>
                        <a:pt x="159920" y="1642518"/>
                      </a:cubicBezTo>
                      <a:cubicBezTo>
                        <a:pt x="206968" y="1642518"/>
                        <a:pt x="243111" y="1627610"/>
                        <a:pt x="272793" y="1597995"/>
                      </a:cubicBezTo>
                      <a:cubicBezTo>
                        <a:pt x="302476" y="1568380"/>
                        <a:pt x="317418" y="1530707"/>
                        <a:pt x="317418" y="1485378"/>
                      </a:cubicBezTo>
                      <a:lnTo>
                        <a:pt x="317418" y="555833"/>
                      </a:lnTo>
                      <a:lnTo>
                        <a:pt x="984762" y="1472887"/>
                      </a:lnTo>
                      <a:cubicBezTo>
                        <a:pt x="1027771" y="1533124"/>
                        <a:pt x="1067751" y="1576841"/>
                        <a:pt x="1104500" y="1604039"/>
                      </a:cubicBezTo>
                      <a:cubicBezTo>
                        <a:pt x="1141250" y="1631236"/>
                        <a:pt x="1187893" y="1644935"/>
                        <a:pt x="1244027" y="1644935"/>
                      </a:cubicBezTo>
                      <a:cubicBezTo>
                        <a:pt x="1300161" y="1644935"/>
                        <a:pt x="1340343" y="1627005"/>
                        <a:pt x="1371842" y="1591145"/>
                      </a:cubicBezTo>
                      <a:cubicBezTo>
                        <a:pt x="1403341" y="1555285"/>
                        <a:pt x="1419091" y="1507136"/>
                        <a:pt x="1419091" y="1446898"/>
                      </a:cubicBezTo>
                      <a:lnTo>
                        <a:pt x="1419091" y="159759"/>
                      </a:lnTo>
                      <a:cubicBezTo>
                        <a:pt x="1419091" y="113624"/>
                        <a:pt x="1404149" y="75750"/>
                        <a:pt x="1374467" y="46538"/>
                      </a:cubicBezTo>
                      <a:cubicBezTo>
                        <a:pt x="1344785" y="17326"/>
                        <a:pt x="1306218" y="2619"/>
                        <a:pt x="1259171" y="2619"/>
                      </a:cubicBezTo>
                      <a:cubicBezTo>
                        <a:pt x="1212124" y="2619"/>
                        <a:pt x="1175980" y="17326"/>
                        <a:pt x="1146298" y="46538"/>
                      </a:cubicBezTo>
                      <a:cubicBezTo>
                        <a:pt x="1116616" y="75750"/>
                        <a:pt x="1101674" y="113624"/>
                        <a:pt x="1101674" y="159759"/>
                      </a:cubicBezTo>
                      <a:lnTo>
                        <a:pt x="1101674" y="1110256"/>
                      </a:lnTo>
                      <a:lnTo>
                        <a:pt x="426858" y="169631"/>
                      </a:lnTo>
                      <a:cubicBezTo>
                        <a:pt x="388897" y="111005"/>
                        <a:pt x="351744" y="68094"/>
                        <a:pt x="315802" y="40897"/>
                      </a:cubicBezTo>
                      <a:cubicBezTo>
                        <a:pt x="279861" y="13699"/>
                        <a:pt x="236246" y="0"/>
                        <a:pt x="184958" y="0"/>
                      </a:cubicBezTo>
                      <a:lnTo>
                        <a:pt x="1849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8" name="Graphic 74">
                <a:extLst>
                  <a:ext uri="{FF2B5EF4-FFF2-40B4-BE49-F238E27FC236}">
                    <a16:creationId xmlns:a16="http://schemas.microsoft.com/office/drawing/2014/main" id="{5833C5DD-D20C-0D8B-BD85-27D41D93FD5F}"/>
                  </a:ext>
                </a:extLst>
              </p:cNvPr>
              <p:cNvGrpSpPr/>
              <p:nvPr/>
            </p:nvGrpSpPr>
            <p:grpSpPr>
              <a:xfrm>
                <a:off x="4280187" y="972904"/>
                <a:ext cx="1071991" cy="1625192"/>
                <a:chOff x="4280187" y="972904"/>
                <a:chExt cx="1071991" cy="1625192"/>
              </a:xfrm>
            </p:grpSpPr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264F8844-5E09-DE1B-84BE-13EA0C28D658}"/>
                    </a:ext>
                  </a:extLst>
                </p:cNvPr>
                <p:cNvSpPr/>
                <p:nvPr/>
              </p:nvSpPr>
              <p:spPr>
                <a:xfrm>
                  <a:off x="4307244" y="1000101"/>
                  <a:ext cx="1017674" cy="1570998"/>
                </a:xfrm>
                <a:custGeom>
                  <a:avLst/>
                  <a:gdLst>
                    <a:gd name="connsiteX0" fmla="*/ 119335 w 1017674"/>
                    <a:gd name="connsiteY0" fmla="*/ 1570999 h 1570998"/>
                    <a:gd name="connsiteX1" fmla="*/ 33317 w 1017674"/>
                    <a:gd name="connsiteY1" fmla="*/ 1537153 h 1570998"/>
                    <a:gd name="connsiteX2" fmla="*/ 0 w 1017674"/>
                    <a:gd name="connsiteY2" fmla="*/ 1448309 h 1570998"/>
                    <a:gd name="connsiteX3" fmla="*/ 0 w 1017674"/>
                    <a:gd name="connsiteY3" fmla="*/ 122690 h 1570998"/>
                    <a:gd name="connsiteX4" fmla="*/ 32711 w 1017674"/>
                    <a:gd name="connsiteY4" fmla="*/ 33241 h 1570998"/>
                    <a:gd name="connsiteX5" fmla="*/ 119335 w 1017674"/>
                    <a:gd name="connsiteY5" fmla="*/ 0 h 1570998"/>
                    <a:gd name="connsiteX6" fmla="*/ 894706 w 1017674"/>
                    <a:gd name="connsiteY6" fmla="*/ 0 h 1570998"/>
                    <a:gd name="connsiteX7" fmla="*/ 984156 w 1017674"/>
                    <a:gd name="connsiteY7" fmla="*/ 33443 h 1570998"/>
                    <a:gd name="connsiteX8" fmla="*/ 1017675 w 1017674"/>
                    <a:gd name="connsiteY8" fmla="*/ 122690 h 1570998"/>
                    <a:gd name="connsiteX9" fmla="*/ 984358 w 1017674"/>
                    <a:gd name="connsiteY9" fmla="*/ 210326 h 1570998"/>
                    <a:gd name="connsiteX10" fmla="*/ 894706 w 1017674"/>
                    <a:gd name="connsiteY10" fmla="*/ 242963 h 1570998"/>
                    <a:gd name="connsiteX11" fmla="*/ 263505 w 1017674"/>
                    <a:gd name="connsiteY11" fmla="*/ 242963 h 1570998"/>
                    <a:gd name="connsiteX12" fmla="*/ 263505 w 1017674"/>
                    <a:gd name="connsiteY12" fmla="*/ 657168 h 1570998"/>
                    <a:gd name="connsiteX13" fmla="*/ 792939 w 1017674"/>
                    <a:gd name="connsiteY13" fmla="*/ 657168 h 1570998"/>
                    <a:gd name="connsiteX14" fmla="*/ 882389 w 1017674"/>
                    <a:gd name="connsiteY14" fmla="*/ 690208 h 1570998"/>
                    <a:gd name="connsiteX15" fmla="*/ 915907 w 1017674"/>
                    <a:gd name="connsiteY15" fmla="*/ 778650 h 1570998"/>
                    <a:gd name="connsiteX16" fmla="*/ 882187 w 1017674"/>
                    <a:gd name="connsiteY16" fmla="*/ 867293 h 1570998"/>
                    <a:gd name="connsiteX17" fmla="*/ 792939 w 1017674"/>
                    <a:gd name="connsiteY17" fmla="*/ 901340 h 1570998"/>
                    <a:gd name="connsiteX18" fmla="*/ 263505 w 1017674"/>
                    <a:gd name="connsiteY18" fmla="*/ 901340 h 1570998"/>
                    <a:gd name="connsiteX19" fmla="*/ 263505 w 1017674"/>
                    <a:gd name="connsiteY19" fmla="*/ 1325618 h 1570998"/>
                    <a:gd name="connsiteX20" fmla="*/ 894706 w 1017674"/>
                    <a:gd name="connsiteY20" fmla="*/ 1325618 h 1570998"/>
                    <a:gd name="connsiteX21" fmla="*/ 983954 w 1017674"/>
                    <a:gd name="connsiteY21" fmla="*/ 1359666 h 1570998"/>
                    <a:gd name="connsiteX22" fmla="*/ 1017675 w 1017674"/>
                    <a:gd name="connsiteY22" fmla="*/ 1450726 h 1570998"/>
                    <a:gd name="connsiteX23" fmla="*/ 984156 w 1017674"/>
                    <a:gd name="connsiteY23" fmla="*/ 1537959 h 1570998"/>
                    <a:gd name="connsiteX24" fmla="*/ 894706 w 1017674"/>
                    <a:gd name="connsiteY24" fmla="*/ 1570999 h 1570998"/>
                    <a:gd name="connsiteX25" fmla="*/ 119335 w 1017674"/>
                    <a:gd name="connsiteY25" fmla="*/ 1570999 h 157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17674" h="1570998">
                      <a:moveTo>
                        <a:pt x="119335" y="1570999"/>
                      </a:moveTo>
                      <a:cubicBezTo>
                        <a:pt x="83595" y="1570999"/>
                        <a:pt x="55528" y="1559919"/>
                        <a:pt x="33317" y="1537153"/>
                      </a:cubicBezTo>
                      <a:cubicBezTo>
                        <a:pt x="10904" y="1514187"/>
                        <a:pt x="0" y="1485176"/>
                        <a:pt x="0" y="1448309"/>
                      </a:cubicBezTo>
                      <a:lnTo>
                        <a:pt x="0" y="122690"/>
                      </a:lnTo>
                      <a:cubicBezTo>
                        <a:pt x="0" y="85017"/>
                        <a:pt x="10702" y="55805"/>
                        <a:pt x="32711" y="33241"/>
                      </a:cubicBezTo>
                      <a:cubicBezTo>
                        <a:pt x="54518" y="10879"/>
                        <a:pt x="82787" y="0"/>
                        <a:pt x="119335" y="0"/>
                      </a:cubicBezTo>
                      <a:lnTo>
                        <a:pt x="894706" y="0"/>
                      </a:lnTo>
                      <a:cubicBezTo>
                        <a:pt x="932263" y="0"/>
                        <a:pt x="961541" y="10879"/>
                        <a:pt x="984156" y="33443"/>
                      </a:cubicBezTo>
                      <a:cubicBezTo>
                        <a:pt x="1006771" y="56006"/>
                        <a:pt x="1017675" y="85218"/>
                        <a:pt x="1017675" y="122690"/>
                      </a:cubicBezTo>
                      <a:cubicBezTo>
                        <a:pt x="1017675" y="160162"/>
                        <a:pt x="1006771" y="188568"/>
                        <a:pt x="984358" y="210326"/>
                      </a:cubicBezTo>
                      <a:cubicBezTo>
                        <a:pt x="961743" y="232285"/>
                        <a:pt x="932465" y="242963"/>
                        <a:pt x="894706" y="242963"/>
                      </a:cubicBezTo>
                      <a:lnTo>
                        <a:pt x="263505" y="242963"/>
                      </a:lnTo>
                      <a:lnTo>
                        <a:pt x="263505" y="657168"/>
                      </a:lnTo>
                      <a:lnTo>
                        <a:pt x="792939" y="657168"/>
                      </a:lnTo>
                      <a:cubicBezTo>
                        <a:pt x="830496" y="657168"/>
                        <a:pt x="859774" y="668047"/>
                        <a:pt x="882389" y="690208"/>
                      </a:cubicBezTo>
                      <a:cubicBezTo>
                        <a:pt x="905004" y="712369"/>
                        <a:pt x="915907" y="741178"/>
                        <a:pt x="915907" y="778650"/>
                      </a:cubicBezTo>
                      <a:cubicBezTo>
                        <a:pt x="915907" y="816122"/>
                        <a:pt x="904802" y="844326"/>
                        <a:pt x="882187" y="867293"/>
                      </a:cubicBezTo>
                      <a:cubicBezTo>
                        <a:pt x="859572" y="890260"/>
                        <a:pt x="830496" y="901340"/>
                        <a:pt x="792939" y="901340"/>
                      </a:cubicBezTo>
                      <a:lnTo>
                        <a:pt x="263505" y="901340"/>
                      </a:lnTo>
                      <a:lnTo>
                        <a:pt x="263505" y="1325618"/>
                      </a:lnTo>
                      <a:lnTo>
                        <a:pt x="894706" y="1325618"/>
                      </a:lnTo>
                      <a:cubicBezTo>
                        <a:pt x="932061" y="1325618"/>
                        <a:pt x="961339" y="1336699"/>
                        <a:pt x="983954" y="1359666"/>
                      </a:cubicBezTo>
                      <a:cubicBezTo>
                        <a:pt x="1006570" y="1382632"/>
                        <a:pt x="1017675" y="1412449"/>
                        <a:pt x="1017675" y="1450726"/>
                      </a:cubicBezTo>
                      <a:cubicBezTo>
                        <a:pt x="1017675" y="1489004"/>
                        <a:pt x="1006771" y="1515798"/>
                        <a:pt x="984156" y="1537959"/>
                      </a:cubicBezTo>
                      <a:cubicBezTo>
                        <a:pt x="961541" y="1560120"/>
                        <a:pt x="932263" y="1570999"/>
                        <a:pt x="894706" y="1570999"/>
                      </a:cubicBezTo>
                      <a:lnTo>
                        <a:pt x="119335" y="157099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6" name="Freeform 125">
                  <a:extLst>
                    <a:ext uri="{FF2B5EF4-FFF2-40B4-BE49-F238E27FC236}">
                      <a16:creationId xmlns:a16="http://schemas.microsoft.com/office/drawing/2014/main" id="{F4FAD5CE-3816-E8BF-2F59-391F0D61ECF5}"/>
                    </a:ext>
                  </a:extLst>
                </p:cNvPr>
                <p:cNvSpPr/>
                <p:nvPr/>
              </p:nvSpPr>
              <p:spPr>
                <a:xfrm>
                  <a:off x="4280187" y="972904"/>
                  <a:ext cx="1071991" cy="1625192"/>
                </a:xfrm>
                <a:custGeom>
                  <a:avLst/>
                  <a:gdLst>
                    <a:gd name="connsiteX0" fmla="*/ 921763 w 1071991"/>
                    <a:gd name="connsiteY0" fmla="*/ 54395 h 1625192"/>
                    <a:gd name="connsiteX1" fmla="*/ 991829 w 1071991"/>
                    <a:gd name="connsiteY1" fmla="*/ 79980 h 1625192"/>
                    <a:gd name="connsiteX2" fmla="*/ 1017473 w 1071991"/>
                    <a:gd name="connsiteY2" fmla="*/ 150089 h 1625192"/>
                    <a:gd name="connsiteX3" fmla="*/ 992435 w 1071991"/>
                    <a:gd name="connsiteY3" fmla="*/ 218183 h 1625192"/>
                    <a:gd name="connsiteX4" fmla="*/ 921561 w 1071991"/>
                    <a:gd name="connsiteY4" fmla="*/ 243164 h 1625192"/>
                    <a:gd name="connsiteX5" fmla="*/ 263101 w 1071991"/>
                    <a:gd name="connsiteY5" fmla="*/ 243164 h 1625192"/>
                    <a:gd name="connsiteX6" fmla="*/ 263101 w 1071991"/>
                    <a:gd name="connsiteY6" fmla="*/ 711563 h 1625192"/>
                    <a:gd name="connsiteX7" fmla="*/ 819794 w 1071991"/>
                    <a:gd name="connsiteY7" fmla="*/ 711563 h 1625192"/>
                    <a:gd name="connsiteX8" fmla="*/ 890264 w 1071991"/>
                    <a:gd name="connsiteY8" fmla="*/ 736746 h 1625192"/>
                    <a:gd name="connsiteX9" fmla="*/ 915705 w 1071991"/>
                    <a:gd name="connsiteY9" fmla="*/ 805847 h 1625192"/>
                    <a:gd name="connsiteX10" fmla="*/ 889860 w 1071991"/>
                    <a:gd name="connsiteY10" fmla="*/ 875553 h 1625192"/>
                    <a:gd name="connsiteX11" fmla="*/ 819996 w 1071991"/>
                    <a:gd name="connsiteY11" fmla="*/ 901541 h 1625192"/>
                    <a:gd name="connsiteX12" fmla="*/ 263303 w 1071991"/>
                    <a:gd name="connsiteY12" fmla="*/ 901541 h 1625192"/>
                    <a:gd name="connsiteX13" fmla="*/ 263303 w 1071991"/>
                    <a:gd name="connsiteY13" fmla="*/ 1380013 h 1625192"/>
                    <a:gd name="connsiteX14" fmla="*/ 921763 w 1071991"/>
                    <a:gd name="connsiteY14" fmla="*/ 1380013 h 1625192"/>
                    <a:gd name="connsiteX15" fmla="*/ 991627 w 1071991"/>
                    <a:gd name="connsiteY15" fmla="*/ 1406002 h 1625192"/>
                    <a:gd name="connsiteX16" fmla="*/ 1017473 w 1071991"/>
                    <a:gd name="connsiteY16" fmla="*/ 1478125 h 1625192"/>
                    <a:gd name="connsiteX17" fmla="*/ 992233 w 1071991"/>
                    <a:gd name="connsiteY17" fmla="*/ 1546018 h 1625192"/>
                    <a:gd name="connsiteX18" fmla="*/ 921763 w 1071991"/>
                    <a:gd name="connsiteY18" fmla="*/ 1571200 h 1625192"/>
                    <a:gd name="connsiteX19" fmla="*/ 146392 w 1071991"/>
                    <a:gd name="connsiteY19" fmla="*/ 1571200 h 1625192"/>
                    <a:gd name="connsiteX20" fmla="*/ 79960 w 1071991"/>
                    <a:gd name="connsiteY20" fmla="*/ 1545615 h 1625192"/>
                    <a:gd name="connsiteX21" fmla="*/ 54316 w 1071991"/>
                    <a:gd name="connsiteY21" fmla="*/ 1475707 h 1625192"/>
                    <a:gd name="connsiteX22" fmla="*/ 54316 w 1071991"/>
                    <a:gd name="connsiteY22" fmla="*/ 149888 h 1625192"/>
                    <a:gd name="connsiteX23" fmla="*/ 79354 w 1071991"/>
                    <a:gd name="connsiteY23" fmla="*/ 79376 h 1625192"/>
                    <a:gd name="connsiteX24" fmla="*/ 146392 w 1071991"/>
                    <a:gd name="connsiteY24" fmla="*/ 54395 h 1625192"/>
                    <a:gd name="connsiteX25" fmla="*/ 921763 w 1071991"/>
                    <a:gd name="connsiteY25" fmla="*/ 54395 h 1625192"/>
                    <a:gd name="connsiteX26" fmla="*/ 921763 w 1071991"/>
                    <a:gd name="connsiteY26" fmla="*/ 201 h 1625192"/>
                    <a:gd name="connsiteX27" fmla="*/ 146392 w 1071991"/>
                    <a:gd name="connsiteY27" fmla="*/ 201 h 1625192"/>
                    <a:gd name="connsiteX28" fmla="*/ 40384 w 1071991"/>
                    <a:gd name="connsiteY28" fmla="*/ 41703 h 1625192"/>
                    <a:gd name="connsiteX29" fmla="*/ 0 w 1071991"/>
                    <a:gd name="connsiteY29" fmla="*/ 150089 h 1625192"/>
                    <a:gd name="connsiteX30" fmla="*/ 0 w 1071991"/>
                    <a:gd name="connsiteY30" fmla="*/ 1475506 h 1625192"/>
                    <a:gd name="connsiteX31" fmla="*/ 40990 w 1071991"/>
                    <a:gd name="connsiteY31" fmla="*/ 1583087 h 1625192"/>
                    <a:gd name="connsiteX32" fmla="*/ 146392 w 1071991"/>
                    <a:gd name="connsiteY32" fmla="*/ 1625192 h 1625192"/>
                    <a:gd name="connsiteX33" fmla="*/ 921763 w 1071991"/>
                    <a:gd name="connsiteY33" fmla="*/ 1625192 h 1625192"/>
                    <a:gd name="connsiteX34" fmla="*/ 1030396 w 1071991"/>
                    <a:gd name="connsiteY34" fmla="*/ 1584295 h 1625192"/>
                    <a:gd name="connsiteX35" fmla="*/ 1071991 w 1071991"/>
                    <a:gd name="connsiteY35" fmla="*/ 1477924 h 1625192"/>
                    <a:gd name="connsiteX36" fmla="*/ 1030396 w 1071991"/>
                    <a:gd name="connsiteY36" fmla="*/ 1367724 h 1625192"/>
                    <a:gd name="connsiteX37" fmla="*/ 921763 w 1071991"/>
                    <a:gd name="connsiteY37" fmla="*/ 1325618 h 1625192"/>
                    <a:gd name="connsiteX38" fmla="*/ 317620 w 1071991"/>
                    <a:gd name="connsiteY38" fmla="*/ 1325618 h 1625192"/>
                    <a:gd name="connsiteX39" fmla="*/ 317620 w 1071991"/>
                    <a:gd name="connsiteY39" fmla="*/ 955533 h 1625192"/>
                    <a:gd name="connsiteX40" fmla="*/ 819996 w 1071991"/>
                    <a:gd name="connsiteY40" fmla="*/ 955533 h 1625192"/>
                    <a:gd name="connsiteX41" fmla="*/ 928628 w 1071991"/>
                    <a:gd name="connsiteY41" fmla="*/ 913428 h 1625192"/>
                    <a:gd name="connsiteX42" fmla="*/ 970224 w 1071991"/>
                    <a:gd name="connsiteY42" fmla="*/ 805847 h 1625192"/>
                    <a:gd name="connsiteX43" fmla="*/ 928628 w 1071991"/>
                    <a:gd name="connsiteY43" fmla="*/ 698267 h 1625192"/>
                    <a:gd name="connsiteX44" fmla="*/ 819996 w 1071991"/>
                    <a:gd name="connsiteY44" fmla="*/ 657370 h 1625192"/>
                    <a:gd name="connsiteX45" fmla="*/ 317620 w 1071991"/>
                    <a:gd name="connsiteY45" fmla="*/ 657370 h 1625192"/>
                    <a:gd name="connsiteX46" fmla="*/ 317620 w 1071991"/>
                    <a:gd name="connsiteY46" fmla="*/ 297156 h 1625192"/>
                    <a:gd name="connsiteX47" fmla="*/ 921763 w 1071991"/>
                    <a:gd name="connsiteY47" fmla="*/ 297156 h 1625192"/>
                    <a:gd name="connsiteX48" fmla="*/ 1030396 w 1071991"/>
                    <a:gd name="connsiteY48" fmla="*/ 256864 h 1625192"/>
                    <a:gd name="connsiteX49" fmla="*/ 1071991 w 1071991"/>
                    <a:gd name="connsiteY49" fmla="*/ 149888 h 1625192"/>
                    <a:gd name="connsiteX50" fmla="*/ 1030396 w 1071991"/>
                    <a:gd name="connsiteY50" fmla="*/ 41501 h 1625192"/>
                    <a:gd name="connsiteX51" fmla="*/ 921763 w 1071991"/>
                    <a:gd name="connsiteY51" fmla="*/ 0 h 1625192"/>
                    <a:gd name="connsiteX52" fmla="*/ 921763 w 1071991"/>
                    <a:gd name="connsiteY52" fmla="*/ 0 h 1625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071991" h="1625192">
                      <a:moveTo>
                        <a:pt x="921763" y="54395"/>
                      </a:moveTo>
                      <a:cubicBezTo>
                        <a:pt x="952051" y="54395"/>
                        <a:pt x="974464" y="62453"/>
                        <a:pt x="991829" y="79980"/>
                      </a:cubicBezTo>
                      <a:cubicBezTo>
                        <a:pt x="1009396" y="97508"/>
                        <a:pt x="1017473" y="119668"/>
                        <a:pt x="1017473" y="150089"/>
                      </a:cubicBezTo>
                      <a:cubicBezTo>
                        <a:pt x="1017473" y="180510"/>
                        <a:pt x="1009598" y="201663"/>
                        <a:pt x="992435" y="218183"/>
                      </a:cubicBezTo>
                      <a:cubicBezTo>
                        <a:pt x="975070" y="234904"/>
                        <a:pt x="951849" y="243164"/>
                        <a:pt x="921561" y="243164"/>
                      </a:cubicBezTo>
                      <a:lnTo>
                        <a:pt x="263101" y="243164"/>
                      </a:lnTo>
                      <a:lnTo>
                        <a:pt x="263101" y="711563"/>
                      </a:lnTo>
                      <a:lnTo>
                        <a:pt x="819794" y="711563"/>
                      </a:lnTo>
                      <a:cubicBezTo>
                        <a:pt x="850284" y="711563"/>
                        <a:pt x="872697" y="719621"/>
                        <a:pt x="890264" y="736746"/>
                      </a:cubicBezTo>
                      <a:cubicBezTo>
                        <a:pt x="907629" y="753870"/>
                        <a:pt x="915705" y="775628"/>
                        <a:pt x="915705" y="805847"/>
                      </a:cubicBezTo>
                      <a:cubicBezTo>
                        <a:pt x="915705" y="836066"/>
                        <a:pt x="907427" y="857623"/>
                        <a:pt x="889860" y="875553"/>
                      </a:cubicBezTo>
                      <a:cubicBezTo>
                        <a:pt x="872293" y="893282"/>
                        <a:pt x="850081" y="901541"/>
                        <a:pt x="819996" y="901541"/>
                      </a:cubicBezTo>
                      <a:lnTo>
                        <a:pt x="263303" y="901541"/>
                      </a:lnTo>
                      <a:lnTo>
                        <a:pt x="263303" y="1380013"/>
                      </a:lnTo>
                      <a:lnTo>
                        <a:pt x="921763" y="1380013"/>
                      </a:lnTo>
                      <a:cubicBezTo>
                        <a:pt x="952051" y="1380013"/>
                        <a:pt x="974262" y="1388273"/>
                        <a:pt x="991627" y="1406002"/>
                      </a:cubicBezTo>
                      <a:cubicBezTo>
                        <a:pt x="1009396" y="1423932"/>
                        <a:pt x="1017473" y="1446898"/>
                        <a:pt x="1017473" y="1478125"/>
                      </a:cubicBezTo>
                      <a:cubicBezTo>
                        <a:pt x="1017473" y="1507337"/>
                        <a:pt x="1009396" y="1528893"/>
                        <a:pt x="992233" y="1546018"/>
                      </a:cubicBezTo>
                      <a:cubicBezTo>
                        <a:pt x="974666" y="1563343"/>
                        <a:pt x="952253" y="1571200"/>
                        <a:pt x="921763" y="1571200"/>
                      </a:cubicBezTo>
                      <a:lnTo>
                        <a:pt x="146392" y="1571200"/>
                      </a:lnTo>
                      <a:cubicBezTo>
                        <a:pt x="118123" y="1571200"/>
                        <a:pt x="96921" y="1563142"/>
                        <a:pt x="79960" y="1545615"/>
                      </a:cubicBezTo>
                      <a:cubicBezTo>
                        <a:pt x="62595" y="1527685"/>
                        <a:pt x="54316" y="1505524"/>
                        <a:pt x="54316" y="1475707"/>
                      </a:cubicBezTo>
                      <a:lnTo>
                        <a:pt x="54316" y="149888"/>
                      </a:lnTo>
                      <a:cubicBezTo>
                        <a:pt x="54316" y="119668"/>
                        <a:pt x="62595" y="96500"/>
                        <a:pt x="79354" y="79376"/>
                      </a:cubicBezTo>
                      <a:cubicBezTo>
                        <a:pt x="95912" y="62252"/>
                        <a:pt x="117315" y="54395"/>
                        <a:pt x="146392" y="54395"/>
                      </a:cubicBezTo>
                      <a:lnTo>
                        <a:pt x="921763" y="54395"/>
                      </a:lnTo>
                      <a:moveTo>
                        <a:pt x="921763" y="201"/>
                      </a:moveTo>
                      <a:lnTo>
                        <a:pt x="146392" y="201"/>
                      </a:lnTo>
                      <a:cubicBezTo>
                        <a:pt x="102575" y="201"/>
                        <a:pt x="67239" y="14102"/>
                        <a:pt x="40384" y="41703"/>
                      </a:cubicBezTo>
                      <a:cubicBezTo>
                        <a:pt x="13529" y="69303"/>
                        <a:pt x="0" y="105364"/>
                        <a:pt x="0" y="150089"/>
                      </a:cubicBezTo>
                      <a:lnTo>
                        <a:pt x="0" y="1475506"/>
                      </a:lnTo>
                      <a:cubicBezTo>
                        <a:pt x="0" y="1519223"/>
                        <a:pt x="13730" y="1555083"/>
                        <a:pt x="40990" y="1583087"/>
                      </a:cubicBezTo>
                      <a:cubicBezTo>
                        <a:pt x="68249" y="1611090"/>
                        <a:pt x="103383" y="1625192"/>
                        <a:pt x="146392" y="1625192"/>
                      </a:cubicBezTo>
                      <a:lnTo>
                        <a:pt x="921763" y="1625192"/>
                      </a:lnTo>
                      <a:cubicBezTo>
                        <a:pt x="966387" y="1625192"/>
                        <a:pt x="1002531" y="1611493"/>
                        <a:pt x="1030396" y="1584295"/>
                      </a:cubicBezTo>
                      <a:cubicBezTo>
                        <a:pt x="1058059" y="1557098"/>
                        <a:pt x="1071991" y="1521641"/>
                        <a:pt x="1071991" y="1477924"/>
                      </a:cubicBezTo>
                      <a:cubicBezTo>
                        <a:pt x="1071991" y="1434206"/>
                        <a:pt x="1058059" y="1395929"/>
                        <a:pt x="1030396" y="1367724"/>
                      </a:cubicBezTo>
                      <a:cubicBezTo>
                        <a:pt x="1002733" y="1339721"/>
                        <a:pt x="966589" y="1325618"/>
                        <a:pt x="921763" y="1325618"/>
                      </a:cubicBezTo>
                      <a:lnTo>
                        <a:pt x="317620" y="1325618"/>
                      </a:lnTo>
                      <a:lnTo>
                        <a:pt x="317620" y="955533"/>
                      </a:lnTo>
                      <a:lnTo>
                        <a:pt x="819996" y="955533"/>
                      </a:lnTo>
                      <a:cubicBezTo>
                        <a:pt x="864620" y="955533"/>
                        <a:pt x="900764" y="941431"/>
                        <a:pt x="928628" y="913428"/>
                      </a:cubicBezTo>
                      <a:cubicBezTo>
                        <a:pt x="956291" y="885425"/>
                        <a:pt x="970224" y="849564"/>
                        <a:pt x="970224" y="805847"/>
                      </a:cubicBezTo>
                      <a:cubicBezTo>
                        <a:pt x="970224" y="762130"/>
                        <a:pt x="956291" y="725464"/>
                        <a:pt x="928628" y="698267"/>
                      </a:cubicBezTo>
                      <a:cubicBezTo>
                        <a:pt x="900965" y="671069"/>
                        <a:pt x="864822" y="657370"/>
                        <a:pt x="819996" y="657370"/>
                      </a:cubicBezTo>
                      <a:lnTo>
                        <a:pt x="317620" y="657370"/>
                      </a:lnTo>
                      <a:lnTo>
                        <a:pt x="317620" y="297156"/>
                      </a:lnTo>
                      <a:lnTo>
                        <a:pt x="921763" y="297156"/>
                      </a:lnTo>
                      <a:cubicBezTo>
                        <a:pt x="966387" y="297156"/>
                        <a:pt x="1002531" y="283658"/>
                        <a:pt x="1030396" y="256864"/>
                      </a:cubicBezTo>
                      <a:cubicBezTo>
                        <a:pt x="1058059" y="230069"/>
                        <a:pt x="1071991" y="194411"/>
                        <a:pt x="1071991" y="149888"/>
                      </a:cubicBezTo>
                      <a:cubicBezTo>
                        <a:pt x="1071991" y="105364"/>
                        <a:pt x="1058059" y="69303"/>
                        <a:pt x="1030396" y="41501"/>
                      </a:cubicBezTo>
                      <a:cubicBezTo>
                        <a:pt x="1002733" y="13901"/>
                        <a:pt x="966589" y="0"/>
                        <a:pt x="921763" y="0"/>
                      </a:cubicBezTo>
                      <a:lnTo>
                        <a:pt x="9217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8" name="Graphic 74">
                <a:extLst>
                  <a:ext uri="{FF2B5EF4-FFF2-40B4-BE49-F238E27FC236}">
                    <a16:creationId xmlns:a16="http://schemas.microsoft.com/office/drawing/2014/main" id="{80D91229-F159-9BA6-26D1-805DB9A8D001}"/>
                  </a:ext>
                </a:extLst>
              </p:cNvPr>
              <p:cNvGrpSpPr/>
              <p:nvPr/>
            </p:nvGrpSpPr>
            <p:grpSpPr>
              <a:xfrm>
                <a:off x="911562" y="1201563"/>
                <a:ext cx="602528" cy="1199704"/>
                <a:chOff x="911562" y="1201563"/>
                <a:chExt cx="602528" cy="1199704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121EBC9D-BC3E-BD1A-625E-B9C06CB0DA56}"/>
                    </a:ext>
                  </a:extLst>
                </p:cNvPr>
                <p:cNvSpPr/>
                <p:nvPr/>
              </p:nvSpPr>
              <p:spPr>
                <a:xfrm>
                  <a:off x="938619" y="1228761"/>
                  <a:ext cx="548211" cy="1145712"/>
                </a:xfrm>
                <a:custGeom>
                  <a:avLst/>
                  <a:gdLst>
                    <a:gd name="connsiteX0" fmla="*/ 405253 w 548211"/>
                    <a:gd name="connsiteY0" fmla="*/ 1145512 h 1145712"/>
                    <a:gd name="connsiteX1" fmla="*/ 263909 w 548211"/>
                    <a:gd name="connsiteY1" fmla="*/ 1006100 h 1145712"/>
                    <a:gd name="connsiteX2" fmla="*/ 263909 w 548211"/>
                    <a:gd name="connsiteY2" fmla="*/ 392850 h 1145712"/>
                    <a:gd name="connsiteX3" fmla="*/ 230592 w 548211"/>
                    <a:gd name="connsiteY3" fmla="*/ 425487 h 1145712"/>
                    <a:gd name="connsiteX4" fmla="*/ 126604 w 548211"/>
                    <a:gd name="connsiteY4" fmla="*/ 469607 h 1145712"/>
                    <a:gd name="connsiteX5" fmla="*/ 0 w 548211"/>
                    <a:gd name="connsiteY5" fmla="*/ 344903 h 1145712"/>
                    <a:gd name="connsiteX6" fmla="*/ 55730 w 548211"/>
                    <a:gd name="connsiteY6" fmla="*/ 234501 h 1145712"/>
                    <a:gd name="connsiteX7" fmla="*/ 197477 w 548211"/>
                    <a:gd name="connsiteY7" fmla="*/ 98112 h 1145712"/>
                    <a:gd name="connsiteX8" fmla="*/ 395157 w 548211"/>
                    <a:gd name="connsiteY8" fmla="*/ 0 h 1145712"/>
                    <a:gd name="connsiteX9" fmla="*/ 548212 w 548211"/>
                    <a:gd name="connsiteY9" fmla="*/ 152708 h 1145712"/>
                    <a:gd name="connsiteX10" fmla="*/ 548212 w 548211"/>
                    <a:gd name="connsiteY10" fmla="*/ 1006302 h 1145712"/>
                    <a:gd name="connsiteX11" fmla="*/ 405253 w 548211"/>
                    <a:gd name="connsiteY11" fmla="*/ 1145713 h 114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11" h="1145712">
                      <a:moveTo>
                        <a:pt x="405253" y="1145512"/>
                      </a:moveTo>
                      <a:cubicBezTo>
                        <a:pt x="324687" y="1145512"/>
                        <a:pt x="263909" y="1085476"/>
                        <a:pt x="263909" y="1006100"/>
                      </a:cubicBezTo>
                      <a:lnTo>
                        <a:pt x="263909" y="392850"/>
                      </a:lnTo>
                      <a:lnTo>
                        <a:pt x="230592" y="425487"/>
                      </a:lnTo>
                      <a:cubicBezTo>
                        <a:pt x="198487" y="455102"/>
                        <a:pt x="164564" y="469607"/>
                        <a:pt x="126604" y="469607"/>
                      </a:cubicBezTo>
                      <a:cubicBezTo>
                        <a:pt x="54518" y="469607"/>
                        <a:pt x="0" y="416019"/>
                        <a:pt x="0" y="344903"/>
                      </a:cubicBezTo>
                      <a:cubicBezTo>
                        <a:pt x="0" y="306625"/>
                        <a:pt x="19384" y="268549"/>
                        <a:pt x="55730" y="234501"/>
                      </a:cubicBezTo>
                      <a:lnTo>
                        <a:pt x="197477" y="98112"/>
                      </a:lnTo>
                      <a:cubicBezTo>
                        <a:pt x="261890" y="38882"/>
                        <a:pt x="310552" y="0"/>
                        <a:pt x="395157" y="0"/>
                      </a:cubicBezTo>
                      <a:cubicBezTo>
                        <a:pt x="489453" y="0"/>
                        <a:pt x="548212" y="58424"/>
                        <a:pt x="548212" y="152708"/>
                      </a:cubicBezTo>
                      <a:lnTo>
                        <a:pt x="548212" y="1006302"/>
                      </a:lnTo>
                      <a:cubicBezTo>
                        <a:pt x="548212" y="1087088"/>
                        <a:pt x="488040" y="1145713"/>
                        <a:pt x="405253" y="1145713"/>
                      </a:cubicBezTo>
                      <a:close/>
                    </a:path>
                  </a:pathLst>
                </a:custGeom>
                <a:solidFill>
                  <a:srgbClr val="005C5D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B9B83FD9-CA3F-886F-E368-F6212DCB4785}"/>
                    </a:ext>
                  </a:extLst>
                </p:cNvPr>
                <p:cNvSpPr/>
                <p:nvPr/>
              </p:nvSpPr>
              <p:spPr>
                <a:xfrm>
                  <a:off x="911562" y="1201563"/>
                  <a:ext cx="602528" cy="1199704"/>
                </a:xfrm>
                <a:custGeom>
                  <a:avLst/>
                  <a:gdLst>
                    <a:gd name="connsiteX0" fmla="*/ 422416 w 602528"/>
                    <a:gd name="connsiteY0" fmla="*/ 54193 h 1199704"/>
                    <a:gd name="connsiteX1" fmla="*/ 548212 w 602528"/>
                    <a:gd name="connsiteY1" fmla="*/ 179704 h 1199704"/>
                    <a:gd name="connsiteX2" fmla="*/ 548212 w 602528"/>
                    <a:gd name="connsiteY2" fmla="*/ 1033297 h 1199704"/>
                    <a:gd name="connsiteX3" fmla="*/ 432310 w 602528"/>
                    <a:gd name="connsiteY3" fmla="*/ 1145713 h 1199704"/>
                    <a:gd name="connsiteX4" fmla="*/ 318023 w 602528"/>
                    <a:gd name="connsiteY4" fmla="*/ 1033297 h 1199704"/>
                    <a:gd name="connsiteX5" fmla="*/ 318023 w 602528"/>
                    <a:gd name="connsiteY5" fmla="*/ 355580 h 1199704"/>
                    <a:gd name="connsiteX6" fmla="*/ 239073 w 602528"/>
                    <a:gd name="connsiteY6" fmla="*/ 432941 h 1199704"/>
                    <a:gd name="connsiteX7" fmla="*/ 153661 w 602528"/>
                    <a:gd name="connsiteY7" fmla="*/ 469809 h 1199704"/>
                    <a:gd name="connsiteX8" fmla="*/ 54316 w 602528"/>
                    <a:gd name="connsiteY8" fmla="*/ 372301 h 1199704"/>
                    <a:gd name="connsiteX9" fmla="*/ 101566 w 602528"/>
                    <a:gd name="connsiteY9" fmla="*/ 281644 h 1199704"/>
                    <a:gd name="connsiteX10" fmla="*/ 243111 w 602528"/>
                    <a:gd name="connsiteY10" fmla="*/ 145254 h 1199704"/>
                    <a:gd name="connsiteX11" fmla="*/ 422416 w 602528"/>
                    <a:gd name="connsiteY11" fmla="*/ 54193 h 1199704"/>
                    <a:gd name="connsiteX12" fmla="*/ 422416 w 602528"/>
                    <a:gd name="connsiteY12" fmla="*/ 0 h 1199704"/>
                    <a:gd name="connsiteX13" fmla="*/ 206160 w 602528"/>
                    <a:gd name="connsiteY13" fmla="*/ 105364 h 1199704"/>
                    <a:gd name="connsiteX14" fmla="*/ 205756 w 602528"/>
                    <a:gd name="connsiteY14" fmla="*/ 105767 h 1199704"/>
                    <a:gd name="connsiteX15" fmla="*/ 205352 w 602528"/>
                    <a:gd name="connsiteY15" fmla="*/ 106170 h 1199704"/>
                    <a:gd name="connsiteX16" fmla="*/ 64009 w 602528"/>
                    <a:gd name="connsiteY16" fmla="*/ 242157 h 1199704"/>
                    <a:gd name="connsiteX17" fmla="*/ 0 w 602528"/>
                    <a:gd name="connsiteY17" fmla="*/ 372100 h 1199704"/>
                    <a:gd name="connsiteX18" fmla="*/ 153661 w 602528"/>
                    <a:gd name="connsiteY18" fmla="*/ 523801 h 1199704"/>
                    <a:gd name="connsiteX19" fmla="*/ 263707 w 602528"/>
                    <a:gd name="connsiteY19" fmla="*/ 483105 h 1199704"/>
                    <a:gd name="connsiteX20" fmla="*/ 263707 w 602528"/>
                    <a:gd name="connsiteY20" fmla="*/ 1033096 h 1199704"/>
                    <a:gd name="connsiteX21" fmla="*/ 432310 w 602528"/>
                    <a:gd name="connsiteY21" fmla="*/ 1199705 h 1199704"/>
                    <a:gd name="connsiteX22" fmla="*/ 602528 w 602528"/>
                    <a:gd name="connsiteY22" fmla="*/ 1033096 h 1199704"/>
                    <a:gd name="connsiteX23" fmla="*/ 602528 w 602528"/>
                    <a:gd name="connsiteY23" fmla="*/ 179704 h 1199704"/>
                    <a:gd name="connsiteX24" fmla="*/ 553260 w 602528"/>
                    <a:gd name="connsiteY24" fmla="*/ 49157 h 1199704"/>
                    <a:gd name="connsiteX25" fmla="*/ 422416 w 602528"/>
                    <a:gd name="connsiteY25" fmla="*/ 0 h 1199704"/>
                    <a:gd name="connsiteX26" fmla="*/ 422416 w 602528"/>
                    <a:gd name="connsiteY26" fmla="*/ 0 h 119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2528" h="1199704">
                      <a:moveTo>
                        <a:pt x="422416" y="54193"/>
                      </a:moveTo>
                      <a:cubicBezTo>
                        <a:pt x="501165" y="54193"/>
                        <a:pt x="548212" y="101134"/>
                        <a:pt x="548212" y="179704"/>
                      </a:cubicBezTo>
                      <a:lnTo>
                        <a:pt x="548212" y="1033297"/>
                      </a:lnTo>
                      <a:cubicBezTo>
                        <a:pt x="548212" y="1099377"/>
                        <a:pt x="500559" y="1145713"/>
                        <a:pt x="432310" y="1145713"/>
                      </a:cubicBezTo>
                      <a:cubicBezTo>
                        <a:pt x="364061" y="1145713"/>
                        <a:pt x="318023" y="1098370"/>
                        <a:pt x="318023" y="1033297"/>
                      </a:cubicBezTo>
                      <a:lnTo>
                        <a:pt x="318023" y="355580"/>
                      </a:lnTo>
                      <a:lnTo>
                        <a:pt x="239073" y="432941"/>
                      </a:lnTo>
                      <a:cubicBezTo>
                        <a:pt x="212218" y="457923"/>
                        <a:pt x="184353" y="469809"/>
                        <a:pt x="153661" y="469809"/>
                      </a:cubicBezTo>
                      <a:cubicBezTo>
                        <a:pt x="96114" y="469809"/>
                        <a:pt x="54316" y="428711"/>
                        <a:pt x="54316" y="372301"/>
                      </a:cubicBezTo>
                      <a:cubicBezTo>
                        <a:pt x="54316" y="341881"/>
                        <a:pt x="70672" y="310453"/>
                        <a:pt x="101566" y="281644"/>
                      </a:cubicBezTo>
                      <a:lnTo>
                        <a:pt x="243111" y="145254"/>
                      </a:lnTo>
                      <a:cubicBezTo>
                        <a:pt x="304697" y="88643"/>
                        <a:pt x="347302" y="54193"/>
                        <a:pt x="422416" y="54193"/>
                      </a:cubicBezTo>
                      <a:moveTo>
                        <a:pt x="422416" y="0"/>
                      </a:moveTo>
                      <a:cubicBezTo>
                        <a:pt x="327917" y="0"/>
                        <a:pt x="273197" y="43717"/>
                        <a:pt x="206160" y="105364"/>
                      </a:cubicBezTo>
                      <a:lnTo>
                        <a:pt x="205756" y="105767"/>
                      </a:lnTo>
                      <a:lnTo>
                        <a:pt x="205352" y="106170"/>
                      </a:lnTo>
                      <a:lnTo>
                        <a:pt x="64009" y="242157"/>
                      </a:lnTo>
                      <a:cubicBezTo>
                        <a:pt x="22009" y="281442"/>
                        <a:pt x="0" y="326368"/>
                        <a:pt x="0" y="372100"/>
                      </a:cubicBezTo>
                      <a:cubicBezTo>
                        <a:pt x="0" y="458527"/>
                        <a:pt x="66028" y="523801"/>
                        <a:pt x="153661" y="523801"/>
                      </a:cubicBezTo>
                      <a:cubicBezTo>
                        <a:pt x="193237" y="523801"/>
                        <a:pt x="230188" y="510101"/>
                        <a:pt x="263707" y="483105"/>
                      </a:cubicBezTo>
                      <a:lnTo>
                        <a:pt x="263707" y="1033096"/>
                      </a:lnTo>
                      <a:cubicBezTo>
                        <a:pt x="263707" y="1127985"/>
                        <a:pt x="336196" y="1199705"/>
                        <a:pt x="432310" y="1199705"/>
                      </a:cubicBezTo>
                      <a:cubicBezTo>
                        <a:pt x="528424" y="1199705"/>
                        <a:pt x="602528" y="1129596"/>
                        <a:pt x="602528" y="1033096"/>
                      </a:cubicBezTo>
                      <a:lnTo>
                        <a:pt x="602528" y="179704"/>
                      </a:lnTo>
                      <a:cubicBezTo>
                        <a:pt x="602528" y="126518"/>
                        <a:pt x="585567" y="81391"/>
                        <a:pt x="553260" y="49157"/>
                      </a:cubicBezTo>
                      <a:cubicBezTo>
                        <a:pt x="520953" y="16923"/>
                        <a:pt x="475723" y="0"/>
                        <a:pt x="422416" y="0"/>
                      </a:cubicBezTo>
                      <a:lnTo>
                        <a:pt x="4224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7" name="Graphic 74">
              <a:extLst>
                <a:ext uri="{FF2B5EF4-FFF2-40B4-BE49-F238E27FC236}">
                  <a16:creationId xmlns:a16="http://schemas.microsoft.com/office/drawing/2014/main" id="{7F478A26-5B44-D7BB-35CD-96C76EEB17E4}"/>
                </a:ext>
              </a:extLst>
            </p:cNvPr>
            <p:cNvGrpSpPr/>
            <p:nvPr/>
          </p:nvGrpSpPr>
          <p:grpSpPr>
            <a:xfrm>
              <a:off x="424936" y="3125120"/>
              <a:ext cx="4926031" cy="196626"/>
              <a:chOff x="424936" y="3125120"/>
              <a:chExt cx="4926031" cy="196626"/>
            </a:xfrm>
          </p:grpSpPr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7D81DDFC-901D-04A1-7CFB-BDF94C2914D1}"/>
                  </a:ext>
                </a:extLst>
              </p:cNvPr>
              <p:cNvSpPr/>
              <p:nvPr/>
            </p:nvSpPr>
            <p:spPr>
              <a:xfrm>
                <a:off x="424936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3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3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199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3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3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4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199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A5C45E8F-1569-AABD-77A2-00BA4543F30B}"/>
                  </a:ext>
                </a:extLst>
              </p:cNvPr>
              <p:cNvSpPr/>
              <p:nvPr/>
            </p:nvSpPr>
            <p:spPr>
              <a:xfrm>
                <a:off x="671076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6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6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8CA979CB-DE59-3A80-95E0-5B706718A029}"/>
                  </a:ext>
                </a:extLst>
              </p:cNvPr>
              <p:cNvSpPr/>
              <p:nvPr/>
            </p:nvSpPr>
            <p:spPr>
              <a:xfrm>
                <a:off x="884505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2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2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FD21D468-547F-EFA1-D898-098B361A0538}"/>
                  </a:ext>
                </a:extLst>
              </p:cNvPr>
              <p:cNvSpPr/>
              <p:nvPr/>
            </p:nvSpPr>
            <p:spPr>
              <a:xfrm>
                <a:off x="1170019" y="3140230"/>
                <a:ext cx="112873" cy="181516"/>
              </a:xfrm>
              <a:custGeom>
                <a:avLst/>
                <a:gdLst>
                  <a:gd name="connsiteX0" fmla="*/ 21807 w 112873"/>
                  <a:gd name="connsiteY0" fmla="*/ 177891 h 181516"/>
                  <a:gd name="connsiteX1" fmla="*/ 12721 w 112873"/>
                  <a:gd name="connsiteY1" fmla="*/ 181517 h 181516"/>
                  <a:gd name="connsiteX2" fmla="*/ 3635 w 112873"/>
                  <a:gd name="connsiteY2" fmla="*/ 177891 h 181516"/>
                  <a:gd name="connsiteX3" fmla="*/ 0 w 112873"/>
                  <a:gd name="connsiteY3" fmla="*/ 168825 h 181516"/>
                  <a:gd name="connsiteX4" fmla="*/ 0 w 112873"/>
                  <a:gd name="connsiteY4" fmla="*/ 11685 h 181516"/>
                  <a:gd name="connsiteX5" fmla="*/ 3433 w 112873"/>
                  <a:gd name="connsiteY5" fmla="*/ 3425 h 181516"/>
                  <a:gd name="connsiteX6" fmla="*/ 11913 w 112873"/>
                  <a:gd name="connsiteY6" fmla="*/ 0 h 181516"/>
                  <a:gd name="connsiteX7" fmla="*/ 100960 w 112873"/>
                  <a:gd name="connsiteY7" fmla="*/ 0 h 181516"/>
                  <a:gd name="connsiteX8" fmla="*/ 109440 w 112873"/>
                  <a:gd name="connsiteY8" fmla="*/ 3223 h 181516"/>
                  <a:gd name="connsiteX9" fmla="*/ 112873 w 112873"/>
                  <a:gd name="connsiteY9" fmla="*/ 11685 h 181516"/>
                  <a:gd name="connsiteX10" fmla="*/ 109440 w 112873"/>
                  <a:gd name="connsiteY10" fmla="*/ 20146 h 181516"/>
                  <a:gd name="connsiteX11" fmla="*/ 100960 w 112873"/>
                  <a:gd name="connsiteY11" fmla="*/ 23571 h 181516"/>
                  <a:gd name="connsiteX12" fmla="*/ 25442 w 112873"/>
                  <a:gd name="connsiteY12" fmla="*/ 23571 h 181516"/>
                  <a:gd name="connsiteX13" fmla="*/ 25442 w 112873"/>
                  <a:gd name="connsiteY13" fmla="*/ 79577 h 181516"/>
                  <a:gd name="connsiteX14" fmla="*/ 89854 w 112873"/>
                  <a:gd name="connsiteY14" fmla="*/ 79577 h 181516"/>
                  <a:gd name="connsiteX15" fmla="*/ 98335 w 112873"/>
                  <a:gd name="connsiteY15" fmla="*/ 83002 h 181516"/>
                  <a:gd name="connsiteX16" fmla="*/ 101767 w 112873"/>
                  <a:gd name="connsiteY16" fmla="*/ 91464 h 181516"/>
                  <a:gd name="connsiteX17" fmla="*/ 98335 w 112873"/>
                  <a:gd name="connsiteY17" fmla="*/ 99925 h 181516"/>
                  <a:gd name="connsiteX18" fmla="*/ 89854 w 112873"/>
                  <a:gd name="connsiteY18" fmla="*/ 103148 h 181516"/>
                  <a:gd name="connsiteX19" fmla="*/ 25442 w 112873"/>
                  <a:gd name="connsiteY19" fmla="*/ 103148 h 181516"/>
                  <a:gd name="connsiteX20" fmla="*/ 25442 w 112873"/>
                  <a:gd name="connsiteY20" fmla="*/ 168825 h 181516"/>
                  <a:gd name="connsiteX21" fmla="*/ 21807 w 112873"/>
                  <a:gd name="connsiteY21" fmla="*/ 177891 h 181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873" h="181516">
                    <a:moveTo>
                      <a:pt x="21807" y="177891"/>
                    </a:moveTo>
                    <a:cubicBezTo>
                      <a:pt x="19384" y="180308"/>
                      <a:pt x="16355" y="181517"/>
                      <a:pt x="12721" y="181517"/>
                    </a:cubicBezTo>
                    <a:cubicBezTo>
                      <a:pt x="9086" y="181517"/>
                      <a:pt x="6058" y="180308"/>
                      <a:pt x="3635" y="177891"/>
                    </a:cubicBezTo>
                    <a:cubicBezTo>
                      <a:pt x="1211" y="175473"/>
                      <a:pt x="0" y="172451"/>
                      <a:pt x="0" y="168825"/>
                    </a:cubicBezTo>
                    <a:lnTo>
                      <a:pt x="0" y="11685"/>
                    </a:lnTo>
                    <a:cubicBezTo>
                      <a:pt x="0" y="8260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0960" y="0"/>
                    </a:lnTo>
                    <a:cubicBezTo>
                      <a:pt x="104392" y="0"/>
                      <a:pt x="107219" y="1007"/>
                      <a:pt x="109440" y="3223"/>
                    </a:cubicBezTo>
                    <a:cubicBezTo>
                      <a:pt x="111662" y="5440"/>
                      <a:pt x="112873" y="8260"/>
                      <a:pt x="112873" y="11685"/>
                    </a:cubicBezTo>
                    <a:cubicBezTo>
                      <a:pt x="112873" y="15110"/>
                      <a:pt x="111662" y="17930"/>
                      <a:pt x="109440" y="20146"/>
                    </a:cubicBezTo>
                    <a:cubicBezTo>
                      <a:pt x="107219" y="22362"/>
                      <a:pt x="104392" y="23571"/>
                      <a:pt x="100960" y="23571"/>
                    </a:cubicBezTo>
                    <a:lnTo>
                      <a:pt x="25442" y="23571"/>
                    </a:lnTo>
                    <a:lnTo>
                      <a:pt x="25442" y="79577"/>
                    </a:lnTo>
                    <a:lnTo>
                      <a:pt x="89854" y="79577"/>
                    </a:lnTo>
                    <a:cubicBezTo>
                      <a:pt x="93287" y="79577"/>
                      <a:pt x="96114" y="80786"/>
                      <a:pt x="98335" y="83002"/>
                    </a:cubicBezTo>
                    <a:cubicBezTo>
                      <a:pt x="100556" y="85218"/>
                      <a:pt x="101767" y="88039"/>
                      <a:pt x="101767" y="91464"/>
                    </a:cubicBezTo>
                    <a:cubicBezTo>
                      <a:pt x="101767" y="94889"/>
                      <a:pt x="100556" y="97709"/>
                      <a:pt x="98335" y="99925"/>
                    </a:cubicBezTo>
                    <a:cubicBezTo>
                      <a:pt x="96114" y="102141"/>
                      <a:pt x="93287" y="103148"/>
                      <a:pt x="89854" y="103148"/>
                    </a:cubicBezTo>
                    <a:lnTo>
                      <a:pt x="25442" y="103148"/>
                    </a:lnTo>
                    <a:lnTo>
                      <a:pt x="25442" y="168825"/>
                    </a:lnTo>
                    <a:cubicBezTo>
                      <a:pt x="25442" y="172451"/>
                      <a:pt x="24230" y="175473"/>
                      <a:pt x="21807" y="177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590212E1-9D19-7CEE-2F62-7BF5FC5A4803}"/>
                  </a:ext>
                </a:extLst>
              </p:cNvPr>
              <p:cNvSpPr/>
              <p:nvPr/>
            </p:nvSpPr>
            <p:spPr>
              <a:xfrm>
                <a:off x="1340035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60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60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EF4CE587-D521-6279-FA6C-DE6AC55B93F8}"/>
                  </a:ext>
                </a:extLst>
              </p:cNvPr>
              <p:cNvSpPr/>
              <p:nvPr/>
            </p:nvSpPr>
            <p:spPr>
              <a:xfrm>
                <a:off x="1533071" y="3140028"/>
                <a:ext cx="138516" cy="178696"/>
              </a:xfrm>
              <a:custGeom>
                <a:avLst/>
                <a:gdLst>
                  <a:gd name="connsiteX0" fmla="*/ 81777 w 138516"/>
                  <a:gd name="connsiteY0" fmla="*/ 23571 h 178696"/>
                  <a:gd name="connsiteX1" fmla="*/ 81777 w 138516"/>
                  <a:gd name="connsiteY1" fmla="*/ 166206 h 178696"/>
                  <a:gd name="connsiteX2" fmla="*/ 78143 w 138516"/>
                  <a:gd name="connsiteY2" fmla="*/ 175070 h 178696"/>
                  <a:gd name="connsiteX3" fmla="*/ 69056 w 138516"/>
                  <a:gd name="connsiteY3" fmla="*/ 178696 h 178696"/>
                  <a:gd name="connsiteX4" fmla="*/ 60172 w 138516"/>
                  <a:gd name="connsiteY4" fmla="*/ 175070 h 178696"/>
                  <a:gd name="connsiteX5" fmla="*/ 56537 w 138516"/>
                  <a:gd name="connsiteY5" fmla="*/ 166206 h 178696"/>
                  <a:gd name="connsiteX6" fmla="*/ 56537 w 138516"/>
                  <a:gd name="connsiteY6" fmla="*/ 23571 h 178696"/>
                  <a:gd name="connsiteX7" fmla="*/ 11711 w 138516"/>
                  <a:gd name="connsiteY7" fmla="*/ 23571 h 178696"/>
                  <a:gd name="connsiteX8" fmla="*/ 3231 w 138516"/>
                  <a:gd name="connsiteY8" fmla="*/ 20348 h 178696"/>
                  <a:gd name="connsiteX9" fmla="*/ 0 w 138516"/>
                  <a:gd name="connsiteY9" fmla="*/ 11685 h 178696"/>
                  <a:gd name="connsiteX10" fmla="*/ 3231 w 138516"/>
                  <a:gd name="connsiteY10" fmla="*/ 3223 h 178696"/>
                  <a:gd name="connsiteX11" fmla="*/ 11711 w 138516"/>
                  <a:gd name="connsiteY11" fmla="*/ 0 h 178696"/>
                  <a:gd name="connsiteX12" fmla="*/ 126806 w 138516"/>
                  <a:gd name="connsiteY12" fmla="*/ 0 h 178696"/>
                  <a:gd name="connsiteX13" fmla="*/ 135286 w 138516"/>
                  <a:gd name="connsiteY13" fmla="*/ 3223 h 178696"/>
                  <a:gd name="connsiteX14" fmla="*/ 138517 w 138516"/>
                  <a:gd name="connsiteY14" fmla="*/ 11886 h 178696"/>
                  <a:gd name="connsiteX15" fmla="*/ 135286 w 138516"/>
                  <a:gd name="connsiteY15" fmla="*/ 20348 h 178696"/>
                  <a:gd name="connsiteX16" fmla="*/ 126806 w 138516"/>
                  <a:gd name="connsiteY16" fmla="*/ 23571 h 178696"/>
                  <a:gd name="connsiteX17" fmla="*/ 81979 w 138516"/>
                  <a:gd name="connsiteY17" fmla="*/ 2357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8516" h="178696">
                    <a:moveTo>
                      <a:pt x="81777" y="23571"/>
                    </a:moveTo>
                    <a:lnTo>
                      <a:pt x="81777" y="166206"/>
                    </a:lnTo>
                    <a:cubicBezTo>
                      <a:pt x="81777" y="169832"/>
                      <a:pt x="80566" y="172854"/>
                      <a:pt x="78143" y="175070"/>
                    </a:cubicBezTo>
                    <a:cubicBezTo>
                      <a:pt x="75720" y="177488"/>
                      <a:pt x="72691" y="178696"/>
                      <a:pt x="69056" y="178696"/>
                    </a:cubicBezTo>
                    <a:cubicBezTo>
                      <a:pt x="65422" y="178696"/>
                      <a:pt x="62393" y="177488"/>
                      <a:pt x="60172" y="175070"/>
                    </a:cubicBezTo>
                    <a:cubicBezTo>
                      <a:pt x="57749" y="172653"/>
                      <a:pt x="56537" y="169631"/>
                      <a:pt x="56537" y="166206"/>
                    </a:cubicBezTo>
                    <a:lnTo>
                      <a:pt x="56537" y="23571"/>
                    </a:lnTo>
                    <a:lnTo>
                      <a:pt x="11711" y="23571"/>
                    </a:lnTo>
                    <a:cubicBezTo>
                      <a:pt x="8279" y="23571"/>
                      <a:pt x="5452" y="22564"/>
                      <a:pt x="3231" y="20348"/>
                    </a:cubicBezTo>
                    <a:cubicBezTo>
                      <a:pt x="1010" y="18131"/>
                      <a:pt x="0" y="15311"/>
                      <a:pt x="0" y="11685"/>
                    </a:cubicBezTo>
                    <a:cubicBezTo>
                      <a:pt x="0" y="8058"/>
                      <a:pt x="1010" y="5439"/>
                      <a:pt x="3231" y="3223"/>
                    </a:cubicBezTo>
                    <a:cubicBezTo>
                      <a:pt x="5452" y="1007"/>
                      <a:pt x="8279" y="0"/>
                      <a:pt x="11711" y="0"/>
                    </a:cubicBezTo>
                    <a:lnTo>
                      <a:pt x="126806" y="0"/>
                    </a:lnTo>
                    <a:cubicBezTo>
                      <a:pt x="130238" y="0"/>
                      <a:pt x="133065" y="1007"/>
                      <a:pt x="135286" y="3223"/>
                    </a:cubicBezTo>
                    <a:cubicBezTo>
                      <a:pt x="137507" y="5439"/>
                      <a:pt x="138517" y="8260"/>
                      <a:pt x="138517" y="11886"/>
                    </a:cubicBezTo>
                    <a:cubicBezTo>
                      <a:pt x="138517" y="15512"/>
                      <a:pt x="137507" y="18131"/>
                      <a:pt x="135286" y="20348"/>
                    </a:cubicBezTo>
                    <a:cubicBezTo>
                      <a:pt x="133065" y="22564"/>
                      <a:pt x="130238" y="23571"/>
                      <a:pt x="126806" y="23571"/>
                    </a:cubicBezTo>
                    <a:lnTo>
                      <a:pt x="81979" y="2357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01672620-3576-7810-BBB1-E8FB421F7528}"/>
                  </a:ext>
                </a:extLst>
              </p:cNvPr>
              <p:cNvSpPr/>
              <p:nvPr/>
            </p:nvSpPr>
            <p:spPr>
              <a:xfrm>
                <a:off x="1723481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DA974605-9C6B-1E89-7B90-42342E5731CA}"/>
                  </a:ext>
                </a:extLst>
              </p:cNvPr>
              <p:cNvSpPr/>
              <p:nvPr/>
            </p:nvSpPr>
            <p:spPr>
              <a:xfrm>
                <a:off x="1936910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1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DE59ADA4-5C4A-AF79-BC72-9AF234C1A0AC}"/>
                  </a:ext>
                </a:extLst>
              </p:cNvPr>
              <p:cNvSpPr/>
              <p:nvPr/>
            </p:nvSpPr>
            <p:spPr>
              <a:xfrm>
                <a:off x="2133782" y="3140028"/>
                <a:ext cx="115901" cy="178696"/>
              </a:xfrm>
              <a:custGeom>
                <a:avLst/>
                <a:gdLst>
                  <a:gd name="connsiteX0" fmla="*/ 0 w 115901"/>
                  <a:gd name="connsiteY0" fmla="*/ 11886 h 178696"/>
                  <a:gd name="connsiteX1" fmla="*/ 3433 w 115901"/>
                  <a:gd name="connsiteY1" fmla="*/ 3425 h 178696"/>
                  <a:gd name="connsiteX2" fmla="*/ 11913 w 115901"/>
                  <a:gd name="connsiteY2" fmla="*/ 0 h 178696"/>
                  <a:gd name="connsiteX3" fmla="*/ 103585 w 115901"/>
                  <a:gd name="connsiteY3" fmla="*/ 0 h 178696"/>
                  <a:gd name="connsiteX4" fmla="*/ 112267 w 115901"/>
                  <a:gd name="connsiteY4" fmla="*/ 3425 h 178696"/>
                  <a:gd name="connsiteX5" fmla="*/ 115700 w 115901"/>
                  <a:gd name="connsiteY5" fmla="*/ 12088 h 178696"/>
                  <a:gd name="connsiteX6" fmla="*/ 112267 w 115901"/>
                  <a:gd name="connsiteY6" fmla="*/ 20549 h 178696"/>
                  <a:gd name="connsiteX7" fmla="*/ 103787 w 115901"/>
                  <a:gd name="connsiteY7" fmla="*/ 23772 h 178696"/>
                  <a:gd name="connsiteX8" fmla="*/ 25442 w 115901"/>
                  <a:gd name="connsiteY8" fmla="*/ 23772 h 178696"/>
                  <a:gd name="connsiteX9" fmla="*/ 25442 w 115901"/>
                  <a:gd name="connsiteY9" fmla="*/ 77361 h 178696"/>
                  <a:gd name="connsiteX10" fmla="*/ 92479 w 115901"/>
                  <a:gd name="connsiteY10" fmla="*/ 77361 h 178696"/>
                  <a:gd name="connsiteX11" fmla="*/ 100960 w 115901"/>
                  <a:gd name="connsiteY11" fmla="*/ 80585 h 178696"/>
                  <a:gd name="connsiteX12" fmla="*/ 104392 w 115901"/>
                  <a:gd name="connsiteY12" fmla="*/ 89046 h 178696"/>
                  <a:gd name="connsiteX13" fmla="*/ 100960 w 115901"/>
                  <a:gd name="connsiteY13" fmla="*/ 97507 h 178696"/>
                  <a:gd name="connsiteX14" fmla="*/ 92479 w 115901"/>
                  <a:gd name="connsiteY14" fmla="*/ 100932 h 178696"/>
                  <a:gd name="connsiteX15" fmla="*/ 25442 w 115901"/>
                  <a:gd name="connsiteY15" fmla="*/ 100932 h 178696"/>
                  <a:gd name="connsiteX16" fmla="*/ 25442 w 115901"/>
                  <a:gd name="connsiteY16" fmla="*/ 154924 h 178696"/>
                  <a:gd name="connsiteX17" fmla="*/ 103787 w 115901"/>
                  <a:gd name="connsiteY17" fmla="*/ 154924 h 178696"/>
                  <a:gd name="connsiteX18" fmla="*/ 112469 w 115901"/>
                  <a:gd name="connsiteY18" fmla="*/ 158349 h 178696"/>
                  <a:gd name="connsiteX19" fmla="*/ 115902 w 115901"/>
                  <a:gd name="connsiteY19" fmla="*/ 167012 h 178696"/>
                  <a:gd name="connsiteX20" fmla="*/ 112469 w 115901"/>
                  <a:gd name="connsiteY20" fmla="*/ 175473 h 178696"/>
                  <a:gd name="connsiteX21" fmla="*/ 103989 w 115901"/>
                  <a:gd name="connsiteY21" fmla="*/ 178696 h 178696"/>
                  <a:gd name="connsiteX22" fmla="*/ 12317 w 115901"/>
                  <a:gd name="connsiteY22" fmla="*/ 178696 h 178696"/>
                  <a:gd name="connsiteX23" fmla="*/ 3837 w 115901"/>
                  <a:gd name="connsiteY23" fmla="*/ 175272 h 178696"/>
                  <a:gd name="connsiteX24" fmla="*/ 404 w 115901"/>
                  <a:gd name="connsiteY24" fmla="*/ 166810 h 178696"/>
                  <a:gd name="connsiteX25" fmla="*/ 404 w 115901"/>
                  <a:gd name="connsiteY25" fmla="*/ 1249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901" h="178696">
                    <a:moveTo>
                      <a:pt x="0" y="11886"/>
                    </a:move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3585" y="0"/>
                    </a:lnTo>
                    <a:cubicBezTo>
                      <a:pt x="107219" y="0"/>
                      <a:pt x="110046" y="1209"/>
                      <a:pt x="112267" y="3425"/>
                    </a:cubicBezTo>
                    <a:cubicBezTo>
                      <a:pt x="114488" y="5641"/>
                      <a:pt x="115700" y="8461"/>
                      <a:pt x="115700" y="12088"/>
                    </a:cubicBezTo>
                    <a:cubicBezTo>
                      <a:pt x="115700" y="15714"/>
                      <a:pt x="114488" y="18333"/>
                      <a:pt x="112267" y="20549"/>
                    </a:cubicBezTo>
                    <a:cubicBezTo>
                      <a:pt x="110046" y="22765"/>
                      <a:pt x="107219" y="23772"/>
                      <a:pt x="103787" y="23772"/>
                    </a:cubicBezTo>
                    <a:lnTo>
                      <a:pt x="25442" y="23772"/>
                    </a:lnTo>
                    <a:lnTo>
                      <a:pt x="25442" y="77361"/>
                    </a:lnTo>
                    <a:lnTo>
                      <a:pt x="92479" y="77361"/>
                    </a:lnTo>
                    <a:cubicBezTo>
                      <a:pt x="95912" y="77361"/>
                      <a:pt x="98739" y="78369"/>
                      <a:pt x="100960" y="80585"/>
                    </a:cubicBezTo>
                    <a:cubicBezTo>
                      <a:pt x="103181" y="82801"/>
                      <a:pt x="104392" y="85621"/>
                      <a:pt x="104392" y="89046"/>
                    </a:cubicBezTo>
                    <a:cubicBezTo>
                      <a:pt x="104392" y="92471"/>
                      <a:pt x="103181" y="95291"/>
                      <a:pt x="100960" y="97507"/>
                    </a:cubicBezTo>
                    <a:cubicBezTo>
                      <a:pt x="98739" y="99724"/>
                      <a:pt x="95912" y="100932"/>
                      <a:pt x="92479" y="100932"/>
                    </a:cubicBezTo>
                    <a:lnTo>
                      <a:pt x="25442" y="100932"/>
                    </a:lnTo>
                    <a:lnTo>
                      <a:pt x="25442" y="154924"/>
                    </a:lnTo>
                    <a:lnTo>
                      <a:pt x="103787" y="154924"/>
                    </a:lnTo>
                    <a:cubicBezTo>
                      <a:pt x="107421" y="154924"/>
                      <a:pt x="110248" y="156133"/>
                      <a:pt x="112469" y="158349"/>
                    </a:cubicBezTo>
                    <a:cubicBezTo>
                      <a:pt x="114690" y="160565"/>
                      <a:pt x="115902" y="163386"/>
                      <a:pt x="115902" y="167012"/>
                    </a:cubicBezTo>
                    <a:cubicBezTo>
                      <a:pt x="115902" y="170638"/>
                      <a:pt x="114690" y="173257"/>
                      <a:pt x="112469" y="175473"/>
                    </a:cubicBezTo>
                    <a:cubicBezTo>
                      <a:pt x="110248" y="177689"/>
                      <a:pt x="107421" y="178696"/>
                      <a:pt x="103989" y="178696"/>
                    </a:cubicBezTo>
                    <a:lnTo>
                      <a:pt x="12317" y="178696"/>
                    </a:lnTo>
                    <a:cubicBezTo>
                      <a:pt x="8885" y="178696"/>
                      <a:pt x="6058" y="177488"/>
                      <a:pt x="3837" y="175272"/>
                    </a:cubicBezTo>
                    <a:cubicBezTo>
                      <a:pt x="1615" y="173056"/>
                      <a:pt x="404" y="170235"/>
                      <a:pt x="404" y="166810"/>
                    </a:cubicBezTo>
                    <a:lnTo>
                      <a:pt x="404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D83F3B9F-3655-9B7A-C0C8-AB12780EFB03}"/>
                  </a:ext>
                </a:extLst>
              </p:cNvPr>
              <p:cNvSpPr/>
              <p:nvPr/>
            </p:nvSpPr>
            <p:spPr>
              <a:xfrm>
                <a:off x="2398498" y="3139424"/>
                <a:ext cx="25441" cy="179300"/>
              </a:xfrm>
              <a:custGeom>
                <a:avLst/>
                <a:gdLst>
                  <a:gd name="connsiteX0" fmla="*/ 0 w 25441"/>
                  <a:gd name="connsiteY0" fmla="*/ 12491 h 179300"/>
                  <a:gd name="connsiteX1" fmla="*/ 3635 w 25441"/>
                  <a:gd name="connsiteY1" fmla="*/ 3626 h 179300"/>
                  <a:gd name="connsiteX2" fmla="*/ 12721 w 25441"/>
                  <a:gd name="connsiteY2" fmla="*/ 0 h 179300"/>
                  <a:gd name="connsiteX3" fmla="*/ 21807 w 25441"/>
                  <a:gd name="connsiteY3" fmla="*/ 3626 h 179300"/>
                  <a:gd name="connsiteX4" fmla="*/ 25442 w 25441"/>
                  <a:gd name="connsiteY4" fmla="*/ 12491 h 179300"/>
                  <a:gd name="connsiteX5" fmla="*/ 25442 w 25441"/>
                  <a:gd name="connsiteY5" fmla="*/ 166810 h 179300"/>
                  <a:gd name="connsiteX6" fmla="*/ 21807 w 25441"/>
                  <a:gd name="connsiteY6" fmla="*/ 175675 h 179300"/>
                  <a:gd name="connsiteX7" fmla="*/ 12721 w 25441"/>
                  <a:gd name="connsiteY7" fmla="*/ 179301 h 179300"/>
                  <a:gd name="connsiteX8" fmla="*/ 3635 w 25441"/>
                  <a:gd name="connsiteY8" fmla="*/ 175675 h 179300"/>
                  <a:gd name="connsiteX9" fmla="*/ 0 w 25441"/>
                  <a:gd name="connsiteY9" fmla="*/ 166810 h 179300"/>
                  <a:gd name="connsiteX10" fmla="*/ 0 w 25441"/>
                  <a:gd name="connsiteY10" fmla="*/ 12491 h 17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41" h="179300">
                    <a:moveTo>
                      <a:pt x="0" y="12491"/>
                    </a:moveTo>
                    <a:cubicBezTo>
                      <a:pt x="0" y="8864"/>
                      <a:pt x="1211" y="5842"/>
                      <a:pt x="3635" y="3626"/>
                    </a:cubicBezTo>
                    <a:cubicBezTo>
                      <a:pt x="6057" y="1209"/>
                      <a:pt x="9086" y="0"/>
                      <a:pt x="12721" y="0"/>
                    </a:cubicBezTo>
                    <a:cubicBezTo>
                      <a:pt x="16355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66810"/>
                    </a:lnTo>
                    <a:cubicBezTo>
                      <a:pt x="25442" y="170436"/>
                      <a:pt x="24230" y="173459"/>
                      <a:pt x="21807" y="175675"/>
                    </a:cubicBezTo>
                    <a:cubicBezTo>
                      <a:pt x="19384" y="178092"/>
                      <a:pt x="16355" y="179301"/>
                      <a:pt x="12721" y="179301"/>
                    </a:cubicBezTo>
                    <a:cubicBezTo>
                      <a:pt x="9086" y="179301"/>
                      <a:pt x="6057" y="178092"/>
                      <a:pt x="3635" y="175675"/>
                    </a:cubicBezTo>
                    <a:cubicBezTo>
                      <a:pt x="1211" y="173257"/>
                      <a:pt x="0" y="170235"/>
                      <a:pt x="0" y="166810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1D37A6CD-24BA-4B69-E564-19FC51F92B0A}"/>
                  </a:ext>
                </a:extLst>
              </p:cNvPr>
              <p:cNvSpPr/>
              <p:nvPr/>
            </p:nvSpPr>
            <p:spPr>
              <a:xfrm>
                <a:off x="2489968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6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1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2 w 129834"/>
                  <a:gd name="connsiteY18" fmla="*/ 13297 h 184941"/>
                  <a:gd name="connsiteX19" fmla="*/ 64008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7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4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6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6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79" y="108789"/>
                      <a:pt x="76931" y="106775"/>
                    </a:cubicBezTo>
                    <a:cubicBezTo>
                      <a:pt x="71883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2" y="13297"/>
                    </a:cubicBezTo>
                    <a:cubicBezTo>
                      <a:pt x="30490" y="4432"/>
                      <a:pt x="45432" y="0"/>
                      <a:pt x="64008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1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7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D38110F9-2D86-7A73-E2E7-BAC134DA10EB}"/>
                  </a:ext>
                </a:extLst>
              </p:cNvPr>
              <p:cNvSpPr/>
              <p:nvPr/>
            </p:nvSpPr>
            <p:spPr>
              <a:xfrm>
                <a:off x="2768617" y="3139222"/>
                <a:ext cx="151641" cy="179905"/>
              </a:xfrm>
              <a:custGeom>
                <a:avLst/>
                <a:gdLst>
                  <a:gd name="connsiteX0" fmla="*/ 139123 w 151641"/>
                  <a:gd name="connsiteY0" fmla="*/ 202 h 179905"/>
                  <a:gd name="connsiteX1" fmla="*/ 148209 w 151641"/>
                  <a:gd name="connsiteY1" fmla="*/ 3828 h 179905"/>
                  <a:gd name="connsiteX2" fmla="*/ 151642 w 151641"/>
                  <a:gd name="connsiteY2" fmla="*/ 12692 h 179905"/>
                  <a:gd name="connsiteX3" fmla="*/ 151642 w 151641"/>
                  <a:gd name="connsiteY3" fmla="*/ 163990 h 179905"/>
                  <a:gd name="connsiteX4" fmla="*/ 148007 w 151641"/>
                  <a:gd name="connsiteY4" fmla="*/ 175675 h 179905"/>
                  <a:gd name="connsiteX5" fmla="*/ 138113 w 151641"/>
                  <a:gd name="connsiteY5" fmla="*/ 179906 h 179905"/>
                  <a:gd name="connsiteX6" fmla="*/ 127007 w 151641"/>
                  <a:gd name="connsiteY6" fmla="*/ 176682 h 179905"/>
                  <a:gd name="connsiteX7" fmla="*/ 117113 w 151641"/>
                  <a:gd name="connsiteY7" fmla="*/ 166206 h 179905"/>
                  <a:gd name="connsiteX8" fmla="*/ 25442 w 151641"/>
                  <a:gd name="connsiteY8" fmla="*/ 44120 h 179905"/>
                  <a:gd name="connsiteX9" fmla="*/ 25442 w 151641"/>
                  <a:gd name="connsiteY9" fmla="*/ 167012 h 179905"/>
                  <a:gd name="connsiteX10" fmla="*/ 21807 w 151641"/>
                  <a:gd name="connsiteY10" fmla="*/ 175876 h 179905"/>
                  <a:gd name="connsiteX11" fmla="*/ 12519 w 151641"/>
                  <a:gd name="connsiteY11" fmla="*/ 179503 h 179905"/>
                  <a:gd name="connsiteX12" fmla="*/ 3635 w 151641"/>
                  <a:gd name="connsiteY12" fmla="*/ 175876 h 179905"/>
                  <a:gd name="connsiteX13" fmla="*/ 0 w 151641"/>
                  <a:gd name="connsiteY13" fmla="*/ 167012 h 179905"/>
                  <a:gd name="connsiteX14" fmla="*/ 0 w 151641"/>
                  <a:gd name="connsiteY14" fmla="*/ 16117 h 179905"/>
                  <a:gd name="connsiteX15" fmla="*/ 3836 w 151641"/>
                  <a:gd name="connsiteY15" fmla="*/ 4231 h 179905"/>
                  <a:gd name="connsiteX16" fmla="*/ 14538 w 151641"/>
                  <a:gd name="connsiteY16" fmla="*/ 0 h 179905"/>
                  <a:gd name="connsiteX17" fmla="*/ 24634 w 151641"/>
                  <a:gd name="connsiteY17" fmla="*/ 3223 h 179905"/>
                  <a:gd name="connsiteX18" fmla="*/ 33317 w 151641"/>
                  <a:gd name="connsiteY18" fmla="*/ 13095 h 179905"/>
                  <a:gd name="connsiteX19" fmla="*/ 126200 w 151641"/>
                  <a:gd name="connsiteY19" fmla="*/ 137397 h 179905"/>
                  <a:gd name="connsiteX20" fmla="*/ 126200 w 151641"/>
                  <a:gd name="connsiteY20" fmla="*/ 12692 h 179905"/>
                  <a:gd name="connsiteX21" fmla="*/ 129834 w 151641"/>
                  <a:gd name="connsiteY21" fmla="*/ 3828 h 179905"/>
                  <a:gd name="connsiteX22" fmla="*/ 138719 w 151641"/>
                  <a:gd name="connsiteY22" fmla="*/ 202 h 17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641" h="179905">
                    <a:moveTo>
                      <a:pt x="139123" y="202"/>
                    </a:moveTo>
                    <a:cubicBezTo>
                      <a:pt x="142757" y="202"/>
                      <a:pt x="145786" y="1410"/>
                      <a:pt x="148209" y="3828"/>
                    </a:cubicBezTo>
                    <a:cubicBezTo>
                      <a:pt x="150430" y="6245"/>
                      <a:pt x="151642" y="9267"/>
                      <a:pt x="151642" y="12692"/>
                    </a:cubicBezTo>
                    <a:lnTo>
                      <a:pt x="151642" y="163990"/>
                    </a:lnTo>
                    <a:cubicBezTo>
                      <a:pt x="151642" y="168825"/>
                      <a:pt x="150430" y="172653"/>
                      <a:pt x="148007" y="175675"/>
                    </a:cubicBezTo>
                    <a:cubicBezTo>
                      <a:pt x="145584" y="178495"/>
                      <a:pt x="142353" y="179906"/>
                      <a:pt x="138113" y="179906"/>
                    </a:cubicBezTo>
                    <a:cubicBezTo>
                      <a:pt x="133671" y="179906"/>
                      <a:pt x="129834" y="178898"/>
                      <a:pt x="127007" y="176682"/>
                    </a:cubicBezTo>
                    <a:cubicBezTo>
                      <a:pt x="124180" y="174667"/>
                      <a:pt x="120748" y="171041"/>
                      <a:pt x="117113" y="166206"/>
                    </a:cubicBezTo>
                    <a:lnTo>
                      <a:pt x="25442" y="44120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4"/>
                      <a:pt x="16355" y="179503"/>
                      <a:pt x="12519" y="179503"/>
                    </a:cubicBezTo>
                    <a:cubicBezTo>
                      <a:pt x="8683" y="179503"/>
                      <a:pt x="5856" y="178294"/>
                      <a:pt x="3635" y="175876"/>
                    </a:cubicBezTo>
                    <a:cubicBezTo>
                      <a:pt x="1211" y="173459"/>
                      <a:pt x="0" y="170437"/>
                      <a:pt x="0" y="167012"/>
                    </a:cubicBezTo>
                    <a:lnTo>
                      <a:pt x="0" y="16117"/>
                    </a:lnTo>
                    <a:cubicBezTo>
                      <a:pt x="0" y="11080"/>
                      <a:pt x="1211" y="7051"/>
                      <a:pt x="3836" y="4231"/>
                    </a:cubicBezTo>
                    <a:cubicBezTo>
                      <a:pt x="6461" y="1410"/>
                      <a:pt x="9894" y="0"/>
                      <a:pt x="14538" y="0"/>
                    </a:cubicBezTo>
                    <a:cubicBezTo>
                      <a:pt x="18577" y="0"/>
                      <a:pt x="21807" y="1007"/>
                      <a:pt x="24634" y="3223"/>
                    </a:cubicBezTo>
                    <a:cubicBezTo>
                      <a:pt x="27461" y="5238"/>
                      <a:pt x="30288" y="8663"/>
                      <a:pt x="33317" y="13095"/>
                    </a:cubicBezTo>
                    <a:lnTo>
                      <a:pt x="126200" y="137397"/>
                    </a:lnTo>
                    <a:lnTo>
                      <a:pt x="126200" y="12692"/>
                    </a:lnTo>
                    <a:cubicBezTo>
                      <a:pt x="126200" y="9066"/>
                      <a:pt x="127411" y="6044"/>
                      <a:pt x="129834" y="3828"/>
                    </a:cubicBezTo>
                    <a:cubicBezTo>
                      <a:pt x="132257" y="1410"/>
                      <a:pt x="135286" y="202"/>
                      <a:pt x="138719" y="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B5DD29BC-651E-E16F-6CA1-5037ADD48E09}"/>
                  </a:ext>
                </a:extLst>
              </p:cNvPr>
              <p:cNvSpPr/>
              <p:nvPr/>
            </p:nvSpPr>
            <p:spPr>
              <a:xfrm>
                <a:off x="2985277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4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6021E2C5-273B-D6B0-01C5-9FEDBDDA041B}"/>
                  </a:ext>
                </a:extLst>
              </p:cNvPr>
              <p:cNvSpPr/>
              <p:nvPr/>
            </p:nvSpPr>
            <p:spPr>
              <a:xfrm>
                <a:off x="3209410" y="3138814"/>
                <a:ext cx="257661" cy="180313"/>
              </a:xfrm>
              <a:custGeom>
                <a:avLst/>
                <a:gdLst>
                  <a:gd name="connsiteX0" fmla="*/ 244926 w 257661"/>
                  <a:gd name="connsiteY0" fmla="*/ 408 h 180313"/>
                  <a:gd name="connsiteX1" fmla="*/ 255830 w 257661"/>
                  <a:gd name="connsiteY1" fmla="*/ 6653 h 180313"/>
                  <a:gd name="connsiteX2" fmla="*/ 256435 w 257661"/>
                  <a:gd name="connsiteY2" fmla="*/ 21159 h 180313"/>
                  <a:gd name="connsiteX3" fmla="*/ 208782 w 257661"/>
                  <a:gd name="connsiteY3" fmla="*/ 166010 h 180313"/>
                  <a:gd name="connsiteX4" fmla="*/ 188590 w 257661"/>
                  <a:gd name="connsiteY4" fmla="*/ 180314 h 180313"/>
                  <a:gd name="connsiteX5" fmla="*/ 169206 w 257661"/>
                  <a:gd name="connsiteY5" fmla="*/ 165607 h 180313"/>
                  <a:gd name="connsiteX6" fmla="*/ 128418 w 257661"/>
                  <a:gd name="connsiteY6" fmla="*/ 32642 h 180313"/>
                  <a:gd name="connsiteX7" fmla="*/ 87429 w 257661"/>
                  <a:gd name="connsiteY7" fmla="*/ 166010 h 180313"/>
                  <a:gd name="connsiteX8" fmla="*/ 68448 w 257661"/>
                  <a:gd name="connsiteY8" fmla="*/ 180112 h 180313"/>
                  <a:gd name="connsiteX9" fmla="*/ 48862 w 257661"/>
                  <a:gd name="connsiteY9" fmla="*/ 166211 h 180313"/>
                  <a:gd name="connsiteX10" fmla="*/ 1209 w 257661"/>
                  <a:gd name="connsiteY10" fmla="*/ 20756 h 180313"/>
                  <a:gd name="connsiteX11" fmla="*/ 2016 w 257661"/>
                  <a:gd name="connsiteY11" fmla="*/ 6049 h 180313"/>
                  <a:gd name="connsiteX12" fmla="*/ 13526 w 257661"/>
                  <a:gd name="connsiteY12" fmla="*/ 207 h 180313"/>
                  <a:gd name="connsiteX13" fmla="*/ 28670 w 257661"/>
                  <a:gd name="connsiteY13" fmla="*/ 12899 h 180313"/>
                  <a:gd name="connsiteX14" fmla="*/ 68852 w 257661"/>
                  <a:gd name="connsiteY14" fmla="*/ 148684 h 180313"/>
                  <a:gd name="connsiteX15" fmla="*/ 108630 w 257661"/>
                  <a:gd name="connsiteY15" fmla="*/ 17935 h 180313"/>
                  <a:gd name="connsiteX16" fmla="*/ 129630 w 257661"/>
                  <a:gd name="connsiteY16" fmla="*/ 207 h 180313"/>
                  <a:gd name="connsiteX17" fmla="*/ 142957 w 257661"/>
                  <a:gd name="connsiteY17" fmla="*/ 4437 h 180313"/>
                  <a:gd name="connsiteX18" fmla="*/ 150226 w 257661"/>
                  <a:gd name="connsiteY18" fmla="*/ 17935 h 180313"/>
                  <a:gd name="connsiteX19" fmla="*/ 190407 w 257661"/>
                  <a:gd name="connsiteY19" fmla="*/ 148684 h 180313"/>
                  <a:gd name="connsiteX20" fmla="*/ 228166 w 257661"/>
                  <a:gd name="connsiteY20" fmla="*/ 16525 h 180313"/>
                  <a:gd name="connsiteX21" fmla="*/ 244926 w 257661"/>
                  <a:gd name="connsiteY21" fmla="*/ 5 h 1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7661" h="180313">
                    <a:moveTo>
                      <a:pt x="244926" y="408"/>
                    </a:moveTo>
                    <a:cubicBezTo>
                      <a:pt x="249974" y="610"/>
                      <a:pt x="253608" y="2826"/>
                      <a:pt x="255830" y="6653"/>
                    </a:cubicBezTo>
                    <a:cubicBezTo>
                      <a:pt x="258051" y="10481"/>
                      <a:pt x="258252" y="15316"/>
                      <a:pt x="256435" y="21159"/>
                    </a:cubicBezTo>
                    <a:lnTo>
                      <a:pt x="208782" y="166010"/>
                    </a:lnTo>
                    <a:cubicBezTo>
                      <a:pt x="205754" y="175680"/>
                      <a:pt x="198888" y="180314"/>
                      <a:pt x="188590" y="180314"/>
                    </a:cubicBezTo>
                    <a:cubicBezTo>
                      <a:pt x="178292" y="180314"/>
                      <a:pt x="171831" y="175478"/>
                      <a:pt x="169206" y="165607"/>
                    </a:cubicBezTo>
                    <a:lnTo>
                      <a:pt x="128418" y="32642"/>
                    </a:lnTo>
                    <a:lnTo>
                      <a:pt x="87429" y="166010"/>
                    </a:lnTo>
                    <a:cubicBezTo>
                      <a:pt x="85005" y="175478"/>
                      <a:pt x="78746" y="180112"/>
                      <a:pt x="68448" y="180112"/>
                    </a:cubicBezTo>
                    <a:cubicBezTo>
                      <a:pt x="58150" y="180112"/>
                      <a:pt x="51891" y="175478"/>
                      <a:pt x="48862" y="166211"/>
                    </a:cubicBezTo>
                    <a:lnTo>
                      <a:pt x="1209" y="20756"/>
                    </a:lnTo>
                    <a:cubicBezTo>
                      <a:pt x="-608" y="14510"/>
                      <a:pt x="-407" y="9675"/>
                      <a:pt x="2016" y="6049"/>
                    </a:cubicBezTo>
                    <a:cubicBezTo>
                      <a:pt x="4440" y="2423"/>
                      <a:pt x="8276" y="408"/>
                      <a:pt x="13526" y="207"/>
                    </a:cubicBezTo>
                    <a:cubicBezTo>
                      <a:pt x="21401" y="5"/>
                      <a:pt x="26449" y="4236"/>
                      <a:pt x="28670" y="12899"/>
                    </a:cubicBezTo>
                    <a:lnTo>
                      <a:pt x="68852" y="148684"/>
                    </a:lnTo>
                    <a:lnTo>
                      <a:pt x="108630" y="17935"/>
                    </a:lnTo>
                    <a:cubicBezTo>
                      <a:pt x="111659" y="6049"/>
                      <a:pt x="118524" y="207"/>
                      <a:pt x="129630" y="207"/>
                    </a:cubicBezTo>
                    <a:cubicBezTo>
                      <a:pt x="135082" y="207"/>
                      <a:pt x="139524" y="1617"/>
                      <a:pt x="142957" y="4437"/>
                    </a:cubicBezTo>
                    <a:cubicBezTo>
                      <a:pt x="146389" y="7258"/>
                      <a:pt x="148812" y="11892"/>
                      <a:pt x="150226" y="17935"/>
                    </a:cubicBezTo>
                    <a:lnTo>
                      <a:pt x="190407" y="148684"/>
                    </a:lnTo>
                    <a:lnTo>
                      <a:pt x="228166" y="16525"/>
                    </a:lnTo>
                    <a:cubicBezTo>
                      <a:pt x="230590" y="5243"/>
                      <a:pt x="236041" y="-196"/>
                      <a:pt x="24492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2509D5BA-1CED-E6C5-31B8-9689B8605D89}"/>
                  </a:ext>
                </a:extLst>
              </p:cNvPr>
              <p:cNvSpPr/>
              <p:nvPr/>
            </p:nvSpPr>
            <p:spPr>
              <a:xfrm>
                <a:off x="3724303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2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15F7B5F0-C895-B8C4-8860-C0F2FEC0CA2B}"/>
                  </a:ext>
                </a:extLst>
              </p:cNvPr>
              <p:cNvSpPr/>
              <p:nvPr/>
            </p:nvSpPr>
            <p:spPr>
              <a:xfrm>
                <a:off x="3936924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4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4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5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0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2" y="179502"/>
                      <a:pt x="5856" y="178293"/>
                      <a:pt x="3634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4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5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DAF9FBDF-2656-B96A-376E-16B55D37F3E5}"/>
                  </a:ext>
                </a:extLst>
              </p:cNvPr>
              <p:cNvSpPr/>
              <p:nvPr/>
            </p:nvSpPr>
            <p:spPr>
              <a:xfrm>
                <a:off x="4105527" y="3136805"/>
                <a:ext cx="155680" cy="184941"/>
              </a:xfrm>
              <a:custGeom>
                <a:avLst/>
                <a:gdLst>
                  <a:gd name="connsiteX0" fmla="*/ 26452 w 155680"/>
                  <a:gd name="connsiteY0" fmla="*/ 92471 h 184941"/>
                  <a:gd name="connsiteX1" fmla="*/ 35134 w 155680"/>
                  <a:gd name="connsiteY1" fmla="*/ 126317 h 184941"/>
                  <a:gd name="connsiteX2" fmla="*/ 59163 w 155680"/>
                  <a:gd name="connsiteY2" fmla="*/ 150895 h 184941"/>
                  <a:gd name="connsiteX3" fmla="*/ 93085 w 155680"/>
                  <a:gd name="connsiteY3" fmla="*/ 159961 h 184941"/>
                  <a:gd name="connsiteX4" fmla="*/ 130440 w 155680"/>
                  <a:gd name="connsiteY4" fmla="*/ 153312 h 184941"/>
                  <a:gd name="connsiteX5" fmla="*/ 130440 w 155680"/>
                  <a:gd name="connsiteY5" fmla="*/ 102343 h 184941"/>
                  <a:gd name="connsiteX6" fmla="*/ 134075 w 155680"/>
                  <a:gd name="connsiteY6" fmla="*/ 93277 h 184941"/>
                  <a:gd name="connsiteX7" fmla="*/ 143161 w 155680"/>
                  <a:gd name="connsiteY7" fmla="*/ 89650 h 184941"/>
                  <a:gd name="connsiteX8" fmla="*/ 152045 w 155680"/>
                  <a:gd name="connsiteY8" fmla="*/ 93277 h 184941"/>
                  <a:gd name="connsiteX9" fmla="*/ 155680 w 155680"/>
                  <a:gd name="connsiteY9" fmla="*/ 102343 h 184941"/>
                  <a:gd name="connsiteX10" fmla="*/ 155680 w 155680"/>
                  <a:gd name="connsiteY10" fmla="*/ 151701 h 184941"/>
                  <a:gd name="connsiteX11" fmla="*/ 137911 w 155680"/>
                  <a:gd name="connsiteY11" fmla="*/ 175876 h 184941"/>
                  <a:gd name="connsiteX12" fmla="*/ 91672 w 155680"/>
                  <a:gd name="connsiteY12" fmla="*/ 184942 h 184941"/>
                  <a:gd name="connsiteX13" fmla="*/ 45028 w 155680"/>
                  <a:gd name="connsiteY13" fmla="*/ 172451 h 184941"/>
                  <a:gd name="connsiteX14" fmla="*/ 11913 w 155680"/>
                  <a:gd name="connsiteY14" fmla="*/ 138807 h 184941"/>
                  <a:gd name="connsiteX15" fmla="*/ 0 w 155680"/>
                  <a:gd name="connsiteY15" fmla="*/ 92471 h 184941"/>
                  <a:gd name="connsiteX16" fmla="*/ 11711 w 155680"/>
                  <a:gd name="connsiteY16" fmla="*/ 45933 h 184941"/>
                  <a:gd name="connsiteX17" fmla="*/ 44826 w 155680"/>
                  <a:gd name="connsiteY17" fmla="*/ 12491 h 184941"/>
                  <a:gd name="connsiteX18" fmla="*/ 93691 w 155680"/>
                  <a:gd name="connsiteY18" fmla="*/ 0 h 184941"/>
                  <a:gd name="connsiteX19" fmla="*/ 117517 w 155680"/>
                  <a:gd name="connsiteY19" fmla="*/ 2619 h 184941"/>
                  <a:gd name="connsiteX20" fmla="*/ 137305 w 155680"/>
                  <a:gd name="connsiteY20" fmla="*/ 9469 h 184941"/>
                  <a:gd name="connsiteX21" fmla="*/ 150228 w 155680"/>
                  <a:gd name="connsiteY21" fmla="*/ 18736 h 184941"/>
                  <a:gd name="connsiteX22" fmla="*/ 155074 w 155680"/>
                  <a:gd name="connsiteY22" fmla="*/ 28608 h 184941"/>
                  <a:gd name="connsiteX23" fmla="*/ 151844 w 155680"/>
                  <a:gd name="connsiteY23" fmla="*/ 36465 h 184941"/>
                  <a:gd name="connsiteX24" fmla="*/ 143767 w 155680"/>
                  <a:gd name="connsiteY24" fmla="*/ 39285 h 184941"/>
                  <a:gd name="connsiteX25" fmla="*/ 135286 w 155680"/>
                  <a:gd name="connsiteY25" fmla="*/ 37069 h 184941"/>
                  <a:gd name="connsiteX26" fmla="*/ 124988 w 155680"/>
                  <a:gd name="connsiteY26" fmla="*/ 32032 h 184941"/>
                  <a:gd name="connsiteX27" fmla="*/ 110854 w 155680"/>
                  <a:gd name="connsiteY27" fmla="*/ 26996 h 184941"/>
                  <a:gd name="connsiteX28" fmla="*/ 91470 w 155680"/>
                  <a:gd name="connsiteY28" fmla="*/ 24780 h 184941"/>
                  <a:gd name="connsiteX29" fmla="*/ 57951 w 155680"/>
                  <a:gd name="connsiteY29" fmla="*/ 33845 h 184941"/>
                  <a:gd name="connsiteX30" fmla="*/ 34932 w 155680"/>
                  <a:gd name="connsiteY30" fmla="*/ 58424 h 184941"/>
                  <a:gd name="connsiteX31" fmla="*/ 26855 w 155680"/>
                  <a:gd name="connsiteY31" fmla="*/ 9247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5680" h="184941">
                    <a:moveTo>
                      <a:pt x="26452" y="92471"/>
                    </a:moveTo>
                    <a:cubicBezTo>
                      <a:pt x="26452" y="104760"/>
                      <a:pt x="29279" y="116042"/>
                      <a:pt x="35134" y="126317"/>
                    </a:cubicBezTo>
                    <a:cubicBezTo>
                      <a:pt x="40990" y="136591"/>
                      <a:pt x="48865" y="144851"/>
                      <a:pt x="59163" y="150895"/>
                    </a:cubicBezTo>
                    <a:cubicBezTo>
                      <a:pt x="69460" y="156939"/>
                      <a:pt x="80768" y="159961"/>
                      <a:pt x="93085" y="159961"/>
                    </a:cubicBezTo>
                    <a:cubicBezTo>
                      <a:pt x="107421" y="159961"/>
                      <a:pt x="119940" y="157745"/>
                      <a:pt x="130440" y="153312"/>
                    </a:cubicBezTo>
                    <a:lnTo>
                      <a:pt x="130440" y="102343"/>
                    </a:lnTo>
                    <a:cubicBezTo>
                      <a:pt x="130440" y="98716"/>
                      <a:pt x="131652" y="95493"/>
                      <a:pt x="134075" y="93277"/>
                    </a:cubicBezTo>
                    <a:cubicBezTo>
                      <a:pt x="136498" y="90859"/>
                      <a:pt x="139527" y="89650"/>
                      <a:pt x="143161" y="89650"/>
                    </a:cubicBezTo>
                    <a:cubicBezTo>
                      <a:pt x="146796" y="89650"/>
                      <a:pt x="149824" y="90859"/>
                      <a:pt x="152045" y="93277"/>
                    </a:cubicBezTo>
                    <a:cubicBezTo>
                      <a:pt x="154469" y="95694"/>
                      <a:pt x="155680" y="98716"/>
                      <a:pt x="155680" y="102343"/>
                    </a:cubicBezTo>
                    <a:lnTo>
                      <a:pt x="155680" y="151701"/>
                    </a:lnTo>
                    <a:cubicBezTo>
                      <a:pt x="155680" y="161774"/>
                      <a:pt x="149824" y="169832"/>
                      <a:pt x="137911" y="175876"/>
                    </a:cubicBezTo>
                    <a:cubicBezTo>
                      <a:pt x="125998" y="181920"/>
                      <a:pt x="110652" y="184942"/>
                      <a:pt x="91672" y="184942"/>
                    </a:cubicBezTo>
                    <a:cubicBezTo>
                      <a:pt x="74711" y="184942"/>
                      <a:pt x="59163" y="180711"/>
                      <a:pt x="45028" y="172451"/>
                    </a:cubicBezTo>
                    <a:cubicBezTo>
                      <a:pt x="30894" y="164191"/>
                      <a:pt x="19788" y="152909"/>
                      <a:pt x="11913" y="138807"/>
                    </a:cubicBezTo>
                    <a:cubicBezTo>
                      <a:pt x="3837" y="124705"/>
                      <a:pt x="0" y="109192"/>
                      <a:pt x="0" y="92471"/>
                    </a:cubicBezTo>
                    <a:cubicBezTo>
                      <a:pt x="0" y="75750"/>
                      <a:pt x="3837" y="59834"/>
                      <a:pt x="11711" y="45933"/>
                    </a:cubicBezTo>
                    <a:cubicBezTo>
                      <a:pt x="19384" y="31831"/>
                      <a:pt x="30490" y="20751"/>
                      <a:pt x="44826" y="12491"/>
                    </a:cubicBezTo>
                    <a:cubicBezTo>
                      <a:pt x="59163" y="4231"/>
                      <a:pt x="75518" y="0"/>
                      <a:pt x="93691" y="0"/>
                    </a:cubicBezTo>
                    <a:cubicBezTo>
                      <a:pt x="101768" y="0"/>
                      <a:pt x="109643" y="806"/>
                      <a:pt x="117517" y="2619"/>
                    </a:cubicBezTo>
                    <a:cubicBezTo>
                      <a:pt x="125190" y="4432"/>
                      <a:pt x="131854" y="6648"/>
                      <a:pt x="137305" y="9469"/>
                    </a:cubicBezTo>
                    <a:cubicBezTo>
                      <a:pt x="142757" y="12289"/>
                      <a:pt x="146997" y="15311"/>
                      <a:pt x="150228" y="18736"/>
                    </a:cubicBezTo>
                    <a:cubicBezTo>
                      <a:pt x="153459" y="22161"/>
                      <a:pt x="155074" y="25384"/>
                      <a:pt x="155074" y="28608"/>
                    </a:cubicBezTo>
                    <a:cubicBezTo>
                      <a:pt x="155074" y="32032"/>
                      <a:pt x="154065" y="34651"/>
                      <a:pt x="151844" y="36465"/>
                    </a:cubicBezTo>
                    <a:cubicBezTo>
                      <a:pt x="149824" y="38278"/>
                      <a:pt x="146997" y="39285"/>
                      <a:pt x="143767" y="39285"/>
                    </a:cubicBezTo>
                    <a:cubicBezTo>
                      <a:pt x="141546" y="39285"/>
                      <a:pt x="138719" y="38479"/>
                      <a:pt x="135286" y="37069"/>
                    </a:cubicBezTo>
                    <a:cubicBezTo>
                      <a:pt x="131854" y="35457"/>
                      <a:pt x="128421" y="33845"/>
                      <a:pt x="124988" y="32032"/>
                    </a:cubicBezTo>
                    <a:cubicBezTo>
                      <a:pt x="121556" y="30219"/>
                      <a:pt x="116912" y="28608"/>
                      <a:pt x="110854" y="26996"/>
                    </a:cubicBezTo>
                    <a:cubicBezTo>
                      <a:pt x="104796" y="25384"/>
                      <a:pt x="98335" y="24780"/>
                      <a:pt x="91470" y="24780"/>
                    </a:cubicBezTo>
                    <a:cubicBezTo>
                      <a:pt x="78951" y="24780"/>
                      <a:pt x="67845" y="27802"/>
                      <a:pt x="57951" y="33845"/>
                    </a:cubicBezTo>
                    <a:cubicBezTo>
                      <a:pt x="48057" y="39889"/>
                      <a:pt x="40182" y="48149"/>
                      <a:pt x="34932" y="58424"/>
                    </a:cubicBezTo>
                    <a:cubicBezTo>
                      <a:pt x="29480" y="68699"/>
                      <a:pt x="26855" y="80182"/>
                      <a:pt x="26855" y="9247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4B63BD51-9C94-BB1B-1515-7A0DD706BD1B}"/>
                  </a:ext>
                </a:extLst>
              </p:cNvPr>
              <p:cNvSpPr/>
              <p:nvPr/>
            </p:nvSpPr>
            <p:spPr>
              <a:xfrm>
                <a:off x="4409012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7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2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3 w 129834"/>
                  <a:gd name="connsiteY18" fmla="*/ 13297 h 184941"/>
                  <a:gd name="connsiteX19" fmla="*/ 64009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8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5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7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7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80" y="108789"/>
                      <a:pt x="76932" y="106775"/>
                    </a:cubicBezTo>
                    <a:cubicBezTo>
                      <a:pt x="71884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3" y="13297"/>
                    </a:cubicBezTo>
                    <a:cubicBezTo>
                      <a:pt x="30490" y="4432"/>
                      <a:pt x="45432" y="0"/>
                      <a:pt x="64009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2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8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38E45D8E-64A2-9A70-5F49-43EFD4971D08}"/>
                  </a:ext>
                </a:extLst>
              </p:cNvPr>
              <p:cNvSpPr/>
              <p:nvPr/>
            </p:nvSpPr>
            <p:spPr>
              <a:xfrm>
                <a:off x="4590538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5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5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6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1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3" y="179502"/>
                      <a:pt x="5856" y="178293"/>
                      <a:pt x="3635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5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6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A84F1313-FB8E-BFDE-3F80-115D0438A4CC}"/>
                  </a:ext>
                </a:extLst>
              </p:cNvPr>
              <p:cNvSpPr/>
              <p:nvPr/>
            </p:nvSpPr>
            <p:spPr>
              <a:xfrm>
                <a:off x="4753285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4" name="Graphic 74">
                <a:extLst>
                  <a:ext uri="{FF2B5EF4-FFF2-40B4-BE49-F238E27FC236}">
                    <a16:creationId xmlns:a16="http://schemas.microsoft.com/office/drawing/2014/main" id="{B474AFA8-5642-B441-2C98-5000F7458B71}"/>
                  </a:ext>
                </a:extLst>
              </p:cNvPr>
              <p:cNvGrpSpPr/>
              <p:nvPr/>
            </p:nvGrpSpPr>
            <p:grpSpPr>
              <a:xfrm>
                <a:off x="5011217" y="3125120"/>
                <a:ext cx="339750" cy="196626"/>
                <a:chOff x="5011217" y="3125120"/>
                <a:chExt cx="339750" cy="196626"/>
              </a:xfrm>
              <a:solidFill>
                <a:srgbClr val="00D1BA"/>
              </a:solidFill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CD681AB5-460D-DED5-8E26-D2CF5D7AC542}"/>
                    </a:ext>
                  </a:extLst>
                </p:cNvPr>
                <p:cNvSpPr/>
                <p:nvPr/>
              </p:nvSpPr>
              <p:spPr>
                <a:xfrm>
                  <a:off x="5011217" y="3125120"/>
                  <a:ext cx="29346" cy="61042"/>
                </a:xfrm>
                <a:custGeom>
                  <a:avLst/>
                  <a:gdLst>
                    <a:gd name="connsiteX0" fmla="*/ 28996 w 29346"/>
                    <a:gd name="connsiteY0" fmla="*/ 47948 h 61042"/>
                    <a:gd name="connsiteX1" fmla="*/ 27380 w 29346"/>
                    <a:gd name="connsiteY1" fmla="*/ 57417 h 61042"/>
                    <a:gd name="connsiteX2" fmla="*/ 18900 w 29346"/>
                    <a:gd name="connsiteY2" fmla="*/ 61043 h 61042"/>
                    <a:gd name="connsiteX3" fmla="*/ 10217 w 29346"/>
                    <a:gd name="connsiteY3" fmla="*/ 57618 h 61042"/>
                    <a:gd name="connsiteX4" fmla="*/ 5977 w 29346"/>
                    <a:gd name="connsiteY4" fmla="*/ 48552 h 61042"/>
                    <a:gd name="connsiteX5" fmla="*/ 121 w 29346"/>
                    <a:gd name="connsiteY5" fmla="*/ 9872 h 61042"/>
                    <a:gd name="connsiteX6" fmla="*/ 1939 w 29346"/>
                    <a:gd name="connsiteY6" fmla="*/ 2619 h 61042"/>
                    <a:gd name="connsiteX7" fmla="*/ 8400 w 29346"/>
                    <a:gd name="connsiteY7" fmla="*/ 0 h 61042"/>
                    <a:gd name="connsiteX8" fmla="*/ 19304 w 29346"/>
                    <a:gd name="connsiteY8" fmla="*/ 9469 h 61042"/>
                    <a:gd name="connsiteX9" fmla="*/ 28794 w 29346"/>
                    <a:gd name="connsiteY9" fmla="*/ 48149 h 61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46" h="61042">
                      <a:moveTo>
                        <a:pt x="28996" y="47948"/>
                      </a:moveTo>
                      <a:cubicBezTo>
                        <a:pt x="29803" y="51776"/>
                        <a:pt x="29198" y="54798"/>
                        <a:pt x="27380" y="57417"/>
                      </a:cubicBezTo>
                      <a:cubicBezTo>
                        <a:pt x="25563" y="59834"/>
                        <a:pt x="22736" y="61043"/>
                        <a:pt x="18900" y="61043"/>
                      </a:cubicBezTo>
                      <a:cubicBezTo>
                        <a:pt x="15265" y="61043"/>
                        <a:pt x="12438" y="60036"/>
                        <a:pt x="10217" y="57618"/>
                      </a:cubicBezTo>
                      <a:cubicBezTo>
                        <a:pt x="7996" y="55402"/>
                        <a:pt x="6583" y="52380"/>
                        <a:pt x="5977" y="48552"/>
                      </a:cubicBezTo>
                      <a:lnTo>
                        <a:pt x="121" y="9872"/>
                      </a:lnTo>
                      <a:cubicBezTo>
                        <a:pt x="-283" y="6850"/>
                        <a:pt x="323" y="4432"/>
                        <a:pt x="1939" y="2619"/>
                      </a:cubicBezTo>
                      <a:cubicBezTo>
                        <a:pt x="3554" y="806"/>
                        <a:pt x="5573" y="0"/>
                        <a:pt x="8400" y="0"/>
                      </a:cubicBezTo>
                      <a:cubicBezTo>
                        <a:pt x="14054" y="0"/>
                        <a:pt x="17688" y="3223"/>
                        <a:pt x="19304" y="9469"/>
                      </a:cubicBezTo>
                      <a:lnTo>
                        <a:pt x="28794" y="4814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5AC0BA23-DB0B-895E-1573-D11149CF9835}"/>
                    </a:ext>
                  </a:extLst>
                </p:cNvPr>
                <p:cNvSpPr/>
                <p:nvPr/>
              </p:nvSpPr>
              <p:spPr>
                <a:xfrm>
                  <a:off x="5073529" y="3137208"/>
                  <a:ext cx="121151" cy="181516"/>
                </a:xfrm>
                <a:custGeom>
                  <a:avLst/>
                  <a:gdLst>
                    <a:gd name="connsiteX0" fmla="*/ 8683 w 121151"/>
                    <a:gd name="connsiteY0" fmla="*/ 155327 h 181516"/>
                    <a:gd name="connsiteX1" fmla="*/ 70470 w 121151"/>
                    <a:gd name="connsiteY1" fmla="*/ 94888 h 181516"/>
                    <a:gd name="connsiteX2" fmla="*/ 87027 w 121151"/>
                    <a:gd name="connsiteY2" fmla="*/ 74138 h 181516"/>
                    <a:gd name="connsiteX3" fmla="*/ 92277 w 121151"/>
                    <a:gd name="connsiteY3" fmla="*/ 53790 h 181516"/>
                    <a:gd name="connsiteX4" fmla="*/ 82787 w 121151"/>
                    <a:gd name="connsiteY4" fmla="*/ 31831 h 181516"/>
                    <a:gd name="connsiteX5" fmla="*/ 58759 w 121151"/>
                    <a:gd name="connsiteY5" fmla="*/ 22765 h 181516"/>
                    <a:gd name="connsiteX6" fmla="*/ 43817 w 121151"/>
                    <a:gd name="connsiteY6" fmla="*/ 25183 h 181516"/>
                    <a:gd name="connsiteX7" fmla="*/ 32509 w 121151"/>
                    <a:gd name="connsiteY7" fmla="*/ 31025 h 181516"/>
                    <a:gd name="connsiteX8" fmla="*/ 24432 w 121151"/>
                    <a:gd name="connsiteY8" fmla="*/ 37875 h 181516"/>
                    <a:gd name="connsiteX9" fmla="*/ 17163 w 121151"/>
                    <a:gd name="connsiteY9" fmla="*/ 43717 h 181516"/>
                    <a:gd name="connsiteX10" fmla="*/ 10096 w 121151"/>
                    <a:gd name="connsiteY10" fmla="*/ 46135 h 181516"/>
                    <a:gd name="connsiteX11" fmla="*/ 2625 w 121151"/>
                    <a:gd name="connsiteY11" fmla="*/ 43314 h 181516"/>
                    <a:gd name="connsiteX12" fmla="*/ 0 w 121151"/>
                    <a:gd name="connsiteY12" fmla="*/ 36465 h 181516"/>
                    <a:gd name="connsiteX13" fmla="*/ 4442 w 121151"/>
                    <a:gd name="connsiteY13" fmla="*/ 25384 h 181516"/>
                    <a:gd name="connsiteX14" fmla="*/ 16355 w 121151"/>
                    <a:gd name="connsiteY14" fmla="*/ 13498 h 181516"/>
                    <a:gd name="connsiteX15" fmla="*/ 35538 w 121151"/>
                    <a:gd name="connsiteY15" fmla="*/ 3828 h 181516"/>
                    <a:gd name="connsiteX16" fmla="*/ 59970 w 121151"/>
                    <a:gd name="connsiteY16" fmla="*/ 0 h 181516"/>
                    <a:gd name="connsiteX17" fmla="*/ 101364 w 121151"/>
                    <a:gd name="connsiteY17" fmla="*/ 15311 h 181516"/>
                    <a:gd name="connsiteX18" fmla="*/ 117315 w 121151"/>
                    <a:gd name="connsiteY18" fmla="*/ 52582 h 181516"/>
                    <a:gd name="connsiteX19" fmla="*/ 110652 w 121151"/>
                    <a:gd name="connsiteY19" fmla="*/ 81189 h 181516"/>
                    <a:gd name="connsiteX20" fmla="*/ 87835 w 121151"/>
                    <a:gd name="connsiteY20" fmla="*/ 109394 h 181516"/>
                    <a:gd name="connsiteX21" fmla="*/ 34528 w 121151"/>
                    <a:gd name="connsiteY21" fmla="*/ 159558 h 181516"/>
                    <a:gd name="connsiteX22" fmla="*/ 110248 w 121151"/>
                    <a:gd name="connsiteY22" fmla="*/ 159558 h 181516"/>
                    <a:gd name="connsiteX23" fmla="*/ 118123 w 121151"/>
                    <a:gd name="connsiteY23" fmla="*/ 162579 h 181516"/>
                    <a:gd name="connsiteX24" fmla="*/ 121152 w 121151"/>
                    <a:gd name="connsiteY24" fmla="*/ 170638 h 181516"/>
                    <a:gd name="connsiteX25" fmla="*/ 118123 w 121151"/>
                    <a:gd name="connsiteY25" fmla="*/ 178495 h 181516"/>
                    <a:gd name="connsiteX26" fmla="*/ 110248 w 121151"/>
                    <a:gd name="connsiteY26" fmla="*/ 181517 h 181516"/>
                    <a:gd name="connsiteX27" fmla="*/ 12721 w 121151"/>
                    <a:gd name="connsiteY27" fmla="*/ 181517 h 181516"/>
                    <a:gd name="connsiteX28" fmla="*/ 3433 w 121151"/>
                    <a:gd name="connsiteY28" fmla="*/ 178495 h 181516"/>
                    <a:gd name="connsiteX29" fmla="*/ 0 w 121151"/>
                    <a:gd name="connsiteY29" fmla="*/ 170436 h 181516"/>
                    <a:gd name="connsiteX30" fmla="*/ 1211 w 121151"/>
                    <a:gd name="connsiteY30" fmla="*/ 164997 h 181516"/>
                    <a:gd name="connsiteX31" fmla="*/ 3837 w 121151"/>
                    <a:gd name="connsiteY31" fmla="*/ 160766 h 181516"/>
                    <a:gd name="connsiteX32" fmla="*/ 8481 w 121151"/>
                    <a:gd name="connsiteY32" fmla="*/ 155730 h 181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1151" h="181516">
                      <a:moveTo>
                        <a:pt x="8683" y="155327"/>
                      </a:moveTo>
                      <a:lnTo>
                        <a:pt x="70470" y="94888"/>
                      </a:lnTo>
                      <a:cubicBezTo>
                        <a:pt x="77941" y="87434"/>
                        <a:pt x="83595" y="80383"/>
                        <a:pt x="87027" y="74138"/>
                      </a:cubicBezTo>
                      <a:cubicBezTo>
                        <a:pt x="90460" y="67691"/>
                        <a:pt x="92277" y="61043"/>
                        <a:pt x="92277" y="53790"/>
                      </a:cubicBezTo>
                      <a:cubicBezTo>
                        <a:pt x="92277" y="45127"/>
                        <a:pt x="89047" y="37875"/>
                        <a:pt x="82787" y="31831"/>
                      </a:cubicBezTo>
                      <a:cubicBezTo>
                        <a:pt x="76528" y="25787"/>
                        <a:pt x="68451" y="22765"/>
                        <a:pt x="58759" y="22765"/>
                      </a:cubicBezTo>
                      <a:cubicBezTo>
                        <a:pt x="53307" y="22765"/>
                        <a:pt x="48259" y="23571"/>
                        <a:pt x="43817" y="25183"/>
                      </a:cubicBezTo>
                      <a:cubicBezTo>
                        <a:pt x="39172" y="26794"/>
                        <a:pt x="35538" y="28608"/>
                        <a:pt x="32509" y="31025"/>
                      </a:cubicBezTo>
                      <a:cubicBezTo>
                        <a:pt x="29480" y="33241"/>
                        <a:pt x="26855" y="35457"/>
                        <a:pt x="24432" y="37875"/>
                      </a:cubicBezTo>
                      <a:cubicBezTo>
                        <a:pt x="22009" y="40091"/>
                        <a:pt x="19586" y="42105"/>
                        <a:pt x="17163" y="43717"/>
                      </a:cubicBezTo>
                      <a:cubicBezTo>
                        <a:pt x="14740" y="45329"/>
                        <a:pt x="12519" y="46135"/>
                        <a:pt x="10096" y="46135"/>
                      </a:cubicBezTo>
                      <a:cubicBezTo>
                        <a:pt x="6865" y="46135"/>
                        <a:pt x="4442" y="45127"/>
                        <a:pt x="2625" y="43314"/>
                      </a:cubicBezTo>
                      <a:cubicBezTo>
                        <a:pt x="808" y="41501"/>
                        <a:pt x="0" y="39084"/>
                        <a:pt x="0" y="36465"/>
                      </a:cubicBezTo>
                      <a:cubicBezTo>
                        <a:pt x="0" y="33241"/>
                        <a:pt x="1414" y="29615"/>
                        <a:pt x="4442" y="25384"/>
                      </a:cubicBezTo>
                      <a:cubicBezTo>
                        <a:pt x="7471" y="21355"/>
                        <a:pt x="11307" y="17326"/>
                        <a:pt x="16355" y="13498"/>
                      </a:cubicBezTo>
                      <a:cubicBezTo>
                        <a:pt x="21403" y="9670"/>
                        <a:pt x="27865" y="6447"/>
                        <a:pt x="35538" y="3828"/>
                      </a:cubicBezTo>
                      <a:cubicBezTo>
                        <a:pt x="43211" y="1209"/>
                        <a:pt x="51490" y="0"/>
                        <a:pt x="59970" y="0"/>
                      </a:cubicBezTo>
                      <a:cubicBezTo>
                        <a:pt x="76931" y="0"/>
                        <a:pt x="90662" y="5037"/>
                        <a:pt x="101364" y="15311"/>
                      </a:cubicBezTo>
                      <a:cubicBezTo>
                        <a:pt x="111864" y="25585"/>
                        <a:pt x="117315" y="37875"/>
                        <a:pt x="117315" y="52582"/>
                      </a:cubicBezTo>
                      <a:cubicBezTo>
                        <a:pt x="117315" y="62856"/>
                        <a:pt x="115094" y="72325"/>
                        <a:pt x="110652" y="81189"/>
                      </a:cubicBezTo>
                      <a:cubicBezTo>
                        <a:pt x="106210" y="90053"/>
                        <a:pt x="98537" y="99321"/>
                        <a:pt x="87835" y="109394"/>
                      </a:cubicBezTo>
                      <a:lnTo>
                        <a:pt x="34528" y="159558"/>
                      </a:lnTo>
                      <a:lnTo>
                        <a:pt x="110248" y="159558"/>
                      </a:lnTo>
                      <a:cubicBezTo>
                        <a:pt x="113479" y="159558"/>
                        <a:pt x="116104" y="160565"/>
                        <a:pt x="118123" y="162579"/>
                      </a:cubicBezTo>
                      <a:cubicBezTo>
                        <a:pt x="120142" y="164594"/>
                        <a:pt x="121152" y="167213"/>
                        <a:pt x="121152" y="170638"/>
                      </a:cubicBezTo>
                      <a:cubicBezTo>
                        <a:pt x="121152" y="173861"/>
                        <a:pt x="120142" y="176480"/>
                        <a:pt x="118123" y="178495"/>
                      </a:cubicBezTo>
                      <a:cubicBezTo>
                        <a:pt x="116104" y="180510"/>
                        <a:pt x="113479" y="181517"/>
                        <a:pt x="110248" y="181517"/>
                      </a:cubicBezTo>
                      <a:lnTo>
                        <a:pt x="12721" y="181517"/>
                      </a:lnTo>
                      <a:cubicBezTo>
                        <a:pt x="8683" y="181517"/>
                        <a:pt x="5654" y="180510"/>
                        <a:pt x="3433" y="178495"/>
                      </a:cubicBezTo>
                      <a:cubicBezTo>
                        <a:pt x="1211" y="176480"/>
                        <a:pt x="0" y="173861"/>
                        <a:pt x="0" y="170436"/>
                      </a:cubicBezTo>
                      <a:cubicBezTo>
                        <a:pt x="0" y="168623"/>
                        <a:pt x="404" y="166810"/>
                        <a:pt x="1211" y="164997"/>
                      </a:cubicBezTo>
                      <a:cubicBezTo>
                        <a:pt x="2019" y="163184"/>
                        <a:pt x="2827" y="161774"/>
                        <a:pt x="3837" y="160766"/>
                      </a:cubicBezTo>
                      <a:cubicBezTo>
                        <a:pt x="4644" y="159759"/>
                        <a:pt x="6259" y="157946"/>
                        <a:pt x="8481" y="155730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FDB4FDDE-A9DB-C64E-7CA4-9CB543D8BA52}"/>
                    </a:ext>
                  </a:extLst>
                </p:cNvPr>
                <p:cNvSpPr/>
                <p:nvPr/>
              </p:nvSpPr>
              <p:spPr>
                <a:xfrm>
                  <a:off x="5229815" y="3139827"/>
                  <a:ext cx="121151" cy="181919"/>
                </a:xfrm>
                <a:custGeom>
                  <a:avLst/>
                  <a:gdLst>
                    <a:gd name="connsiteX0" fmla="*/ 0 w 121151"/>
                    <a:gd name="connsiteY0" fmla="*/ 147269 h 181919"/>
                    <a:gd name="connsiteX1" fmla="*/ 2625 w 121151"/>
                    <a:gd name="connsiteY1" fmla="*/ 140218 h 181919"/>
                    <a:gd name="connsiteX2" fmla="*/ 10298 w 121151"/>
                    <a:gd name="connsiteY2" fmla="*/ 137397 h 181919"/>
                    <a:gd name="connsiteX3" fmla="*/ 18778 w 121151"/>
                    <a:gd name="connsiteY3" fmla="*/ 140822 h 181919"/>
                    <a:gd name="connsiteX4" fmla="*/ 28067 w 121151"/>
                    <a:gd name="connsiteY4" fmla="*/ 148075 h 181919"/>
                    <a:gd name="connsiteX5" fmla="*/ 40788 w 121151"/>
                    <a:gd name="connsiteY5" fmla="*/ 155327 h 181919"/>
                    <a:gd name="connsiteX6" fmla="*/ 58960 w 121151"/>
                    <a:gd name="connsiteY6" fmla="*/ 158752 h 181919"/>
                    <a:gd name="connsiteX7" fmla="*/ 86422 w 121151"/>
                    <a:gd name="connsiteY7" fmla="*/ 149082 h 181919"/>
                    <a:gd name="connsiteX8" fmla="*/ 96114 w 121151"/>
                    <a:gd name="connsiteY8" fmla="*/ 124504 h 181919"/>
                    <a:gd name="connsiteX9" fmla="*/ 85210 w 121151"/>
                    <a:gd name="connsiteY9" fmla="*/ 98918 h 181919"/>
                    <a:gd name="connsiteX10" fmla="*/ 51086 w 121151"/>
                    <a:gd name="connsiteY10" fmla="*/ 89651 h 181919"/>
                    <a:gd name="connsiteX11" fmla="*/ 43817 w 121151"/>
                    <a:gd name="connsiteY11" fmla="*/ 89651 h 181919"/>
                    <a:gd name="connsiteX12" fmla="*/ 36749 w 121151"/>
                    <a:gd name="connsiteY12" fmla="*/ 87435 h 181919"/>
                    <a:gd name="connsiteX13" fmla="*/ 34326 w 121151"/>
                    <a:gd name="connsiteY13" fmla="*/ 81189 h 181919"/>
                    <a:gd name="connsiteX14" fmla="*/ 35942 w 121151"/>
                    <a:gd name="connsiteY14" fmla="*/ 75548 h 181919"/>
                    <a:gd name="connsiteX15" fmla="*/ 40990 w 121151"/>
                    <a:gd name="connsiteY15" fmla="*/ 69505 h 181919"/>
                    <a:gd name="connsiteX16" fmla="*/ 86220 w 121151"/>
                    <a:gd name="connsiteY16" fmla="*/ 21960 h 181919"/>
                    <a:gd name="connsiteX17" fmla="*/ 18173 w 121151"/>
                    <a:gd name="connsiteY17" fmla="*/ 21960 h 181919"/>
                    <a:gd name="connsiteX18" fmla="*/ 10500 w 121151"/>
                    <a:gd name="connsiteY18" fmla="*/ 18937 h 181919"/>
                    <a:gd name="connsiteX19" fmla="*/ 7471 w 121151"/>
                    <a:gd name="connsiteY19" fmla="*/ 10879 h 181919"/>
                    <a:gd name="connsiteX20" fmla="*/ 10500 w 121151"/>
                    <a:gd name="connsiteY20" fmla="*/ 3022 h 181919"/>
                    <a:gd name="connsiteX21" fmla="*/ 18173 w 121151"/>
                    <a:gd name="connsiteY21" fmla="*/ 0 h 181919"/>
                    <a:gd name="connsiteX22" fmla="*/ 103787 w 121151"/>
                    <a:gd name="connsiteY22" fmla="*/ 0 h 181919"/>
                    <a:gd name="connsiteX23" fmla="*/ 114690 w 121151"/>
                    <a:gd name="connsiteY23" fmla="*/ 3022 h 181919"/>
                    <a:gd name="connsiteX24" fmla="*/ 118527 w 121151"/>
                    <a:gd name="connsiteY24" fmla="*/ 11483 h 181919"/>
                    <a:gd name="connsiteX25" fmla="*/ 116508 w 121151"/>
                    <a:gd name="connsiteY25" fmla="*/ 18534 h 181919"/>
                    <a:gd name="connsiteX26" fmla="*/ 109642 w 121151"/>
                    <a:gd name="connsiteY26" fmla="*/ 26392 h 181919"/>
                    <a:gd name="connsiteX27" fmla="*/ 66230 w 121151"/>
                    <a:gd name="connsiteY27" fmla="*/ 71519 h 181919"/>
                    <a:gd name="connsiteX28" fmla="*/ 107825 w 121151"/>
                    <a:gd name="connsiteY28" fmla="*/ 88643 h 181919"/>
                    <a:gd name="connsiteX29" fmla="*/ 121152 w 121151"/>
                    <a:gd name="connsiteY29" fmla="*/ 124504 h 181919"/>
                    <a:gd name="connsiteX30" fmla="*/ 117113 w 121151"/>
                    <a:gd name="connsiteY30" fmla="*/ 146664 h 181919"/>
                    <a:gd name="connsiteX31" fmla="*/ 105402 w 121151"/>
                    <a:gd name="connsiteY31" fmla="*/ 164796 h 181919"/>
                    <a:gd name="connsiteX32" fmla="*/ 85614 w 121151"/>
                    <a:gd name="connsiteY32" fmla="*/ 177286 h 181919"/>
                    <a:gd name="connsiteX33" fmla="*/ 58355 w 121151"/>
                    <a:gd name="connsiteY33" fmla="*/ 181920 h 181919"/>
                    <a:gd name="connsiteX34" fmla="*/ 34528 w 121151"/>
                    <a:gd name="connsiteY34" fmla="*/ 178092 h 181919"/>
                    <a:gd name="connsiteX35" fmla="*/ 15952 w 121151"/>
                    <a:gd name="connsiteY35" fmla="*/ 168825 h 181919"/>
                    <a:gd name="connsiteX36" fmla="*/ 4442 w 121151"/>
                    <a:gd name="connsiteY36" fmla="*/ 157543 h 181919"/>
                    <a:gd name="connsiteX37" fmla="*/ 202 w 121151"/>
                    <a:gd name="connsiteY37" fmla="*/ 147269 h 181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151" h="181919">
                      <a:moveTo>
                        <a:pt x="0" y="147269"/>
                      </a:moveTo>
                      <a:cubicBezTo>
                        <a:pt x="0" y="144448"/>
                        <a:pt x="808" y="142232"/>
                        <a:pt x="2625" y="140218"/>
                      </a:cubicBezTo>
                      <a:cubicBezTo>
                        <a:pt x="4442" y="138404"/>
                        <a:pt x="6865" y="137397"/>
                        <a:pt x="10298" y="137397"/>
                      </a:cubicBezTo>
                      <a:cubicBezTo>
                        <a:pt x="12721" y="137397"/>
                        <a:pt x="15548" y="138606"/>
                        <a:pt x="18778" y="140822"/>
                      </a:cubicBezTo>
                      <a:cubicBezTo>
                        <a:pt x="22009" y="143038"/>
                        <a:pt x="25038" y="145455"/>
                        <a:pt x="28067" y="148075"/>
                      </a:cubicBezTo>
                      <a:cubicBezTo>
                        <a:pt x="31095" y="150694"/>
                        <a:pt x="35336" y="153111"/>
                        <a:pt x="40788" y="155327"/>
                      </a:cubicBezTo>
                      <a:cubicBezTo>
                        <a:pt x="46239" y="157543"/>
                        <a:pt x="52297" y="158752"/>
                        <a:pt x="58960" y="158752"/>
                      </a:cubicBezTo>
                      <a:cubicBezTo>
                        <a:pt x="70874" y="158752"/>
                        <a:pt x="80162" y="155529"/>
                        <a:pt x="86422" y="149082"/>
                      </a:cubicBezTo>
                      <a:cubicBezTo>
                        <a:pt x="92883" y="142635"/>
                        <a:pt x="96114" y="134375"/>
                        <a:pt x="96114" y="124504"/>
                      </a:cubicBezTo>
                      <a:cubicBezTo>
                        <a:pt x="96114" y="113624"/>
                        <a:pt x="92479" y="105163"/>
                        <a:pt x="85210" y="98918"/>
                      </a:cubicBezTo>
                      <a:cubicBezTo>
                        <a:pt x="77941" y="92673"/>
                        <a:pt x="66634" y="89651"/>
                        <a:pt x="51086" y="89651"/>
                      </a:cubicBezTo>
                      <a:lnTo>
                        <a:pt x="43817" y="89651"/>
                      </a:lnTo>
                      <a:cubicBezTo>
                        <a:pt x="40788" y="89651"/>
                        <a:pt x="38365" y="88845"/>
                        <a:pt x="36749" y="87435"/>
                      </a:cubicBezTo>
                      <a:cubicBezTo>
                        <a:pt x="35134" y="86024"/>
                        <a:pt x="34326" y="83808"/>
                        <a:pt x="34326" y="81189"/>
                      </a:cubicBezTo>
                      <a:cubicBezTo>
                        <a:pt x="34326" y="78973"/>
                        <a:pt x="34932" y="77160"/>
                        <a:pt x="35942" y="75548"/>
                      </a:cubicBezTo>
                      <a:cubicBezTo>
                        <a:pt x="36951" y="73936"/>
                        <a:pt x="38769" y="71922"/>
                        <a:pt x="40990" y="69505"/>
                      </a:cubicBezTo>
                      <a:lnTo>
                        <a:pt x="86220" y="21960"/>
                      </a:lnTo>
                      <a:lnTo>
                        <a:pt x="18173" y="21960"/>
                      </a:lnTo>
                      <a:cubicBezTo>
                        <a:pt x="14942" y="21960"/>
                        <a:pt x="12317" y="20952"/>
                        <a:pt x="10500" y="18937"/>
                      </a:cubicBezTo>
                      <a:cubicBezTo>
                        <a:pt x="8481" y="16923"/>
                        <a:pt x="7471" y="14304"/>
                        <a:pt x="7471" y="10879"/>
                      </a:cubicBezTo>
                      <a:cubicBezTo>
                        <a:pt x="7471" y="7656"/>
                        <a:pt x="8481" y="5037"/>
                        <a:pt x="10500" y="3022"/>
                      </a:cubicBezTo>
                      <a:cubicBezTo>
                        <a:pt x="12519" y="1007"/>
                        <a:pt x="15144" y="0"/>
                        <a:pt x="18173" y="0"/>
                      </a:cubicBezTo>
                      <a:lnTo>
                        <a:pt x="103787" y="0"/>
                      </a:lnTo>
                      <a:cubicBezTo>
                        <a:pt x="108431" y="0"/>
                        <a:pt x="112065" y="1007"/>
                        <a:pt x="114690" y="3022"/>
                      </a:cubicBezTo>
                      <a:cubicBezTo>
                        <a:pt x="117113" y="5037"/>
                        <a:pt x="118527" y="7857"/>
                        <a:pt x="118527" y="11483"/>
                      </a:cubicBezTo>
                      <a:cubicBezTo>
                        <a:pt x="118527" y="14103"/>
                        <a:pt x="117921" y="16520"/>
                        <a:pt x="116508" y="18534"/>
                      </a:cubicBezTo>
                      <a:cubicBezTo>
                        <a:pt x="115094" y="20549"/>
                        <a:pt x="112873" y="23168"/>
                        <a:pt x="109642" y="26392"/>
                      </a:cubicBezTo>
                      <a:lnTo>
                        <a:pt x="66230" y="71519"/>
                      </a:lnTo>
                      <a:cubicBezTo>
                        <a:pt x="85008" y="73534"/>
                        <a:pt x="98940" y="79175"/>
                        <a:pt x="107825" y="88643"/>
                      </a:cubicBezTo>
                      <a:cubicBezTo>
                        <a:pt x="116710" y="97910"/>
                        <a:pt x="121152" y="109998"/>
                        <a:pt x="121152" y="124504"/>
                      </a:cubicBezTo>
                      <a:cubicBezTo>
                        <a:pt x="121152" y="132562"/>
                        <a:pt x="119738" y="139815"/>
                        <a:pt x="117113" y="146664"/>
                      </a:cubicBezTo>
                      <a:cubicBezTo>
                        <a:pt x="114488" y="153514"/>
                        <a:pt x="110450" y="159558"/>
                        <a:pt x="105402" y="164796"/>
                      </a:cubicBezTo>
                      <a:cubicBezTo>
                        <a:pt x="100354" y="170034"/>
                        <a:pt x="93691" y="174265"/>
                        <a:pt x="85614" y="177286"/>
                      </a:cubicBezTo>
                      <a:cubicBezTo>
                        <a:pt x="77537" y="180309"/>
                        <a:pt x="68451" y="181920"/>
                        <a:pt x="58355" y="181920"/>
                      </a:cubicBezTo>
                      <a:cubicBezTo>
                        <a:pt x="50076" y="181920"/>
                        <a:pt x="41999" y="180711"/>
                        <a:pt x="34528" y="178092"/>
                      </a:cubicBezTo>
                      <a:cubicBezTo>
                        <a:pt x="26855" y="175675"/>
                        <a:pt x="20798" y="172452"/>
                        <a:pt x="15952" y="168825"/>
                      </a:cubicBezTo>
                      <a:cubicBezTo>
                        <a:pt x="11106" y="165199"/>
                        <a:pt x="7269" y="161371"/>
                        <a:pt x="4442" y="157543"/>
                      </a:cubicBezTo>
                      <a:cubicBezTo>
                        <a:pt x="1615" y="153715"/>
                        <a:pt x="202" y="150291"/>
                        <a:pt x="202" y="147269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FA89B048-48D1-2E99-64BE-3B2D4A30BF4B}"/>
                  </a:ext>
                </a:extLst>
              </p:cNvPr>
              <p:cNvSpPr/>
              <p:nvPr/>
            </p:nvSpPr>
            <p:spPr>
              <a:xfrm>
                <a:off x="3569430" y="3206914"/>
                <a:ext cx="43210" cy="43112"/>
              </a:xfrm>
              <a:custGeom>
                <a:avLst/>
                <a:gdLst>
                  <a:gd name="connsiteX0" fmla="*/ 43211 w 43210"/>
                  <a:gd name="connsiteY0" fmla="*/ 21556 h 43112"/>
                  <a:gd name="connsiteX1" fmla="*/ 21605 w 43210"/>
                  <a:gd name="connsiteY1" fmla="*/ 43113 h 43112"/>
                  <a:gd name="connsiteX2" fmla="*/ 0 w 43210"/>
                  <a:gd name="connsiteY2" fmla="*/ 21556 h 43112"/>
                  <a:gd name="connsiteX3" fmla="*/ 21605 w 43210"/>
                  <a:gd name="connsiteY3" fmla="*/ 0 h 43112"/>
                  <a:gd name="connsiteX4" fmla="*/ 43211 w 43210"/>
                  <a:gd name="connsiteY4" fmla="*/ 21556 h 43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10" h="43112">
                    <a:moveTo>
                      <a:pt x="43211" y="21556"/>
                    </a:moveTo>
                    <a:cubicBezTo>
                      <a:pt x="43211" y="33462"/>
                      <a:pt x="33538" y="43113"/>
                      <a:pt x="21605" y="43113"/>
                    </a:cubicBezTo>
                    <a:cubicBezTo>
                      <a:pt x="9673" y="43113"/>
                      <a:pt x="0" y="33462"/>
                      <a:pt x="0" y="21556"/>
                    </a:cubicBezTo>
                    <a:cubicBezTo>
                      <a:pt x="0" y="9651"/>
                      <a:pt x="9673" y="0"/>
                      <a:pt x="21605" y="0"/>
                    </a:cubicBezTo>
                    <a:cubicBezTo>
                      <a:pt x="33538" y="0"/>
                      <a:pt x="43211" y="9651"/>
                      <a:pt x="43211" y="215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1F1688EF-A008-DCAA-1ABA-358BF5BCFB40}"/>
                </a:ext>
              </a:extLst>
            </p:cNvPr>
            <p:cNvSpPr/>
            <p:nvPr/>
          </p:nvSpPr>
          <p:spPr>
            <a:xfrm>
              <a:off x="420292" y="2908549"/>
              <a:ext cx="4934309" cy="31025"/>
            </a:xfrm>
            <a:custGeom>
              <a:avLst/>
              <a:gdLst>
                <a:gd name="connsiteX0" fmla="*/ 4918763 w 4934309"/>
                <a:gd name="connsiteY0" fmla="*/ 31025 h 31025"/>
                <a:gd name="connsiteX1" fmla="*/ 15548 w 4934309"/>
                <a:gd name="connsiteY1" fmla="*/ 31025 h 31025"/>
                <a:gd name="connsiteX2" fmla="*/ 0 w 4934309"/>
                <a:gd name="connsiteY2" fmla="*/ 15513 h 31025"/>
                <a:gd name="connsiteX3" fmla="*/ 15548 w 4934309"/>
                <a:gd name="connsiteY3" fmla="*/ 0 h 31025"/>
                <a:gd name="connsiteX4" fmla="*/ 4918763 w 4934309"/>
                <a:gd name="connsiteY4" fmla="*/ 0 h 31025"/>
                <a:gd name="connsiteX5" fmla="*/ 4934310 w 4934309"/>
                <a:gd name="connsiteY5" fmla="*/ 15513 h 31025"/>
                <a:gd name="connsiteX6" fmla="*/ 4918763 w 4934309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4309" h="31025">
                  <a:moveTo>
                    <a:pt x="4918763" y="31025"/>
                  </a:moveTo>
                  <a:lnTo>
                    <a:pt x="15548" y="31025"/>
                  </a:lnTo>
                  <a:cubicBezTo>
                    <a:pt x="7067" y="31025"/>
                    <a:pt x="0" y="24176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4918763" y="0"/>
                  </a:lnTo>
                  <a:cubicBezTo>
                    <a:pt x="4927243" y="0"/>
                    <a:pt x="4934310" y="6850"/>
                    <a:pt x="4934310" y="15513"/>
                  </a:cubicBezTo>
                  <a:cubicBezTo>
                    <a:pt x="4934310" y="24176"/>
                    <a:pt x="4927445" y="31025"/>
                    <a:pt x="4918763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475CD8E4-0FD1-527E-F0BA-8CE6F87EA3D0}"/>
                </a:ext>
              </a:extLst>
            </p:cNvPr>
            <p:cNvSpPr/>
            <p:nvPr/>
          </p:nvSpPr>
          <p:spPr>
            <a:xfrm>
              <a:off x="4209313" y="547417"/>
              <a:ext cx="1145288" cy="31025"/>
            </a:xfrm>
            <a:custGeom>
              <a:avLst/>
              <a:gdLst>
                <a:gd name="connsiteX0" fmla="*/ 1129741 w 1145288"/>
                <a:gd name="connsiteY0" fmla="*/ 31025 h 31025"/>
                <a:gd name="connsiteX1" fmla="*/ 15548 w 1145288"/>
                <a:gd name="connsiteY1" fmla="*/ 31025 h 31025"/>
                <a:gd name="connsiteX2" fmla="*/ 0 w 1145288"/>
                <a:gd name="connsiteY2" fmla="*/ 15513 h 31025"/>
                <a:gd name="connsiteX3" fmla="*/ 15548 w 1145288"/>
                <a:gd name="connsiteY3" fmla="*/ 0 h 31025"/>
                <a:gd name="connsiteX4" fmla="*/ 1129741 w 1145288"/>
                <a:gd name="connsiteY4" fmla="*/ 0 h 31025"/>
                <a:gd name="connsiteX5" fmla="*/ 1145288 w 1145288"/>
                <a:gd name="connsiteY5" fmla="*/ 15513 h 31025"/>
                <a:gd name="connsiteX6" fmla="*/ 1129741 w 1145288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288" h="31025">
                  <a:moveTo>
                    <a:pt x="1129741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6" y="0"/>
                    <a:pt x="15548" y="0"/>
                  </a:cubicBezTo>
                  <a:lnTo>
                    <a:pt x="1129741" y="0"/>
                  </a:lnTo>
                  <a:cubicBezTo>
                    <a:pt x="1138221" y="0"/>
                    <a:pt x="1145288" y="6850"/>
                    <a:pt x="1145288" y="15513"/>
                  </a:cubicBezTo>
                  <a:cubicBezTo>
                    <a:pt x="1145288" y="24175"/>
                    <a:pt x="1138423" y="31025"/>
                    <a:pt x="1129741" y="31025"/>
                  </a:cubicBezTo>
                  <a:close/>
                </a:path>
              </a:pathLst>
            </a:custGeom>
            <a:solidFill>
              <a:schemeClr val="bg1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A76A0191-8A86-31D6-401C-D1B3C9E6F623}"/>
                </a:ext>
              </a:extLst>
            </p:cNvPr>
            <p:cNvSpPr/>
            <p:nvPr/>
          </p:nvSpPr>
          <p:spPr>
            <a:xfrm>
              <a:off x="420292" y="547417"/>
              <a:ext cx="1145086" cy="31025"/>
            </a:xfrm>
            <a:custGeom>
              <a:avLst/>
              <a:gdLst>
                <a:gd name="connsiteX0" fmla="*/ 1129538 w 1145086"/>
                <a:gd name="connsiteY0" fmla="*/ 31025 h 31025"/>
                <a:gd name="connsiteX1" fmla="*/ 15548 w 1145086"/>
                <a:gd name="connsiteY1" fmla="*/ 31025 h 31025"/>
                <a:gd name="connsiteX2" fmla="*/ 0 w 1145086"/>
                <a:gd name="connsiteY2" fmla="*/ 15513 h 31025"/>
                <a:gd name="connsiteX3" fmla="*/ 15548 w 1145086"/>
                <a:gd name="connsiteY3" fmla="*/ 0 h 31025"/>
                <a:gd name="connsiteX4" fmla="*/ 1129538 w 1145086"/>
                <a:gd name="connsiteY4" fmla="*/ 0 h 31025"/>
                <a:gd name="connsiteX5" fmla="*/ 1145086 w 1145086"/>
                <a:gd name="connsiteY5" fmla="*/ 15513 h 31025"/>
                <a:gd name="connsiteX6" fmla="*/ 1129538 w 1145086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086" h="31025">
                  <a:moveTo>
                    <a:pt x="1129538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1129538" y="0"/>
                  </a:lnTo>
                  <a:cubicBezTo>
                    <a:pt x="1138019" y="0"/>
                    <a:pt x="1145086" y="6850"/>
                    <a:pt x="1145086" y="15513"/>
                  </a:cubicBezTo>
                  <a:cubicBezTo>
                    <a:pt x="1145086" y="24175"/>
                    <a:pt x="1138221" y="31025"/>
                    <a:pt x="1129538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620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G SKO23_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696D084-8125-D004-1DB9-6FE0DF9F4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0105897-CB25-76ED-4A8A-46192A19EC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24"/>
            <a:ext cx="12173918" cy="6858000"/>
          </a:xfrm>
          <a:prstGeom prst="rect">
            <a:avLst/>
          </a:prstGeom>
        </p:spPr>
      </p:pic>
      <p:sp>
        <p:nvSpPr>
          <p:cNvPr id="6" name="Presenter's Name" descr="Presenter's Name">
            <a:extLst>
              <a:ext uri="{FF2B5EF4-FFF2-40B4-BE49-F238E27FC236}">
                <a16:creationId xmlns:a16="http://schemas.microsoft.com/office/drawing/2014/main" id="{3F4FEDAD-E7EE-6A2B-273B-FF0F17C5C3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6681" y="5433677"/>
            <a:ext cx="5299319" cy="2912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7" name="Presentation Title" descr="Presentation Title">
            <a:extLst>
              <a:ext uri="{FF2B5EF4-FFF2-40B4-BE49-F238E27FC236}">
                <a16:creationId xmlns:a16="http://schemas.microsoft.com/office/drawing/2014/main" id="{43614E9A-B3FD-4309-3AEC-731829F44C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6681" y="4008034"/>
            <a:ext cx="5299319" cy="121322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8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Copyright" descr="© UKG Inc.  All rights reserved.  ">
            <a:extLst>
              <a:ext uri="{FF2B5EF4-FFF2-40B4-BE49-F238E27FC236}">
                <a16:creationId xmlns:a16="http://schemas.microsoft.com/office/drawing/2014/main" id="{43D13EAA-5030-5F25-7353-9A092D7DF905}"/>
              </a:ext>
            </a:extLst>
          </p:cNvPr>
          <p:cNvSpPr txBox="1">
            <a:spLocks/>
          </p:cNvSpPr>
          <p:nvPr/>
        </p:nvSpPr>
        <p:spPr>
          <a:xfrm>
            <a:off x="376681" y="6264389"/>
            <a:ext cx="5050970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0" i="0" kern="1200" spc="0" baseline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200" b="0" spc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2" name="Group 151" hidden="1">
            <a:extLst>
              <a:ext uri="{FF2B5EF4-FFF2-40B4-BE49-F238E27FC236}">
                <a16:creationId xmlns:a16="http://schemas.microsoft.com/office/drawing/2014/main" id="{0733ABE1-8B1E-0EC4-AE3B-3AFD707D1AB0}"/>
              </a:ext>
            </a:extLst>
          </p:cNvPr>
          <p:cNvGrpSpPr/>
          <p:nvPr/>
        </p:nvGrpSpPr>
        <p:grpSpPr>
          <a:xfrm>
            <a:off x="2275926" y="2981528"/>
            <a:ext cx="10125151" cy="4024527"/>
            <a:chOff x="2275926" y="2981528"/>
            <a:chExt cx="10125151" cy="4024527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8F53CDC-1D3B-9410-E492-D0E6F59393B0}"/>
                </a:ext>
              </a:extLst>
            </p:cNvPr>
            <p:cNvSpPr/>
            <p:nvPr/>
          </p:nvSpPr>
          <p:spPr>
            <a:xfrm rot="15316798">
              <a:off x="7520554" y="60100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E1D3FBD-9546-DFF3-C510-6425A5289316}"/>
                </a:ext>
              </a:extLst>
            </p:cNvPr>
            <p:cNvSpPr/>
            <p:nvPr/>
          </p:nvSpPr>
          <p:spPr>
            <a:xfrm rot="15310801">
              <a:off x="7519927" y="5062726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4E159CB-3F28-8801-2EA3-BA4BCE15452D}"/>
                </a:ext>
              </a:extLst>
            </p:cNvPr>
            <p:cNvSpPr/>
            <p:nvPr/>
          </p:nvSpPr>
          <p:spPr>
            <a:xfrm rot="16200000">
              <a:off x="2513853" y="6207727"/>
              <a:ext cx="474299" cy="947406"/>
            </a:xfrm>
            <a:custGeom>
              <a:avLst/>
              <a:gdLst>
                <a:gd name="connsiteX0" fmla="*/ 500979 w 500979"/>
                <a:gd name="connsiteY0" fmla="*/ 750348 h 1000699"/>
                <a:gd name="connsiteX1" fmla="*/ 500979 w 500979"/>
                <a:gd name="connsiteY1" fmla="*/ 250353 h 1000699"/>
                <a:gd name="connsiteX2" fmla="*/ 250489 w 500979"/>
                <a:gd name="connsiteY2" fmla="*/ 0 h 1000699"/>
                <a:gd name="connsiteX3" fmla="*/ 0 w 500979"/>
                <a:gd name="connsiteY3" fmla="*/ 250353 h 1000699"/>
                <a:gd name="connsiteX4" fmla="*/ 0 w 500979"/>
                <a:gd name="connsiteY4" fmla="*/ 750348 h 1000699"/>
                <a:gd name="connsiteX5" fmla="*/ 250489 w 500979"/>
                <a:gd name="connsiteY5" fmla="*/ 1000700 h 1000699"/>
                <a:gd name="connsiteX6" fmla="*/ 500979 w 500979"/>
                <a:gd name="connsiteY6" fmla="*/ 750348 h 100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0979" h="1000699">
                  <a:moveTo>
                    <a:pt x="500979" y="750348"/>
                  </a:moveTo>
                  <a:lnTo>
                    <a:pt x="500979" y="250353"/>
                  </a:lnTo>
                  <a:cubicBezTo>
                    <a:pt x="500979" y="112096"/>
                    <a:pt x="388822" y="0"/>
                    <a:pt x="250489" y="0"/>
                  </a:cubicBezTo>
                  <a:cubicBezTo>
                    <a:pt x="112157" y="0"/>
                    <a:pt x="0" y="112096"/>
                    <a:pt x="0" y="250353"/>
                  </a:cubicBezTo>
                  <a:lnTo>
                    <a:pt x="0" y="750348"/>
                  </a:lnTo>
                  <a:cubicBezTo>
                    <a:pt x="0" y="888604"/>
                    <a:pt x="112157" y="1000700"/>
                    <a:pt x="250489" y="1000700"/>
                  </a:cubicBezTo>
                  <a:cubicBezTo>
                    <a:pt x="388822" y="1000700"/>
                    <a:pt x="500979" y="888604"/>
                    <a:pt x="500979" y="750348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259EEA0-818E-4F22-082C-08FC4BEA3F12}"/>
                </a:ext>
              </a:extLst>
            </p:cNvPr>
            <p:cNvSpPr/>
            <p:nvPr/>
          </p:nvSpPr>
          <p:spPr>
            <a:xfrm rot="15310801">
              <a:off x="2275797" y="6444263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E537DB26-3844-635B-BAB1-7F5667BBA885}"/>
                </a:ext>
              </a:extLst>
            </p:cNvPr>
            <p:cNvSpPr/>
            <p:nvPr/>
          </p:nvSpPr>
          <p:spPr>
            <a:xfrm rot="15310801">
              <a:off x="3222484" y="644421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994F1A9-1985-ECBC-8018-2A2BD888CBEA}"/>
                </a:ext>
              </a:extLst>
            </p:cNvPr>
            <p:cNvSpPr/>
            <p:nvPr/>
          </p:nvSpPr>
          <p:spPr>
            <a:xfrm rot="6303000" flipH="1">
              <a:off x="7513502" y="647093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AE83CB8-06B1-DA57-8DBC-23D101692711}"/>
                </a:ext>
              </a:extLst>
            </p:cNvPr>
            <p:cNvSpPr/>
            <p:nvPr/>
          </p:nvSpPr>
          <p:spPr>
            <a:xfrm rot="6303000" flipH="1">
              <a:off x="7040165" y="647094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945B330-2C4A-16CC-B1ED-F33EA0DAC922}"/>
                </a:ext>
              </a:extLst>
            </p:cNvPr>
            <p:cNvSpPr/>
            <p:nvPr/>
          </p:nvSpPr>
          <p:spPr>
            <a:xfrm rot="6303000" flipH="1">
              <a:off x="6566788" y="6470950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7908D54B-FD78-FD32-3679-DAF8EE5380A9}"/>
                </a:ext>
              </a:extLst>
            </p:cNvPr>
            <p:cNvSpPr/>
            <p:nvPr/>
          </p:nvSpPr>
          <p:spPr>
            <a:xfrm rot="6303000" flipH="1">
              <a:off x="6093411" y="6470952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8D4946D-62E0-34C1-9167-C378BF2DC6B7}"/>
                </a:ext>
              </a:extLst>
            </p:cNvPr>
            <p:cNvSpPr/>
            <p:nvPr/>
          </p:nvSpPr>
          <p:spPr>
            <a:xfrm rot="6303000" flipH="1">
              <a:off x="5620116" y="647096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04044121-79D8-E182-30A9-E8909ECBA5D3}"/>
                </a:ext>
              </a:extLst>
            </p:cNvPr>
            <p:cNvSpPr/>
            <p:nvPr/>
          </p:nvSpPr>
          <p:spPr>
            <a:xfrm rot="6303000" flipH="1">
              <a:off x="5146739" y="647096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chemeClr val="accent6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C3C9BA73-A6AC-C679-AAA1-2BBC16D5D1FE}"/>
                </a:ext>
              </a:extLst>
            </p:cNvPr>
            <p:cNvSpPr/>
            <p:nvPr/>
          </p:nvSpPr>
          <p:spPr>
            <a:xfrm rot="6303000" flipH="1">
              <a:off x="4673362" y="6470969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2A541909-3743-D9FC-1821-CAD354D9E722}"/>
                </a:ext>
              </a:extLst>
            </p:cNvPr>
            <p:cNvSpPr/>
            <p:nvPr/>
          </p:nvSpPr>
          <p:spPr>
            <a:xfrm rot="6303000" flipH="1">
              <a:off x="4200024" y="6470982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272D52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A6F20E1C-F0A7-11D5-DA1F-5C31E571F497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5F0E352-166A-9A8E-4A77-A86E793793D8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F290EC2-CCA7-3565-A9B9-359537F764D5}"/>
                </a:ext>
              </a:extLst>
            </p:cNvPr>
            <p:cNvGrpSpPr/>
            <p:nvPr/>
          </p:nvGrpSpPr>
          <p:grpSpPr>
            <a:xfrm rot="5400000">
              <a:off x="8745185" y="3350162"/>
              <a:ext cx="3058772" cy="4253013"/>
              <a:chOff x="1221144" y="7360400"/>
              <a:chExt cx="2348539" cy="3265483"/>
            </a:xfrm>
          </p:grpSpPr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A2979475-5620-691E-AE37-11FDB4330B28}"/>
                  </a:ext>
                </a:extLst>
              </p:cNvPr>
              <p:cNvSpPr/>
              <p:nvPr/>
            </p:nvSpPr>
            <p:spPr>
              <a:xfrm rot="10003200">
                <a:off x="2089300" y="9526938"/>
                <a:ext cx="361707" cy="361707"/>
              </a:xfrm>
              <a:custGeom>
                <a:avLst/>
                <a:gdLst>
                  <a:gd name="connsiteX0" fmla="*/ 500978 w 500978"/>
                  <a:gd name="connsiteY0" fmla="*/ 250352 h 500704"/>
                  <a:gd name="connsiteX1" fmla="*/ 250489 w 500978"/>
                  <a:gd name="connsiteY1" fmla="*/ 500704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8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8" y="250352"/>
                    </a:moveTo>
                    <a:cubicBezTo>
                      <a:pt x="500978" y="388618"/>
                      <a:pt x="388830" y="500704"/>
                      <a:pt x="250489" y="500704"/>
                    </a:cubicBezTo>
                    <a:cubicBezTo>
                      <a:pt x="112148" y="500704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8" y="112087"/>
                      <a:pt x="500978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25FA513D-FDC4-BF08-75C1-9BC6AB64E3A9}"/>
                  </a:ext>
                </a:extLst>
              </p:cNvPr>
              <p:cNvSpPr/>
              <p:nvPr/>
            </p:nvSpPr>
            <p:spPr>
              <a:xfrm rot="10800000">
                <a:off x="2455234" y="8813599"/>
                <a:ext cx="727821" cy="363969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89 w 1001247"/>
                  <a:gd name="connsiteY1" fmla="*/ 0 h 500704"/>
                  <a:gd name="connsiteX2" fmla="*/ 0 w 1001247"/>
                  <a:gd name="connsiteY2" fmla="*/ 250352 h 500704"/>
                  <a:gd name="connsiteX3" fmla="*/ 250489 w 1001247"/>
                  <a:gd name="connsiteY3" fmla="*/ 500705 h 500704"/>
                  <a:gd name="connsiteX4" fmla="*/ 750758 w 1001247"/>
                  <a:gd name="connsiteY4" fmla="*/ 500705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7" y="0"/>
                      <a:pt x="0" y="112096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lnTo>
                      <a:pt x="750758" y="500705"/>
                    </a:lnTo>
                    <a:cubicBezTo>
                      <a:pt x="889091" y="500705"/>
                      <a:pt x="1001248" y="388609"/>
                      <a:pt x="1001248" y="250352"/>
                    </a:cubicBezTo>
                    <a:cubicBezTo>
                      <a:pt x="1001248" y="112096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36FC5533-30D8-9689-A0DB-E94A86C02775}"/>
                  </a:ext>
                </a:extLst>
              </p:cNvPr>
              <p:cNvSpPr/>
              <p:nvPr/>
            </p:nvSpPr>
            <p:spPr>
              <a:xfrm rot="10800000">
                <a:off x="2091614" y="7362221"/>
                <a:ext cx="364169" cy="362112"/>
              </a:xfrm>
              <a:prstGeom prst="ellipse">
                <a:avLst/>
              </a:pr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611A7F71-69B8-D4F1-1523-C485D41BE779}"/>
                  </a:ext>
                </a:extLst>
              </p:cNvPr>
              <p:cNvSpPr/>
              <p:nvPr/>
            </p:nvSpPr>
            <p:spPr>
              <a:xfrm rot="10800000">
                <a:off x="2091066" y="9899093"/>
                <a:ext cx="727820" cy="363969"/>
              </a:xfrm>
              <a:custGeom>
                <a:avLst/>
                <a:gdLst>
                  <a:gd name="connsiteX0" fmla="*/ 250489 w 1001246"/>
                  <a:gd name="connsiteY0" fmla="*/ 500705 h 500704"/>
                  <a:gd name="connsiteX1" fmla="*/ 750758 w 1001246"/>
                  <a:gd name="connsiteY1" fmla="*/ 500705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5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5"/>
                    </a:moveTo>
                    <a:lnTo>
                      <a:pt x="750758" y="500705"/>
                    </a:lnTo>
                    <a:cubicBezTo>
                      <a:pt x="889090" y="500705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AC49893F-3498-3D06-9041-F8C9AACE0CB6}"/>
                  </a:ext>
                </a:extLst>
              </p:cNvPr>
              <p:cNvSpPr/>
              <p:nvPr/>
            </p:nvSpPr>
            <p:spPr>
              <a:xfrm rot="9948600">
                <a:off x="3194150" y="91767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chemeClr val="accent1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0D2792E3-9FBE-8455-38FF-849E0839AA53}"/>
                  </a:ext>
                </a:extLst>
              </p:cNvPr>
              <p:cNvSpPr/>
              <p:nvPr/>
            </p:nvSpPr>
            <p:spPr>
              <a:xfrm rot="9938399">
                <a:off x="2455247" y="91779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A897C2D8-3A65-B1D5-17CB-7164B5C33614}"/>
                  </a:ext>
                </a:extLst>
              </p:cNvPr>
              <p:cNvSpPr/>
              <p:nvPr/>
            </p:nvSpPr>
            <p:spPr>
              <a:xfrm rot="9928800">
                <a:off x="2455299" y="917810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30D2FA0F-B9B4-0F3A-68DD-4E90D60B923D}"/>
                  </a:ext>
                </a:extLst>
              </p:cNvPr>
              <p:cNvSpPr/>
              <p:nvPr/>
            </p:nvSpPr>
            <p:spPr>
              <a:xfrm rot="9910801">
                <a:off x="2091628" y="917811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C624B0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47282895-9281-C497-5323-278C49AE2636}"/>
                  </a:ext>
                </a:extLst>
              </p:cNvPr>
              <p:cNvSpPr/>
              <p:nvPr/>
            </p:nvSpPr>
            <p:spPr>
              <a:xfrm rot="9913802">
                <a:off x="2455246" y="8450953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06CF5F12-BE1C-90AA-7238-CA6DAFF24EA6}"/>
                  </a:ext>
                </a:extLst>
              </p:cNvPr>
              <p:cNvGrpSpPr/>
              <p:nvPr/>
            </p:nvGrpSpPr>
            <p:grpSpPr>
              <a:xfrm>
                <a:off x="3205604" y="7727965"/>
                <a:ext cx="364079" cy="727837"/>
                <a:chOff x="3384030" y="768008"/>
                <a:chExt cx="552237" cy="1103988"/>
              </a:xfrm>
            </p:grpSpPr>
            <p:sp>
              <p:nvSpPr>
                <p:cNvPr id="137" name="Freeform 136">
                  <a:extLst>
                    <a:ext uri="{FF2B5EF4-FFF2-40B4-BE49-F238E27FC236}">
                      <a16:creationId xmlns:a16="http://schemas.microsoft.com/office/drawing/2014/main" id="{AC916147-4B14-777B-AB36-A35752D24269}"/>
                    </a:ext>
                  </a:extLst>
                </p:cNvPr>
                <p:cNvSpPr/>
                <p:nvPr/>
              </p:nvSpPr>
              <p:spPr>
                <a:xfrm rot="16200000">
                  <a:off x="3108250" y="1043980"/>
                  <a:ext cx="1103963" cy="552070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90 w 1001247"/>
                    <a:gd name="connsiteY1" fmla="*/ 0 h 500704"/>
                    <a:gd name="connsiteX2" fmla="*/ 0 w 1001247"/>
                    <a:gd name="connsiteY2" fmla="*/ 250352 h 500704"/>
                    <a:gd name="connsiteX3" fmla="*/ 250490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90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90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30CEBB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" name="Freeform 137">
                  <a:extLst>
                    <a:ext uri="{FF2B5EF4-FFF2-40B4-BE49-F238E27FC236}">
                      <a16:creationId xmlns:a16="http://schemas.microsoft.com/office/drawing/2014/main" id="{92CEEC48-E7E0-80A5-1D8E-A93FE37D5651}"/>
                    </a:ext>
                  </a:extLst>
                </p:cNvPr>
                <p:cNvSpPr/>
                <p:nvPr/>
              </p:nvSpPr>
              <p:spPr>
                <a:xfrm rot="15316798">
                  <a:off x="3383878" y="768160"/>
                  <a:ext cx="552373" cy="552070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5F249F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61D8AC5B-CF9A-C330-8ABF-DADE6ED5519D}"/>
                  </a:ext>
                </a:extLst>
              </p:cNvPr>
              <p:cNvSpPr/>
              <p:nvPr/>
            </p:nvSpPr>
            <p:spPr>
              <a:xfrm rot="9913802">
                <a:off x="2455224" y="808748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B2BD9EE9-28F5-87FA-3E14-CA42A8F00820}"/>
                  </a:ext>
                </a:extLst>
              </p:cNvPr>
              <p:cNvSpPr/>
              <p:nvPr/>
            </p:nvSpPr>
            <p:spPr>
              <a:xfrm rot="9910801">
                <a:off x="2091584" y="808779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chemeClr val="accent5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50C84210-23B9-745C-08E7-DE133B18E60F}"/>
                  </a:ext>
                </a:extLst>
              </p:cNvPr>
              <p:cNvSpPr/>
              <p:nvPr/>
            </p:nvSpPr>
            <p:spPr>
              <a:xfrm rot="9916798">
                <a:off x="2818865" y="77238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C5CB061-7D00-12EB-4CBE-EEA611D4CF5F}"/>
                  </a:ext>
                </a:extLst>
              </p:cNvPr>
              <p:cNvSpPr/>
              <p:nvPr/>
            </p:nvSpPr>
            <p:spPr>
              <a:xfrm rot="9913802">
                <a:off x="2455234" y="7724051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36890DC4-DDB3-D99F-EEE5-9B451DA3836D}"/>
                  </a:ext>
                </a:extLst>
              </p:cNvPr>
              <p:cNvSpPr/>
              <p:nvPr/>
            </p:nvSpPr>
            <p:spPr>
              <a:xfrm rot="9910801">
                <a:off x="2091577" y="77243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580854F6-799E-D923-B9F8-C7B8FD246CF0}"/>
                  </a:ext>
                </a:extLst>
              </p:cNvPr>
              <p:cNvSpPr/>
              <p:nvPr/>
            </p:nvSpPr>
            <p:spPr>
              <a:xfrm rot="9919801">
                <a:off x="3182499" y="736040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0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02929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C5CD8931-CF24-D67C-6F02-C8B0BD5A7BAA}"/>
                  </a:ext>
                </a:extLst>
              </p:cNvPr>
              <p:cNvSpPr/>
              <p:nvPr/>
            </p:nvSpPr>
            <p:spPr>
              <a:xfrm rot="9916798">
                <a:off x="2818867" y="73604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136F8153-40B6-C1F7-9BF1-FB3247C98C02}"/>
                  </a:ext>
                </a:extLst>
              </p:cNvPr>
              <p:cNvSpPr/>
              <p:nvPr/>
            </p:nvSpPr>
            <p:spPr>
              <a:xfrm rot="9913802">
                <a:off x="2455219" y="736061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E3D8C1F8-726C-EE75-0E58-83D868E961C0}"/>
                  </a:ext>
                </a:extLst>
              </p:cNvPr>
              <p:cNvSpPr/>
              <p:nvPr/>
            </p:nvSpPr>
            <p:spPr>
              <a:xfrm rot="9966000">
                <a:off x="3182493" y="954057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4059CF08-733F-828E-C261-820A5BA82470}"/>
                  </a:ext>
                </a:extLst>
              </p:cNvPr>
              <p:cNvSpPr/>
              <p:nvPr/>
            </p:nvSpPr>
            <p:spPr>
              <a:xfrm rot="894599" flipH="1">
                <a:off x="2800302" y="1026191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E8912A1F-7853-2C12-0643-9DF79C63FA6C}"/>
                  </a:ext>
                </a:extLst>
              </p:cNvPr>
              <p:cNvSpPr/>
              <p:nvPr/>
            </p:nvSpPr>
            <p:spPr>
              <a:xfrm rot="9893999">
                <a:off x="2434244" y="1026167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657C804B-DC84-C2C0-115B-9C81EFD2D081}"/>
                  </a:ext>
                </a:extLst>
              </p:cNvPr>
              <p:cNvSpPr/>
              <p:nvPr/>
            </p:nvSpPr>
            <p:spPr>
              <a:xfrm rot="9897000">
                <a:off x="2070633" y="1026155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F7264960-3353-4CDF-6E6E-A3E46BA8652C}"/>
                  </a:ext>
                </a:extLst>
              </p:cNvPr>
              <p:cNvSpPr/>
              <p:nvPr/>
            </p:nvSpPr>
            <p:spPr>
              <a:xfrm rot="9951600">
                <a:off x="3182527" y="84512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FA815792-6D1F-E93D-125E-EB427F1A7200}"/>
                  </a:ext>
                </a:extLst>
              </p:cNvPr>
              <p:cNvGrpSpPr/>
              <p:nvPr/>
            </p:nvGrpSpPr>
            <p:grpSpPr>
              <a:xfrm rot="10800000">
                <a:off x="2814231" y="9527714"/>
                <a:ext cx="364199" cy="727821"/>
                <a:chOff x="1178739" y="247716"/>
                <a:chExt cx="552420" cy="1103963"/>
              </a:xfrm>
            </p:grpSpPr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3B25D61F-9E11-AC93-9941-8C8980616FB1}"/>
                    </a:ext>
                  </a:extLst>
                </p:cNvPr>
                <p:cNvSpPr/>
                <p:nvPr/>
              </p:nvSpPr>
              <p:spPr>
                <a:xfrm rot="16200000">
                  <a:off x="903143" y="523663"/>
                  <a:ext cx="1103963" cy="552069"/>
                </a:xfrm>
                <a:custGeom>
                  <a:avLst/>
                  <a:gdLst>
                    <a:gd name="connsiteX0" fmla="*/ 250489 w 1001247"/>
                    <a:gd name="connsiteY0" fmla="*/ 500705 h 500704"/>
                    <a:gd name="connsiteX1" fmla="*/ 750758 w 1001247"/>
                    <a:gd name="connsiteY1" fmla="*/ 500705 h 500704"/>
                    <a:gd name="connsiteX2" fmla="*/ 1001248 w 1001247"/>
                    <a:gd name="connsiteY2" fmla="*/ 250352 h 500704"/>
                    <a:gd name="connsiteX3" fmla="*/ 750758 w 1001247"/>
                    <a:gd name="connsiteY3" fmla="*/ 0 h 500704"/>
                    <a:gd name="connsiteX4" fmla="*/ 250489 w 1001247"/>
                    <a:gd name="connsiteY4" fmla="*/ 0 h 500704"/>
                    <a:gd name="connsiteX5" fmla="*/ 0 w 1001247"/>
                    <a:gd name="connsiteY5" fmla="*/ 250352 h 500704"/>
                    <a:gd name="connsiteX6" fmla="*/ 250489 w 1001247"/>
                    <a:gd name="connsiteY6" fmla="*/ 500705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250489" y="500705"/>
                      </a:move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lnTo>
                        <a:pt x="250489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close/>
                    </a:path>
                  </a:pathLst>
                </a:custGeom>
                <a:solidFill>
                  <a:srgbClr val="9E0099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 135">
                  <a:extLst>
                    <a:ext uri="{FF2B5EF4-FFF2-40B4-BE49-F238E27FC236}">
                      <a16:creationId xmlns:a16="http://schemas.microsoft.com/office/drawing/2014/main" id="{585FDFF8-B87D-9CEA-4895-F6D87AE393B8}"/>
                    </a:ext>
                  </a:extLst>
                </p:cNvPr>
                <p:cNvSpPr/>
                <p:nvPr/>
              </p:nvSpPr>
              <p:spPr>
                <a:xfrm rot="11029800">
                  <a:off x="1178739" y="795493"/>
                  <a:ext cx="552374" cy="55206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7"/>
                        <a:pt x="112149" y="0"/>
                        <a:pt x="250490" y="0"/>
                      </a:cubicBezTo>
                      <a:cubicBezTo>
                        <a:pt x="388831" y="0"/>
                        <a:pt x="500979" y="112087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4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C2A8475A-B6B0-093F-7A53-651769440510}"/>
                  </a:ext>
                </a:extLst>
              </p:cNvPr>
              <p:cNvSpPr/>
              <p:nvPr/>
            </p:nvSpPr>
            <p:spPr>
              <a:xfrm rot="5629800">
                <a:off x="2455922" y="8813808"/>
                <a:ext cx="364169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6DA186EB-B7F6-6663-5D83-D05F736DA098}"/>
                  </a:ext>
                </a:extLst>
              </p:cNvPr>
              <p:cNvSpPr/>
              <p:nvPr/>
            </p:nvSpPr>
            <p:spPr>
              <a:xfrm rot="9893999">
                <a:off x="1221144" y="885474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EA2B6AE-D860-B793-B829-F1DAAF77D39E}"/>
                </a:ext>
              </a:extLst>
            </p:cNvPr>
            <p:cNvSpPr/>
            <p:nvPr/>
          </p:nvSpPr>
          <p:spPr>
            <a:xfrm rot="15316798">
              <a:off x="10970067" y="604082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798DE85-E2D7-06EF-879C-2F4F794C129F}"/>
                </a:ext>
              </a:extLst>
            </p:cNvPr>
            <p:cNvSpPr/>
            <p:nvPr/>
          </p:nvSpPr>
          <p:spPr>
            <a:xfrm rot="15313802">
              <a:off x="10970067" y="5557229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363822D-1E2E-6FC6-C4A9-70C2C97A0ACA}"/>
                </a:ext>
              </a:extLst>
            </p:cNvPr>
            <p:cNvGrpSpPr/>
            <p:nvPr/>
          </p:nvGrpSpPr>
          <p:grpSpPr>
            <a:xfrm rot="16200000">
              <a:off x="10714827" y="3228177"/>
              <a:ext cx="474157" cy="948594"/>
              <a:chOff x="6140405" y="767987"/>
              <a:chExt cx="552208" cy="1104743"/>
            </a:xfrm>
          </p:grpSpPr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37BA1186-4D07-1872-9AA2-891F2377403D}"/>
                  </a:ext>
                </a:extLst>
              </p:cNvPr>
              <p:cNvSpPr/>
              <p:nvPr/>
            </p:nvSpPr>
            <p:spPr>
              <a:xfrm rot="16200000">
                <a:off x="5864597" y="1044714"/>
                <a:ext cx="1103962" cy="552070"/>
              </a:xfrm>
              <a:custGeom>
                <a:avLst/>
                <a:gdLst>
                  <a:gd name="connsiteX0" fmla="*/ 250489 w 1001246"/>
                  <a:gd name="connsiteY0" fmla="*/ 500704 h 500704"/>
                  <a:gd name="connsiteX1" fmla="*/ 750758 w 1001246"/>
                  <a:gd name="connsiteY1" fmla="*/ 500704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4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4"/>
                    </a:move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89" y="500704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29078E5B-32AB-1B3E-D9D3-9DA742AC456B}"/>
                  </a:ext>
                </a:extLst>
              </p:cNvPr>
              <p:cNvSpPr/>
              <p:nvPr/>
            </p:nvSpPr>
            <p:spPr>
              <a:xfrm rot="15316798">
                <a:off x="6140253" y="768139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16DB120-21CB-B123-A418-C1BF9530C144}"/>
                </a:ext>
              </a:extLst>
            </p:cNvPr>
            <p:cNvSpPr/>
            <p:nvPr/>
          </p:nvSpPr>
          <p:spPr>
            <a:xfrm rot="15313802">
              <a:off x="10462292" y="298168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40BDA4-B597-3905-A58F-13C11A7D2622}"/>
                </a:ext>
              </a:extLst>
            </p:cNvPr>
            <p:cNvGrpSpPr/>
            <p:nvPr/>
          </p:nvGrpSpPr>
          <p:grpSpPr>
            <a:xfrm rot="16200000">
              <a:off x="11200603" y="4218504"/>
              <a:ext cx="474101" cy="947925"/>
              <a:chOff x="6691758" y="1319575"/>
              <a:chExt cx="552144" cy="1103963"/>
            </a:xfrm>
          </p:grpSpPr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234055F2-D5D7-1718-5285-148C314E425E}"/>
                  </a:ext>
                </a:extLst>
              </p:cNvPr>
              <p:cNvSpPr/>
              <p:nvPr/>
            </p:nvSpPr>
            <p:spPr>
              <a:xfrm rot="16200000">
                <a:off x="6415885" y="1595522"/>
                <a:ext cx="1103963" cy="552070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90 w 1001247"/>
                  <a:gd name="connsiteY1" fmla="*/ 0 h 500704"/>
                  <a:gd name="connsiteX2" fmla="*/ 0 w 1001247"/>
                  <a:gd name="connsiteY2" fmla="*/ 250352 h 500704"/>
                  <a:gd name="connsiteX3" fmla="*/ 250490 w 1001247"/>
                  <a:gd name="connsiteY3" fmla="*/ 500704 h 500704"/>
                  <a:gd name="connsiteX4" fmla="*/ 750758 w 1001247"/>
                  <a:gd name="connsiteY4" fmla="*/ 500704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90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90" y="500704"/>
                    </a:cubicBezTo>
                    <a:lnTo>
                      <a:pt x="750758" y="500704"/>
                    </a:lnTo>
                    <a:cubicBezTo>
                      <a:pt x="889091" y="500704"/>
                      <a:pt x="1001248" y="388609"/>
                      <a:pt x="1001248" y="250352"/>
                    </a:cubicBezTo>
                    <a:cubicBezTo>
                      <a:pt x="1001248" y="112095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FDDB9CE9-D9DF-99EC-7DBB-A3543741E1E1}"/>
                  </a:ext>
                </a:extLst>
              </p:cNvPr>
              <p:cNvSpPr/>
              <p:nvPr/>
            </p:nvSpPr>
            <p:spPr>
              <a:xfrm rot="15319801">
                <a:off x="6691606" y="1319745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096C79B-C2BE-1033-CE12-6A376E60DF89}"/>
                </a:ext>
              </a:extLst>
            </p:cNvPr>
            <p:cNvSpPr/>
            <p:nvPr/>
          </p:nvSpPr>
          <p:spPr>
            <a:xfrm rot="15316798">
              <a:off x="10966247" y="39523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002929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C5DC2F4-5652-DFA0-E6C3-4B082E660572}"/>
                </a:ext>
              </a:extLst>
            </p:cNvPr>
            <p:cNvSpPr/>
            <p:nvPr/>
          </p:nvSpPr>
          <p:spPr>
            <a:xfrm rot="15313802">
              <a:off x="10935675" y="298165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1C3FF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0A3C772-29C3-DD31-FCD6-931E177BAC27}"/>
                </a:ext>
              </a:extLst>
            </p:cNvPr>
            <p:cNvSpPr/>
            <p:nvPr/>
          </p:nvSpPr>
          <p:spPr>
            <a:xfrm rot="6196800" flipH="1">
              <a:off x="11912871" y="4429361"/>
              <a:ext cx="471093" cy="471093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1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D92D09-7FE0-AFB0-1593-52109C6D3B1B}"/>
                </a:ext>
              </a:extLst>
            </p:cNvPr>
            <p:cNvSpPr/>
            <p:nvPr/>
          </p:nvSpPr>
          <p:spPr>
            <a:xfrm rot="6294599" flipH="1">
              <a:off x="11912468" y="395565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F1E1F21-DD53-6B71-5DE8-CD65B1F2ADC7}"/>
                </a:ext>
              </a:extLst>
            </p:cNvPr>
            <p:cNvSpPr/>
            <p:nvPr/>
          </p:nvSpPr>
          <p:spPr>
            <a:xfrm rot="6297601" flipH="1">
              <a:off x="11913335" y="3481904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BA3C7A4-B447-1E4A-81F4-C331FB5B059E}"/>
                </a:ext>
              </a:extLst>
            </p:cNvPr>
            <p:cNvSpPr/>
            <p:nvPr/>
          </p:nvSpPr>
          <p:spPr>
            <a:xfrm rot="6300601" flipH="1">
              <a:off x="11914432" y="300820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1B50E84-D53B-5E38-37C4-630138857ECD}"/>
                </a:ext>
              </a:extLst>
            </p:cNvPr>
            <p:cNvGrpSpPr/>
            <p:nvPr/>
          </p:nvGrpSpPr>
          <p:grpSpPr>
            <a:xfrm rot="16200000">
              <a:off x="6814274" y="5747531"/>
              <a:ext cx="475359" cy="948833"/>
              <a:chOff x="7276894" y="1349774"/>
              <a:chExt cx="553609" cy="1105020"/>
            </a:xfrm>
          </p:grpSpPr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C8A4B538-2E9B-D29C-3CA6-0A1188EBB3BB}"/>
                  </a:ext>
                </a:extLst>
              </p:cNvPr>
              <p:cNvSpPr/>
              <p:nvPr/>
            </p:nvSpPr>
            <p:spPr>
              <a:xfrm rot="5400000" flipH="1">
                <a:off x="7002487" y="1625720"/>
                <a:ext cx="1103962" cy="552070"/>
              </a:xfrm>
              <a:custGeom>
                <a:avLst/>
                <a:gdLst>
                  <a:gd name="connsiteX0" fmla="*/ 750758 w 1001246"/>
                  <a:gd name="connsiteY0" fmla="*/ 0 h 500704"/>
                  <a:gd name="connsiteX1" fmla="*/ 250489 w 1001246"/>
                  <a:gd name="connsiteY1" fmla="*/ 0 h 500704"/>
                  <a:gd name="connsiteX2" fmla="*/ 0 w 1001246"/>
                  <a:gd name="connsiteY2" fmla="*/ 250352 h 500704"/>
                  <a:gd name="connsiteX3" fmla="*/ 250489 w 1001246"/>
                  <a:gd name="connsiteY3" fmla="*/ 500704 h 500704"/>
                  <a:gd name="connsiteX4" fmla="*/ 750758 w 1001246"/>
                  <a:gd name="connsiteY4" fmla="*/ 500704 h 500704"/>
                  <a:gd name="connsiteX5" fmla="*/ 1001247 w 1001246"/>
                  <a:gd name="connsiteY5" fmla="*/ 250352 h 500704"/>
                  <a:gd name="connsiteX6" fmla="*/ 750758 w 1001246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6" y="0"/>
                      <a:pt x="0" y="112095"/>
                      <a:pt x="0" y="250352"/>
                    </a:cubicBezTo>
                    <a:cubicBezTo>
                      <a:pt x="0" y="388609"/>
                      <a:pt x="112156" y="500704"/>
                      <a:pt x="250489" y="500704"/>
                    </a:cubicBez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9FCDACF9-34E6-0FB7-BB3A-FF8B5CF0647C}"/>
                  </a:ext>
                </a:extLst>
              </p:cNvPr>
              <p:cNvSpPr/>
              <p:nvPr/>
            </p:nvSpPr>
            <p:spPr>
              <a:xfrm rot="6291600" flipH="1">
                <a:off x="7276742" y="1902573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3 h 500704"/>
                  <a:gd name="connsiteX1" fmla="*/ 250490 w 500978"/>
                  <a:gd name="connsiteY1" fmla="*/ 500705 h 500704"/>
                  <a:gd name="connsiteX2" fmla="*/ 1 w 500978"/>
                  <a:gd name="connsiteY2" fmla="*/ 250353 h 500704"/>
                  <a:gd name="connsiteX3" fmla="*/ 250490 w 500978"/>
                  <a:gd name="connsiteY3" fmla="*/ 1 h 500704"/>
                  <a:gd name="connsiteX4" fmla="*/ 500979 w 500978"/>
                  <a:gd name="connsiteY4" fmla="*/ 250353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3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3"/>
                    </a:cubicBezTo>
                    <a:cubicBezTo>
                      <a:pt x="1" y="112087"/>
                      <a:pt x="112149" y="1"/>
                      <a:pt x="250490" y="1"/>
                    </a:cubicBezTo>
                    <a:cubicBezTo>
                      <a:pt x="388831" y="1"/>
                      <a:pt x="500979" y="112087"/>
                      <a:pt x="500979" y="250353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45CA47BD-BD4F-3C8D-41AA-2C2A0D85C968}"/>
                </a:ext>
              </a:extLst>
            </p:cNvPr>
            <p:cNvSpPr/>
            <p:nvPr/>
          </p:nvSpPr>
          <p:spPr>
            <a:xfrm rot="6297601" flipH="1">
              <a:off x="11439975" y="3481911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81385F8C-19F6-724D-FC24-A94CED6EEEB1}"/>
                </a:ext>
              </a:extLst>
            </p:cNvPr>
            <p:cNvSpPr/>
            <p:nvPr/>
          </p:nvSpPr>
          <p:spPr>
            <a:xfrm rot="15362401">
              <a:off x="10499185" y="508107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0154A834-EE1A-90E3-B5B5-ECFD55CD25E5}"/>
                </a:ext>
              </a:extLst>
            </p:cNvPr>
            <p:cNvSpPr/>
            <p:nvPr/>
          </p:nvSpPr>
          <p:spPr>
            <a:xfrm rot="15316798">
              <a:off x="7520754" y="553651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53945F24-449A-1052-A1AC-DE12288CA094}"/>
                </a:ext>
              </a:extLst>
            </p:cNvPr>
            <p:cNvSpPr/>
            <p:nvPr/>
          </p:nvSpPr>
          <p:spPr>
            <a:xfrm rot="15313802">
              <a:off x="9991771" y="4422928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849BD9-3D6A-03F5-4944-1F027A7C1C4B}"/>
              </a:ext>
            </a:extLst>
          </p:cNvPr>
          <p:cNvGrpSpPr/>
          <p:nvPr/>
        </p:nvGrpSpPr>
        <p:grpSpPr>
          <a:xfrm>
            <a:off x="2964682" y="3319665"/>
            <a:ext cx="9240249" cy="3549559"/>
            <a:chOff x="2964682" y="3290637"/>
            <a:chExt cx="9240249" cy="354955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5F30409-19C3-63B8-47C7-A8AC276FEE13}"/>
                </a:ext>
              </a:extLst>
            </p:cNvPr>
            <p:cNvGrpSpPr/>
            <p:nvPr/>
          </p:nvGrpSpPr>
          <p:grpSpPr>
            <a:xfrm>
              <a:off x="2964682" y="3290637"/>
              <a:ext cx="9240249" cy="3549559"/>
              <a:chOff x="2964682" y="3290637"/>
              <a:chExt cx="9240249" cy="3549559"/>
            </a:xfrm>
          </p:grpSpPr>
          <p:pic>
            <p:nvPicPr>
              <p:cNvPr id="77" name="Picture 7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612FE70-F553-7865-5A14-D93411FAE4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alphaModFix amt="6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64682" y="3290637"/>
                <a:ext cx="9240249" cy="3549559"/>
              </a:xfrm>
              <a:prstGeom prst="rect">
                <a:avLst/>
              </a:prstGeom>
            </p:spPr>
          </p:pic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52FB6934-BE0B-BE47-1603-4202220B57F1}"/>
                  </a:ext>
                </a:extLst>
              </p:cNvPr>
              <p:cNvSpPr/>
              <p:nvPr/>
            </p:nvSpPr>
            <p:spPr>
              <a:xfrm rot="15316798">
                <a:off x="8951751" y="5270680"/>
                <a:ext cx="445892" cy="44564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19034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67B9B02-786E-5382-BC59-58F4B5564397}"/>
                </a:ext>
              </a:extLst>
            </p:cNvPr>
            <p:cNvGrpSpPr/>
            <p:nvPr/>
          </p:nvGrpSpPr>
          <p:grpSpPr>
            <a:xfrm>
              <a:off x="7047443" y="4590975"/>
              <a:ext cx="2693504" cy="1157169"/>
              <a:chOff x="7047443" y="4590975"/>
              <a:chExt cx="2693504" cy="1157169"/>
            </a:xfrm>
          </p:grpSpPr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186DBFB0-8370-93D4-4F0A-2BA5533407FF}"/>
                  </a:ext>
                </a:extLst>
              </p:cNvPr>
              <p:cNvSpPr/>
              <p:nvPr/>
            </p:nvSpPr>
            <p:spPr>
              <a:xfrm rot="15313802">
                <a:off x="7047314" y="5273975"/>
                <a:ext cx="474298" cy="47403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24164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4CA9D4AF-5BAF-EF89-494D-516D510A04FA}"/>
                  </a:ext>
                </a:extLst>
              </p:cNvPr>
              <p:cNvGrpSpPr/>
              <p:nvPr/>
            </p:nvGrpSpPr>
            <p:grpSpPr>
              <a:xfrm rot="16200000">
                <a:off x="9029764" y="4354233"/>
                <a:ext cx="474441" cy="947925"/>
                <a:chOff x="8371466" y="-1667395"/>
                <a:chExt cx="474441" cy="947925"/>
              </a:xfrm>
            </p:grpSpPr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0E39C1EB-68FE-A2C0-FACB-4008DE4FD77F}"/>
                    </a:ext>
                  </a:extLst>
                </p:cNvPr>
                <p:cNvSpPr/>
                <p:nvPr/>
              </p:nvSpPr>
              <p:spPr>
                <a:xfrm rot="16200000">
                  <a:off x="8134925" y="-1430452"/>
                  <a:ext cx="947925" cy="474039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89 w 1001247"/>
                    <a:gd name="connsiteY1" fmla="*/ 0 h 500704"/>
                    <a:gd name="connsiteX2" fmla="*/ 0 w 1001247"/>
                    <a:gd name="connsiteY2" fmla="*/ 250352 h 500704"/>
                    <a:gd name="connsiteX3" fmla="*/ 250489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89" y="0"/>
                      </a:lnTo>
                      <a:cubicBezTo>
                        <a:pt x="112157" y="0"/>
                        <a:pt x="0" y="112096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6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05C3DD">
                    <a:alpha val="26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B2F84A39-67AA-03B2-C842-38B72BAFFB48}"/>
                    </a:ext>
                  </a:extLst>
                </p:cNvPr>
                <p:cNvSpPr/>
                <p:nvPr/>
              </p:nvSpPr>
              <p:spPr>
                <a:xfrm rot="11029800">
                  <a:off x="8371466" y="-1666369"/>
                  <a:ext cx="474299" cy="47403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1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95" name="Graphic 74">
            <a:extLst>
              <a:ext uri="{FF2B5EF4-FFF2-40B4-BE49-F238E27FC236}">
                <a16:creationId xmlns:a16="http://schemas.microsoft.com/office/drawing/2014/main" id="{91B75CE1-7166-CEE3-076C-8153719BD060}"/>
              </a:ext>
            </a:extLst>
          </p:cNvPr>
          <p:cNvGrpSpPr/>
          <p:nvPr/>
        </p:nvGrpSpPr>
        <p:grpSpPr>
          <a:xfrm>
            <a:off x="420292" y="364490"/>
            <a:ext cx="4934309" cy="2957257"/>
            <a:chOff x="420292" y="364490"/>
            <a:chExt cx="4934309" cy="2957257"/>
          </a:xfrm>
        </p:grpSpPr>
        <p:grpSp>
          <p:nvGrpSpPr>
            <p:cNvPr id="196" name="Graphic 74">
              <a:extLst>
                <a:ext uri="{FF2B5EF4-FFF2-40B4-BE49-F238E27FC236}">
                  <a16:creationId xmlns:a16="http://schemas.microsoft.com/office/drawing/2014/main" id="{215BEAE8-2822-9685-C3C5-F41BE45A9DAF}"/>
                </a:ext>
              </a:extLst>
            </p:cNvPr>
            <p:cNvGrpSpPr/>
            <p:nvPr/>
          </p:nvGrpSpPr>
          <p:grpSpPr>
            <a:xfrm>
              <a:off x="1789710" y="364490"/>
              <a:ext cx="2196279" cy="399095"/>
              <a:chOff x="1789710" y="364490"/>
              <a:chExt cx="2196279" cy="399095"/>
            </a:xfrm>
            <a:solidFill>
              <a:srgbClr val="FFFFFF"/>
            </a:solidFill>
          </p:grpSpPr>
          <p:sp>
            <p:nvSpPr>
              <p:cNvPr id="239" name="Freeform 238">
                <a:extLst>
                  <a:ext uri="{FF2B5EF4-FFF2-40B4-BE49-F238E27FC236}">
                    <a16:creationId xmlns:a16="http://schemas.microsoft.com/office/drawing/2014/main" id="{013A56ED-C81B-469B-442E-6673987D53D4}"/>
                  </a:ext>
                </a:extLst>
              </p:cNvPr>
              <p:cNvSpPr/>
              <p:nvPr/>
            </p:nvSpPr>
            <p:spPr>
              <a:xfrm>
                <a:off x="1789710" y="366303"/>
                <a:ext cx="294398" cy="395670"/>
              </a:xfrm>
              <a:custGeom>
                <a:avLst/>
                <a:gdLst>
                  <a:gd name="connsiteX0" fmla="*/ 202 w 294398"/>
                  <a:gd name="connsiteY0" fmla="*/ 25989 h 395670"/>
                  <a:gd name="connsiteX1" fmla="*/ 7673 w 294398"/>
                  <a:gd name="connsiteY1" fmla="*/ 7454 h 395670"/>
                  <a:gd name="connsiteX2" fmla="*/ 26653 w 294398"/>
                  <a:gd name="connsiteY2" fmla="*/ 0 h 395670"/>
                  <a:gd name="connsiteX3" fmla="*/ 157699 w 294398"/>
                  <a:gd name="connsiteY3" fmla="*/ 0 h 395670"/>
                  <a:gd name="connsiteX4" fmla="*/ 245534 w 294398"/>
                  <a:gd name="connsiteY4" fmla="*/ 30421 h 395670"/>
                  <a:gd name="connsiteX5" fmla="*/ 280870 w 294398"/>
                  <a:gd name="connsiteY5" fmla="*/ 106573 h 395670"/>
                  <a:gd name="connsiteX6" fmla="*/ 262496 w 294398"/>
                  <a:gd name="connsiteY6" fmla="*/ 159961 h 395670"/>
                  <a:gd name="connsiteX7" fmla="*/ 219890 w 294398"/>
                  <a:gd name="connsiteY7" fmla="*/ 190986 h 395670"/>
                  <a:gd name="connsiteX8" fmla="*/ 273399 w 294398"/>
                  <a:gd name="connsiteY8" fmla="*/ 225033 h 395670"/>
                  <a:gd name="connsiteX9" fmla="*/ 294399 w 294398"/>
                  <a:gd name="connsiteY9" fmla="*/ 286277 h 395670"/>
                  <a:gd name="connsiteX10" fmla="*/ 259265 w 294398"/>
                  <a:gd name="connsiteY10" fmla="*/ 363840 h 395670"/>
                  <a:gd name="connsiteX11" fmla="*/ 167189 w 294398"/>
                  <a:gd name="connsiteY11" fmla="*/ 395671 h 395670"/>
                  <a:gd name="connsiteX12" fmla="*/ 26451 w 294398"/>
                  <a:gd name="connsiteY12" fmla="*/ 395671 h 395670"/>
                  <a:gd name="connsiteX13" fmla="*/ 7471 w 294398"/>
                  <a:gd name="connsiteY13" fmla="*/ 388217 h 395670"/>
                  <a:gd name="connsiteX14" fmla="*/ 0 w 294398"/>
                  <a:gd name="connsiteY14" fmla="*/ 369279 h 395670"/>
                  <a:gd name="connsiteX15" fmla="*/ 0 w 294398"/>
                  <a:gd name="connsiteY15" fmla="*/ 25989 h 395670"/>
                  <a:gd name="connsiteX16" fmla="*/ 56134 w 294398"/>
                  <a:gd name="connsiteY16" fmla="*/ 49560 h 395670"/>
                  <a:gd name="connsiteX17" fmla="*/ 56134 w 294398"/>
                  <a:gd name="connsiteY17" fmla="*/ 170034 h 395670"/>
                  <a:gd name="connsiteX18" fmla="*/ 152045 w 294398"/>
                  <a:gd name="connsiteY18" fmla="*/ 170034 h 395670"/>
                  <a:gd name="connsiteX19" fmla="*/ 202525 w 294398"/>
                  <a:gd name="connsiteY19" fmla="*/ 152909 h 395670"/>
                  <a:gd name="connsiteX20" fmla="*/ 222717 w 294398"/>
                  <a:gd name="connsiteY20" fmla="*/ 110200 h 395670"/>
                  <a:gd name="connsiteX21" fmla="*/ 202122 w 294398"/>
                  <a:gd name="connsiteY21" fmla="*/ 67087 h 395670"/>
                  <a:gd name="connsiteX22" fmla="*/ 151238 w 294398"/>
                  <a:gd name="connsiteY22" fmla="*/ 49560 h 395670"/>
                  <a:gd name="connsiteX23" fmla="*/ 55932 w 294398"/>
                  <a:gd name="connsiteY23" fmla="*/ 49560 h 395670"/>
                  <a:gd name="connsiteX24" fmla="*/ 56134 w 294398"/>
                  <a:gd name="connsiteY24" fmla="*/ 217176 h 395670"/>
                  <a:gd name="connsiteX25" fmla="*/ 56134 w 294398"/>
                  <a:gd name="connsiteY25" fmla="*/ 345910 h 395670"/>
                  <a:gd name="connsiteX26" fmla="*/ 160930 w 294398"/>
                  <a:gd name="connsiteY26" fmla="*/ 345910 h 395670"/>
                  <a:gd name="connsiteX27" fmla="*/ 214439 w 294398"/>
                  <a:gd name="connsiteY27" fmla="*/ 327375 h 395670"/>
                  <a:gd name="connsiteX28" fmla="*/ 236044 w 294398"/>
                  <a:gd name="connsiteY28" fmla="*/ 281644 h 395670"/>
                  <a:gd name="connsiteX29" fmla="*/ 214439 w 294398"/>
                  <a:gd name="connsiteY29" fmla="*/ 235710 h 395670"/>
                  <a:gd name="connsiteX30" fmla="*/ 160930 w 294398"/>
                  <a:gd name="connsiteY30" fmla="*/ 217377 h 395670"/>
                  <a:gd name="connsiteX31" fmla="*/ 56134 w 294398"/>
                  <a:gd name="connsiteY31" fmla="*/ 217377 h 39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94398" h="395670">
                    <a:moveTo>
                      <a:pt x="202" y="25989"/>
                    </a:moveTo>
                    <a:cubicBezTo>
                      <a:pt x="202" y="18534"/>
                      <a:pt x="2625" y="12289"/>
                      <a:pt x="7673" y="7454"/>
                    </a:cubicBezTo>
                    <a:cubicBezTo>
                      <a:pt x="12721" y="2619"/>
                      <a:pt x="18980" y="0"/>
                      <a:pt x="26653" y="0"/>
                    </a:cubicBezTo>
                    <a:lnTo>
                      <a:pt x="157699" y="0"/>
                    </a:lnTo>
                    <a:cubicBezTo>
                      <a:pt x="192631" y="0"/>
                      <a:pt x="221910" y="10073"/>
                      <a:pt x="245534" y="30421"/>
                    </a:cubicBezTo>
                    <a:cubicBezTo>
                      <a:pt x="269159" y="50768"/>
                      <a:pt x="280870" y="76153"/>
                      <a:pt x="280870" y="106573"/>
                    </a:cubicBezTo>
                    <a:cubicBezTo>
                      <a:pt x="280870" y="127928"/>
                      <a:pt x="274813" y="145657"/>
                      <a:pt x="262496" y="159961"/>
                    </a:cubicBezTo>
                    <a:cubicBezTo>
                      <a:pt x="250380" y="174264"/>
                      <a:pt x="236044" y="184539"/>
                      <a:pt x="219890" y="190986"/>
                    </a:cubicBezTo>
                    <a:cubicBezTo>
                      <a:pt x="241496" y="197433"/>
                      <a:pt x="259265" y="208714"/>
                      <a:pt x="273399" y="225033"/>
                    </a:cubicBezTo>
                    <a:cubicBezTo>
                      <a:pt x="287534" y="241351"/>
                      <a:pt x="294399" y="261699"/>
                      <a:pt x="294399" y="286277"/>
                    </a:cubicBezTo>
                    <a:cubicBezTo>
                      <a:pt x="294399" y="316698"/>
                      <a:pt x="282687" y="342485"/>
                      <a:pt x="259265" y="363840"/>
                    </a:cubicBezTo>
                    <a:cubicBezTo>
                      <a:pt x="235842" y="384993"/>
                      <a:pt x="205150" y="395671"/>
                      <a:pt x="167189" y="395671"/>
                    </a:cubicBezTo>
                    <a:lnTo>
                      <a:pt x="26451" y="395671"/>
                    </a:lnTo>
                    <a:cubicBezTo>
                      <a:pt x="18779" y="395671"/>
                      <a:pt x="12519" y="393253"/>
                      <a:pt x="7471" y="388217"/>
                    </a:cubicBezTo>
                    <a:cubicBezTo>
                      <a:pt x="2423" y="383180"/>
                      <a:pt x="0" y="376935"/>
                      <a:pt x="0" y="369279"/>
                    </a:cubicBezTo>
                    <a:lnTo>
                      <a:pt x="0" y="25989"/>
                    </a:lnTo>
                    <a:close/>
                    <a:moveTo>
                      <a:pt x="56134" y="49560"/>
                    </a:moveTo>
                    <a:lnTo>
                      <a:pt x="56134" y="170034"/>
                    </a:lnTo>
                    <a:lnTo>
                      <a:pt x="152045" y="170034"/>
                    </a:lnTo>
                    <a:cubicBezTo>
                      <a:pt x="172237" y="170034"/>
                      <a:pt x="188997" y="164393"/>
                      <a:pt x="202525" y="152909"/>
                    </a:cubicBezTo>
                    <a:cubicBezTo>
                      <a:pt x="216054" y="141628"/>
                      <a:pt x="222717" y="127324"/>
                      <a:pt x="222717" y="110200"/>
                    </a:cubicBezTo>
                    <a:cubicBezTo>
                      <a:pt x="222717" y="93075"/>
                      <a:pt x="215852" y="78772"/>
                      <a:pt x="202122" y="67087"/>
                    </a:cubicBezTo>
                    <a:cubicBezTo>
                      <a:pt x="188391" y="55402"/>
                      <a:pt x="171430" y="49560"/>
                      <a:pt x="151238" y="49560"/>
                    </a:cubicBezTo>
                    <a:lnTo>
                      <a:pt x="55932" y="49560"/>
                    </a:lnTo>
                    <a:close/>
                    <a:moveTo>
                      <a:pt x="56134" y="217176"/>
                    </a:moveTo>
                    <a:lnTo>
                      <a:pt x="56134" y="345910"/>
                    </a:lnTo>
                    <a:lnTo>
                      <a:pt x="160930" y="345910"/>
                    </a:lnTo>
                    <a:cubicBezTo>
                      <a:pt x="182131" y="345910"/>
                      <a:pt x="199900" y="339665"/>
                      <a:pt x="214439" y="327375"/>
                    </a:cubicBezTo>
                    <a:cubicBezTo>
                      <a:pt x="228775" y="315086"/>
                      <a:pt x="236044" y="299775"/>
                      <a:pt x="236044" y="281644"/>
                    </a:cubicBezTo>
                    <a:cubicBezTo>
                      <a:pt x="236044" y="263512"/>
                      <a:pt x="228775" y="247999"/>
                      <a:pt x="214439" y="235710"/>
                    </a:cubicBezTo>
                    <a:cubicBezTo>
                      <a:pt x="200102" y="223421"/>
                      <a:pt x="182333" y="217377"/>
                      <a:pt x="160930" y="217377"/>
                    </a:cubicBezTo>
                    <a:lnTo>
                      <a:pt x="56134" y="217377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 239">
                <a:extLst>
                  <a:ext uri="{FF2B5EF4-FFF2-40B4-BE49-F238E27FC236}">
                    <a16:creationId xmlns:a16="http://schemas.microsoft.com/office/drawing/2014/main" id="{CFCBDDD5-CFE4-15E0-DEB0-368C91F6B21D}"/>
                  </a:ext>
                </a:extLst>
              </p:cNvPr>
              <p:cNvSpPr/>
              <p:nvPr/>
            </p:nvSpPr>
            <p:spPr>
              <a:xfrm>
                <a:off x="2230501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4 w 257447"/>
                  <a:gd name="connsiteY4" fmla="*/ 7454 h 396476"/>
                  <a:gd name="connsiteX5" fmla="*/ 257246 w 257447"/>
                  <a:gd name="connsiteY5" fmla="*/ 26593 h 396476"/>
                  <a:gd name="connsiteX6" fmla="*/ 249774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6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6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8" y="2418"/>
                      <a:pt x="249774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4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4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6" y="351349"/>
                    </a:cubicBezTo>
                    <a:cubicBezTo>
                      <a:pt x="254822" y="356386"/>
                      <a:pt x="257448" y="362631"/>
                      <a:pt x="257448" y="370488"/>
                    </a:cubicBezTo>
                    <a:cubicBezTo>
                      <a:pt x="257448" y="378345"/>
                      <a:pt x="254822" y="384389"/>
                      <a:pt x="249976" y="389224"/>
                    </a:cubicBezTo>
                    <a:cubicBezTo>
                      <a:pt x="244928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 240">
                <a:extLst>
                  <a:ext uri="{FF2B5EF4-FFF2-40B4-BE49-F238E27FC236}">
                    <a16:creationId xmlns:a16="http://schemas.microsoft.com/office/drawing/2014/main" id="{ADE3263B-4FA6-7687-A49C-EB29AB85A842}"/>
                  </a:ext>
                </a:extLst>
              </p:cNvPr>
              <p:cNvSpPr/>
              <p:nvPr/>
            </p:nvSpPr>
            <p:spPr>
              <a:xfrm>
                <a:off x="2785174" y="365698"/>
                <a:ext cx="308129" cy="397886"/>
              </a:xfrm>
              <a:custGeom>
                <a:avLst/>
                <a:gdLst>
                  <a:gd name="connsiteX0" fmla="*/ 182333 w 308129"/>
                  <a:gd name="connsiteY0" fmla="*/ 52582 h 397886"/>
                  <a:gd name="connsiteX1" fmla="*/ 182333 w 308129"/>
                  <a:gd name="connsiteY1" fmla="*/ 370085 h 397886"/>
                  <a:gd name="connsiteX2" fmla="*/ 174257 w 308129"/>
                  <a:gd name="connsiteY2" fmla="*/ 390030 h 397886"/>
                  <a:gd name="connsiteX3" fmla="*/ 153863 w 308129"/>
                  <a:gd name="connsiteY3" fmla="*/ 397887 h 397886"/>
                  <a:gd name="connsiteX4" fmla="*/ 133873 w 308129"/>
                  <a:gd name="connsiteY4" fmla="*/ 390030 h 397886"/>
                  <a:gd name="connsiteX5" fmla="*/ 125998 w 308129"/>
                  <a:gd name="connsiteY5" fmla="*/ 370085 h 397886"/>
                  <a:gd name="connsiteX6" fmla="*/ 125998 w 308129"/>
                  <a:gd name="connsiteY6" fmla="*/ 52582 h 397886"/>
                  <a:gd name="connsiteX7" fmla="*/ 26048 w 308129"/>
                  <a:gd name="connsiteY7" fmla="*/ 52582 h 397886"/>
                  <a:gd name="connsiteX8" fmla="*/ 7269 w 308129"/>
                  <a:gd name="connsiteY8" fmla="*/ 45329 h 397886"/>
                  <a:gd name="connsiteX9" fmla="*/ 0 w 308129"/>
                  <a:gd name="connsiteY9" fmla="*/ 25989 h 397886"/>
                  <a:gd name="connsiteX10" fmla="*/ 7269 w 308129"/>
                  <a:gd name="connsiteY10" fmla="*/ 7253 h 397886"/>
                  <a:gd name="connsiteX11" fmla="*/ 26048 w 308129"/>
                  <a:gd name="connsiteY11" fmla="*/ 0 h 397886"/>
                  <a:gd name="connsiteX12" fmla="*/ 282082 w 308129"/>
                  <a:gd name="connsiteY12" fmla="*/ 0 h 397886"/>
                  <a:gd name="connsiteX13" fmla="*/ 300860 w 308129"/>
                  <a:gd name="connsiteY13" fmla="*/ 7253 h 397886"/>
                  <a:gd name="connsiteX14" fmla="*/ 308129 w 308129"/>
                  <a:gd name="connsiteY14" fmla="*/ 26593 h 397886"/>
                  <a:gd name="connsiteX15" fmla="*/ 300860 w 308129"/>
                  <a:gd name="connsiteY15" fmla="*/ 45329 h 397886"/>
                  <a:gd name="connsiteX16" fmla="*/ 282082 w 308129"/>
                  <a:gd name="connsiteY16" fmla="*/ 52582 h 397886"/>
                  <a:gd name="connsiteX17" fmla="*/ 182131 w 308129"/>
                  <a:gd name="connsiteY17" fmla="*/ 52582 h 3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129" h="397886">
                    <a:moveTo>
                      <a:pt x="182333" y="52582"/>
                    </a:moveTo>
                    <a:lnTo>
                      <a:pt x="182333" y="370085"/>
                    </a:lnTo>
                    <a:cubicBezTo>
                      <a:pt x="182333" y="378144"/>
                      <a:pt x="179708" y="384792"/>
                      <a:pt x="174257" y="390030"/>
                    </a:cubicBezTo>
                    <a:cubicBezTo>
                      <a:pt x="169007" y="395268"/>
                      <a:pt x="162141" y="397887"/>
                      <a:pt x="153863" y="397887"/>
                    </a:cubicBezTo>
                    <a:cubicBezTo>
                      <a:pt x="145584" y="397887"/>
                      <a:pt x="139123" y="395268"/>
                      <a:pt x="133873" y="390030"/>
                    </a:cubicBezTo>
                    <a:cubicBezTo>
                      <a:pt x="128623" y="384792"/>
                      <a:pt x="125998" y="378144"/>
                      <a:pt x="125998" y="370085"/>
                    </a:cubicBezTo>
                    <a:lnTo>
                      <a:pt x="125998" y="52582"/>
                    </a:lnTo>
                    <a:lnTo>
                      <a:pt x="26048" y="52582"/>
                    </a:lnTo>
                    <a:cubicBezTo>
                      <a:pt x="18375" y="52582"/>
                      <a:pt x="12115" y="50164"/>
                      <a:pt x="7269" y="45329"/>
                    </a:cubicBezTo>
                    <a:cubicBezTo>
                      <a:pt x="2423" y="40494"/>
                      <a:pt x="0" y="34047"/>
                      <a:pt x="0" y="25989"/>
                    </a:cubicBezTo>
                    <a:cubicBezTo>
                      <a:pt x="0" y="17930"/>
                      <a:pt x="2423" y="12088"/>
                      <a:pt x="7269" y="7253"/>
                    </a:cubicBezTo>
                    <a:cubicBezTo>
                      <a:pt x="12115" y="2418"/>
                      <a:pt x="18375" y="0"/>
                      <a:pt x="26048" y="0"/>
                    </a:cubicBezTo>
                    <a:lnTo>
                      <a:pt x="282082" y="0"/>
                    </a:lnTo>
                    <a:cubicBezTo>
                      <a:pt x="289755" y="0"/>
                      <a:pt x="296014" y="2418"/>
                      <a:pt x="300860" y="7253"/>
                    </a:cubicBezTo>
                    <a:cubicBezTo>
                      <a:pt x="305706" y="12088"/>
                      <a:pt x="308129" y="18534"/>
                      <a:pt x="308129" y="26593"/>
                    </a:cubicBezTo>
                    <a:cubicBezTo>
                      <a:pt x="308129" y="34651"/>
                      <a:pt x="305706" y="40494"/>
                      <a:pt x="300860" y="45329"/>
                    </a:cubicBezTo>
                    <a:cubicBezTo>
                      <a:pt x="296014" y="50164"/>
                      <a:pt x="289755" y="52582"/>
                      <a:pt x="282082" y="52582"/>
                    </a:cubicBezTo>
                    <a:lnTo>
                      <a:pt x="182131" y="52582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 241">
                <a:extLst>
                  <a:ext uri="{FF2B5EF4-FFF2-40B4-BE49-F238E27FC236}">
                    <a16:creationId xmlns:a16="http://schemas.microsoft.com/office/drawing/2014/main" id="{CEB19B9D-0DB3-05AD-BF03-F5DBF08E4274}"/>
                  </a:ext>
                </a:extLst>
              </p:cNvPr>
              <p:cNvSpPr/>
              <p:nvPr/>
            </p:nvSpPr>
            <p:spPr>
              <a:xfrm>
                <a:off x="3220715" y="364490"/>
                <a:ext cx="333773" cy="399095"/>
              </a:xfrm>
              <a:custGeom>
                <a:avLst/>
                <a:gdLst>
                  <a:gd name="connsiteX0" fmla="*/ 277437 w 333773"/>
                  <a:gd name="connsiteY0" fmla="*/ 223220 h 399095"/>
                  <a:gd name="connsiteX1" fmla="*/ 56739 w 333773"/>
                  <a:gd name="connsiteY1" fmla="*/ 223220 h 399095"/>
                  <a:gd name="connsiteX2" fmla="*/ 56739 w 333773"/>
                  <a:gd name="connsiteY2" fmla="*/ 371294 h 399095"/>
                  <a:gd name="connsiteX3" fmla="*/ 48663 w 333773"/>
                  <a:gd name="connsiteY3" fmla="*/ 391239 h 399095"/>
                  <a:gd name="connsiteX4" fmla="*/ 28269 w 333773"/>
                  <a:gd name="connsiteY4" fmla="*/ 399096 h 399095"/>
                  <a:gd name="connsiteX5" fmla="*/ 8077 w 333773"/>
                  <a:gd name="connsiteY5" fmla="*/ 391239 h 399095"/>
                  <a:gd name="connsiteX6" fmla="*/ 0 w 333773"/>
                  <a:gd name="connsiteY6" fmla="*/ 371294 h 399095"/>
                  <a:gd name="connsiteX7" fmla="*/ 0 w 333773"/>
                  <a:gd name="connsiteY7" fmla="*/ 27802 h 399095"/>
                  <a:gd name="connsiteX8" fmla="*/ 8077 w 333773"/>
                  <a:gd name="connsiteY8" fmla="*/ 7857 h 399095"/>
                  <a:gd name="connsiteX9" fmla="*/ 28269 w 333773"/>
                  <a:gd name="connsiteY9" fmla="*/ 0 h 399095"/>
                  <a:gd name="connsiteX10" fmla="*/ 48663 w 333773"/>
                  <a:gd name="connsiteY10" fmla="*/ 7857 h 399095"/>
                  <a:gd name="connsiteX11" fmla="*/ 56739 w 333773"/>
                  <a:gd name="connsiteY11" fmla="*/ 27802 h 399095"/>
                  <a:gd name="connsiteX12" fmla="*/ 56739 w 333773"/>
                  <a:gd name="connsiteY12" fmla="*/ 170638 h 399095"/>
                  <a:gd name="connsiteX13" fmla="*/ 277437 w 333773"/>
                  <a:gd name="connsiteY13" fmla="*/ 170638 h 399095"/>
                  <a:gd name="connsiteX14" fmla="*/ 277437 w 333773"/>
                  <a:gd name="connsiteY14" fmla="*/ 27802 h 399095"/>
                  <a:gd name="connsiteX15" fmla="*/ 285313 w 333773"/>
                  <a:gd name="connsiteY15" fmla="*/ 7857 h 399095"/>
                  <a:gd name="connsiteX16" fmla="*/ 305302 w 333773"/>
                  <a:gd name="connsiteY16" fmla="*/ 0 h 399095"/>
                  <a:gd name="connsiteX17" fmla="*/ 325696 w 333773"/>
                  <a:gd name="connsiteY17" fmla="*/ 7857 h 399095"/>
                  <a:gd name="connsiteX18" fmla="*/ 333773 w 333773"/>
                  <a:gd name="connsiteY18" fmla="*/ 27802 h 399095"/>
                  <a:gd name="connsiteX19" fmla="*/ 333773 w 333773"/>
                  <a:gd name="connsiteY19" fmla="*/ 371294 h 399095"/>
                  <a:gd name="connsiteX20" fmla="*/ 325898 w 333773"/>
                  <a:gd name="connsiteY20" fmla="*/ 391239 h 399095"/>
                  <a:gd name="connsiteX21" fmla="*/ 305908 w 333773"/>
                  <a:gd name="connsiteY21" fmla="*/ 399096 h 399095"/>
                  <a:gd name="connsiteX22" fmla="*/ 285514 w 333773"/>
                  <a:gd name="connsiteY22" fmla="*/ 391239 h 399095"/>
                  <a:gd name="connsiteX23" fmla="*/ 277437 w 333773"/>
                  <a:gd name="connsiteY23" fmla="*/ 371294 h 399095"/>
                  <a:gd name="connsiteX24" fmla="*/ 277437 w 333773"/>
                  <a:gd name="connsiteY24" fmla="*/ 223220 h 3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33773" h="399095">
                    <a:moveTo>
                      <a:pt x="277437" y="223220"/>
                    </a:moveTo>
                    <a:lnTo>
                      <a:pt x="56739" y="223220"/>
                    </a:lnTo>
                    <a:lnTo>
                      <a:pt x="56739" y="371294"/>
                    </a:lnTo>
                    <a:cubicBezTo>
                      <a:pt x="56739" y="379353"/>
                      <a:pt x="54114" y="386001"/>
                      <a:pt x="48663" y="391239"/>
                    </a:cubicBezTo>
                    <a:cubicBezTo>
                      <a:pt x="43413" y="396477"/>
                      <a:pt x="36547" y="399096"/>
                      <a:pt x="28269" y="399096"/>
                    </a:cubicBezTo>
                    <a:cubicBezTo>
                      <a:pt x="19990" y="399096"/>
                      <a:pt x="13529" y="396477"/>
                      <a:pt x="8077" y="391239"/>
                    </a:cubicBezTo>
                    <a:cubicBezTo>
                      <a:pt x="2827" y="386001"/>
                      <a:pt x="0" y="379353"/>
                      <a:pt x="0" y="371294"/>
                    </a:cubicBezTo>
                    <a:lnTo>
                      <a:pt x="0" y="27802"/>
                    </a:lnTo>
                    <a:cubicBezTo>
                      <a:pt x="0" y="19743"/>
                      <a:pt x="2625" y="13095"/>
                      <a:pt x="8077" y="7857"/>
                    </a:cubicBezTo>
                    <a:cubicBezTo>
                      <a:pt x="13327" y="2619"/>
                      <a:pt x="20192" y="0"/>
                      <a:pt x="28269" y="0"/>
                    </a:cubicBezTo>
                    <a:cubicBezTo>
                      <a:pt x="36346" y="0"/>
                      <a:pt x="43413" y="2619"/>
                      <a:pt x="48663" y="7857"/>
                    </a:cubicBezTo>
                    <a:cubicBezTo>
                      <a:pt x="53913" y="13095"/>
                      <a:pt x="56739" y="19743"/>
                      <a:pt x="56739" y="27802"/>
                    </a:cubicBezTo>
                    <a:lnTo>
                      <a:pt x="56739" y="170638"/>
                    </a:lnTo>
                    <a:lnTo>
                      <a:pt x="277437" y="170638"/>
                    </a:lnTo>
                    <a:lnTo>
                      <a:pt x="277437" y="27802"/>
                    </a:lnTo>
                    <a:cubicBezTo>
                      <a:pt x="277437" y="19743"/>
                      <a:pt x="280062" y="13095"/>
                      <a:pt x="285313" y="7857"/>
                    </a:cubicBezTo>
                    <a:cubicBezTo>
                      <a:pt x="290562" y="2619"/>
                      <a:pt x="297226" y="0"/>
                      <a:pt x="305302" y="0"/>
                    </a:cubicBezTo>
                    <a:cubicBezTo>
                      <a:pt x="313379" y="0"/>
                      <a:pt x="320446" y="2619"/>
                      <a:pt x="325696" y="7857"/>
                    </a:cubicBezTo>
                    <a:cubicBezTo>
                      <a:pt x="330946" y="13095"/>
                      <a:pt x="333773" y="19743"/>
                      <a:pt x="333773" y="27802"/>
                    </a:cubicBezTo>
                    <a:lnTo>
                      <a:pt x="333773" y="371294"/>
                    </a:lnTo>
                    <a:cubicBezTo>
                      <a:pt x="333773" y="379353"/>
                      <a:pt x="331148" y="386001"/>
                      <a:pt x="325898" y="391239"/>
                    </a:cubicBezTo>
                    <a:cubicBezTo>
                      <a:pt x="320648" y="396477"/>
                      <a:pt x="313985" y="399096"/>
                      <a:pt x="305908" y="399096"/>
                    </a:cubicBezTo>
                    <a:cubicBezTo>
                      <a:pt x="297831" y="399096"/>
                      <a:pt x="290764" y="396477"/>
                      <a:pt x="285514" y="391239"/>
                    </a:cubicBezTo>
                    <a:cubicBezTo>
                      <a:pt x="280265" y="386001"/>
                      <a:pt x="277437" y="379353"/>
                      <a:pt x="277437" y="371294"/>
                    </a:cubicBezTo>
                    <a:lnTo>
                      <a:pt x="277437" y="223220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 242">
                <a:extLst>
                  <a:ext uri="{FF2B5EF4-FFF2-40B4-BE49-F238E27FC236}">
                    <a16:creationId xmlns:a16="http://schemas.microsoft.com/office/drawing/2014/main" id="{05EDFAD2-0B2F-DFE5-FB01-667637E660FC}"/>
                  </a:ext>
                </a:extLst>
              </p:cNvPr>
              <p:cNvSpPr/>
              <p:nvPr/>
            </p:nvSpPr>
            <p:spPr>
              <a:xfrm>
                <a:off x="3728543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5 w 257447"/>
                  <a:gd name="connsiteY4" fmla="*/ 7454 h 396476"/>
                  <a:gd name="connsiteX5" fmla="*/ 257246 w 257447"/>
                  <a:gd name="connsiteY5" fmla="*/ 26593 h 396476"/>
                  <a:gd name="connsiteX6" fmla="*/ 249775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7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7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9" y="2418"/>
                      <a:pt x="249775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5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5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7" y="351349"/>
                    </a:cubicBezTo>
                    <a:cubicBezTo>
                      <a:pt x="254823" y="356386"/>
                      <a:pt x="257448" y="362631"/>
                      <a:pt x="257448" y="370488"/>
                    </a:cubicBezTo>
                    <a:cubicBezTo>
                      <a:pt x="257448" y="378345"/>
                      <a:pt x="254823" y="384389"/>
                      <a:pt x="249977" y="389224"/>
                    </a:cubicBezTo>
                    <a:cubicBezTo>
                      <a:pt x="244929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7" name="Graphic 74">
              <a:extLst>
                <a:ext uri="{FF2B5EF4-FFF2-40B4-BE49-F238E27FC236}">
                  <a16:creationId xmlns:a16="http://schemas.microsoft.com/office/drawing/2014/main" id="{BE507D85-96A8-173E-FF21-A090B2FFB628}"/>
                </a:ext>
              </a:extLst>
            </p:cNvPr>
            <p:cNvGrpSpPr/>
            <p:nvPr/>
          </p:nvGrpSpPr>
          <p:grpSpPr>
            <a:xfrm>
              <a:off x="423724" y="930799"/>
              <a:ext cx="4928454" cy="1710611"/>
              <a:chOff x="423724" y="930799"/>
              <a:chExt cx="4928454" cy="1710611"/>
            </a:xfrm>
          </p:grpSpPr>
          <p:grpSp>
            <p:nvGrpSpPr>
              <p:cNvPr id="227" name="Graphic 74">
                <a:extLst>
                  <a:ext uri="{FF2B5EF4-FFF2-40B4-BE49-F238E27FC236}">
                    <a16:creationId xmlns:a16="http://schemas.microsoft.com/office/drawing/2014/main" id="{55B69A69-F6C6-8067-AF27-BC3D36BA856A}"/>
                  </a:ext>
                </a:extLst>
              </p:cNvPr>
              <p:cNvGrpSpPr/>
              <p:nvPr/>
            </p:nvGrpSpPr>
            <p:grpSpPr>
              <a:xfrm>
                <a:off x="423724" y="930799"/>
                <a:ext cx="1707028" cy="1710611"/>
                <a:chOff x="423724" y="930799"/>
                <a:chExt cx="1707028" cy="1710611"/>
              </a:xfrm>
            </p:grpSpPr>
            <p:sp>
              <p:nvSpPr>
                <p:cNvPr id="237" name="Freeform 236">
                  <a:extLst>
                    <a:ext uri="{FF2B5EF4-FFF2-40B4-BE49-F238E27FC236}">
                      <a16:creationId xmlns:a16="http://schemas.microsoft.com/office/drawing/2014/main" id="{0AD4639C-1C3F-6CDE-54F8-D7618EA62879}"/>
                    </a:ext>
                  </a:extLst>
                </p:cNvPr>
                <p:cNvSpPr/>
                <p:nvPr/>
              </p:nvSpPr>
              <p:spPr>
                <a:xfrm>
                  <a:off x="450781" y="958197"/>
                  <a:ext cx="1652510" cy="1656217"/>
                </a:xfrm>
                <a:custGeom>
                  <a:avLst/>
                  <a:gdLst>
                    <a:gd name="connsiteX0" fmla="*/ 826255 w 1652510"/>
                    <a:gd name="connsiteY0" fmla="*/ 1656016 h 1656217"/>
                    <a:gd name="connsiteX1" fmla="*/ 505607 w 1652510"/>
                    <a:gd name="connsiteY1" fmla="*/ 1590541 h 1656217"/>
                    <a:gd name="connsiteX2" fmla="*/ 241900 w 1652510"/>
                    <a:gd name="connsiteY2" fmla="*/ 1414262 h 1656217"/>
                    <a:gd name="connsiteX3" fmla="*/ 65624 w 1652510"/>
                    <a:gd name="connsiteY3" fmla="*/ 1149742 h 1656217"/>
                    <a:gd name="connsiteX4" fmla="*/ 0 w 1652510"/>
                    <a:gd name="connsiteY4" fmla="*/ 829217 h 1656217"/>
                    <a:gd name="connsiteX5" fmla="*/ 65624 w 1652510"/>
                    <a:gd name="connsiteY5" fmla="*/ 506273 h 1656217"/>
                    <a:gd name="connsiteX6" fmla="*/ 241900 w 1652510"/>
                    <a:gd name="connsiteY6" fmla="*/ 241754 h 1656217"/>
                    <a:gd name="connsiteX7" fmla="*/ 505607 w 1652510"/>
                    <a:gd name="connsiteY7" fmla="*/ 65475 h 1656217"/>
                    <a:gd name="connsiteX8" fmla="*/ 826255 w 1652510"/>
                    <a:gd name="connsiteY8" fmla="*/ 0 h 1656217"/>
                    <a:gd name="connsiteX9" fmla="*/ 1240392 w 1652510"/>
                    <a:gd name="connsiteY9" fmla="*/ 111408 h 1656217"/>
                    <a:gd name="connsiteX10" fmla="*/ 1541858 w 1652510"/>
                    <a:gd name="connsiteY10" fmla="*/ 414608 h 1656217"/>
                    <a:gd name="connsiteX11" fmla="*/ 1652510 w 1652510"/>
                    <a:gd name="connsiteY11" fmla="*/ 831836 h 1656217"/>
                    <a:gd name="connsiteX12" fmla="*/ 1586886 w 1652510"/>
                    <a:gd name="connsiteY12" fmla="*/ 1151757 h 1656217"/>
                    <a:gd name="connsiteX13" fmla="*/ 1410611 w 1652510"/>
                    <a:gd name="connsiteY13" fmla="*/ 1414866 h 1656217"/>
                    <a:gd name="connsiteX14" fmla="*/ 1146702 w 1652510"/>
                    <a:gd name="connsiteY14" fmla="*/ 1590742 h 1656217"/>
                    <a:gd name="connsiteX15" fmla="*/ 826053 w 1652510"/>
                    <a:gd name="connsiteY15" fmla="*/ 1656217 h 165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52510" h="1656217">
                      <a:moveTo>
                        <a:pt x="826255" y="1656016"/>
                      </a:moveTo>
                      <a:cubicBezTo>
                        <a:pt x="714997" y="1656016"/>
                        <a:pt x="607172" y="1634057"/>
                        <a:pt x="505607" y="1590541"/>
                      </a:cubicBezTo>
                      <a:cubicBezTo>
                        <a:pt x="403839" y="1547025"/>
                        <a:pt x="315197" y="1487795"/>
                        <a:pt x="241900" y="1414262"/>
                      </a:cubicBezTo>
                      <a:cubicBezTo>
                        <a:pt x="168603" y="1340728"/>
                        <a:pt x="109239" y="1251682"/>
                        <a:pt x="65624" y="1149742"/>
                      </a:cubicBezTo>
                      <a:cubicBezTo>
                        <a:pt x="22211" y="1048004"/>
                        <a:pt x="0" y="940222"/>
                        <a:pt x="0" y="829217"/>
                      </a:cubicBezTo>
                      <a:cubicBezTo>
                        <a:pt x="0" y="718211"/>
                        <a:pt x="22009" y="607810"/>
                        <a:pt x="65624" y="506273"/>
                      </a:cubicBezTo>
                      <a:cubicBezTo>
                        <a:pt x="109239" y="404334"/>
                        <a:pt x="168603" y="315288"/>
                        <a:pt x="241900" y="241754"/>
                      </a:cubicBezTo>
                      <a:cubicBezTo>
                        <a:pt x="315197" y="168221"/>
                        <a:pt x="404041" y="108789"/>
                        <a:pt x="505607" y="65475"/>
                      </a:cubicBezTo>
                      <a:cubicBezTo>
                        <a:pt x="607172" y="22161"/>
                        <a:pt x="714997" y="0"/>
                        <a:pt x="826255" y="0"/>
                      </a:cubicBezTo>
                      <a:cubicBezTo>
                        <a:pt x="974464" y="0"/>
                        <a:pt x="1113991" y="37472"/>
                        <a:pt x="1240392" y="111408"/>
                      </a:cubicBezTo>
                      <a:cubicBezTo>
                        <a:pt x="1366996" y="185546"/>
                        <a:pt x="1468360" y="287486"/>
                        <a:pt x="1541858" y="414608"/>
                      </a:cubicBezTo>
                      <a:cubicBezTo>
                        <a:pt x="1615155" y="541731"/>
                        <a:pt x="1652510" y="682150"/>
                        <a:pt x="1652510" y="831836"/>
                      </a:cubicBezTo>
                      <a:cubicBezTo>
                        <a:pt x="1652510" y="942841"/>
                        <a:pt x="1630501" y="1050422"/>
                        <a:pt x="1586886" y="1151757"/>
                      </a:cubicBezTo>
                      <a:cubicBezTo>
                        <a:pt x="1543272" y="1253294"/>
                        <a:pt x="1483907" y="1341735"/>
                        <a:pt x="1410611" y="1414866"/>
                      </a:cubicBezTo>
                      <a:cubicBezTo>
                        <a:pt x="1337314" y="1487997"/>
                        <a:pt x="1248469" y="1547226"/>
                        <a:pt x="1146702" y="1590742"/>
                      </a:cubicBezTo>
                      <a:cubicBezTo>
                        <a:pt x="1045136" y="1634057"/>
                        <a:pt x="937311" y="1656217"/>
                        <a:pt x="826053" y="1656217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 237">
                  <a:extLst>
                    <a:ext uri="{FF2B5EF4-FFF2-40B4-BE49-F238E27FC236}">
                      <a16:creationId xmlns:a16="http://schemas.microsoft.com/office/drawing/2014/main" id="{CBEC5FBC-0654-0B1B-8263-D840F7D922D9}"/>
                    </a:ext>
                  </a:extLst>
                </p:cNvPr>
                <p:cNvSpPr/>
                <p:nvPr/>
              </p:nvSpPr>
              <p:spPr>
                <a:xfrm>
                  <a:off x="423724" y="930799"/>
                  <a:ext cx="1707028" cy="1710611"/>
                </a:xfrm>
                <a:custGeom>
                  <a:avLst/>
                  <a:gdLst>
                    <a:gd name="connsiteX0" fmla="*/ 853312 w 1707028"/>
                    <a:gd name="connsiteY0" fmla="*/ 54395 h 1710611"/>
                    <a:gd name="connsiteX1" fmla="*/ 1253719 w 1707028"/>
                    <a:gd name="connsiteY1" fmla="*/ 162177 h 1710611"/>
                    <a:gd name="connsiteX2" fmla="*/ 1545291 w 1707028"/>
                    <a:gd name="connsiteY2" fmla="*/ 455505 h 1710611"/>
                    <a:gd name="connsiteX3" fmla="*/ 1652308 w 1707028"/>
                    <a:gd name="connsiteY3" fmla="*/ 859235 h 1710611"/>
                    <a:gd name="connsiteX4" fmla="*/ 1588906 w 1707028"/>
                    <a:gd name="connsiteY4" fmla="*/ 1168478 h 1710611"/>
                    <a:gd name="connsiteX5" fmla="*/ 1418485 w 1707028"/>
                    <a:gd name="connsiteY5" fmla="*/ 1423126 h 1710611"/>
                    <a:gd name="connsiteX6" fmla="*/ 1163259 w 1707028"/>
                    <a:gd name="connsiteY6" fmla="*/ 1593160 h 1710611"/>
                    <a:gd name="connsiteX7" fmla="*/ 853312 w 1707028"/>
                    <a:gd name="connsiteY7" fmla="*/ 1656419 h 1710611"/>
                    <a:gd name="connsiteX8" fmla="*/ 543366 w 1707028"/>
                    <a:gd name="connsiteY8" fmla="*/ 1593160 h 1710611"/>
                    <a:gd name="connsiteX9" fmla="*/ 288139 w 1707028"/>
                    <a:gd name="connsiteY9" fmla="*/ 1422522 h 1710611"/>
                    <a:gd name="connsiteX10" fmla="*/ 117719 w 1707028"/>
                    <a:gd name="connsiteY10" fmla="*/ 1166464 h 1710611"/>
                    <a:gd name="connsiteX11" fmla="*/ 54316 w 1707028"/>
                    <a:gd name="connsiteY11" fmla="*/ 856615 h 1710611"/>
                    <a:gd name="connsiteX12" fmla="*/ 117719 w 1707028"/>
                    <a:gd name="connsiteY12" fmla="*/ 544148 h 1710611"/>
                    <a:gd name="connsiteX13" fmla="*/ 288139 w 1707028"/>
                    <a:gd name="connsiteY13" fmla="*/ 288090 h 1710611"/>
                    <a:gd name="connsiteX14" fmla="*/ 543366 w 1707028"/>
                    <a:gd name="connsiteY14" fmla="*/ 117452 h 1710611"/>
                    <a:gd name="connsiteX15" fmla="*/ 853312 w 1707028"/>
                    <a:gd name="connsiteY15" fmla="*/ 54193 h 1710611"/>
                    <a:gd name="connsiteX16" fmla="*/ 853312 w 1707028"/>
                    <a:gd name="connsiteY16" fmla="*/ 0 h 1710611"/>
                    <a:gd name="connsiteX17" fmla="*/ 521962 w 1707028"/>
                    <a:gd name="connsiteY17" fmla="*/ 67691 h 1710611"/>
                    <a:gd name="connsiteX18" fmla="*/ 249573 w 1707028"/>
                    <a:gd name="connsiteY18" fmla="*/ 249813 h 1710611"/>
                    <a:gd name="connsiteX19" fmla="*/ 67643 w 1707028"/>
                    <a:gd name="connsiteY19" fmla="*/ 522793 h 1710611"/>
                    <a:gd name="connsiteX20" fmla="*/ 0 w 1707028"/>
                    <a:gd name="connsiteY20" fmla="*/ 856615 h 1710611"/>
                    <a:gd name="connsiteX21" fmla="*/ 67845 w 1707028"/>
                    <a:gd name="connsiteY21" fmla="*/ 1187819 h 1710611"/>
                    <a:gd name="connsiteX22" fmla="*/ 249775 w 1707028"/>
                    <a:gd name="connsiteY22" fmla="*/ 1460799 h 1710611"/>
                    <a:gd name="connsiteX23" fmla="*/ 522164 w 1707028"/>
                    <a:gd name="connsiteY23" fmla="*/ 1642921 h 1710611"/>
                    <a:gd name="connsiteX24" fmla="*/ 853514 w 1707028"/>
                    <a:gd name="connsiteY24" fmla="*/ 1710612 h 1710611"/>
                    <a:gd name="connsiteX25" fmla="*/ 1184864 w 1707028"/>
                    <a:gd name="connsiteY25" fmla="*/ 1642921 h 1710611"/>
                    <a:gd name="connsiteX26" fmla="*/ 1457254 w 1707028"/>
                    <a:gd name="connsiteY26" fmla="*/ 1461404 h 1710611"/>
                    <a:gd name="connsiteX27" fmla="*/ 1639184 w 1707028"/>
                    <a:gd name="connsiteY27" fmla="*/ 1189632 h 1710611"/>
                    <a:gd name="connsiteX28" fmla="*/ 1707029 w 1707028"/>
                    <a:gd name="connsiteY28" fmla="*/ 859033 h 1710611"/>
                    <a:gd name="connsiteX29" fmla="*/ 1592742 w 1707028"/>
                    <a:gd name="connsiteY29" fmla="*/ 428308 h 1710611"/>
                    <a:gd name="connsiteX30" fmla="*/ 1281584 w 1707028"/>
                    <a:gd name="connsiteY30" fmla="*/ 115236 h 1710611"/>
                    <a:gd name="connsiteX31" fmla="*/ 853716 w 1707028"/>
                    <a:gd name="connsiteY31" fmla="*/ 0 h 1710611"/>
                    <a:gd name="connsiteX32" fmla="*/ 853716 w 1707028"/>
                    <a:gd name="connsiteY32" fmla="*/ 0 h 1710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07028" h="1710611">
                      <a:moveTo>
                        <a:pt x="853312" y="54395"/>
                      </a:moveTo>
                      <a:cubicBezTo>
                        <a:pt x="996675" y="54395"/>
                        <a:pt x="1131356" y="90658"/>
                        <a:pt x="1253719" y="162177"/>
                      </a:cubicBezTo>
                      <a:cubicBezTo>
                        <a:pt x="1376284" y="233897"/>
                        <a:pt x="1474417" y="332412"/>
                        <a:pt x="1545291" y="455505"/>
                      </a:cubicBezTo>
                      <a:cubicBezTo>
                        <a:pt x="1616165" y="578397"/>
                        <a:pt x="1652308" y="714182"/>
                        <a:pt x="1652308" y="859235"/>
                      </a:cubicBezTo>
                      <a:cubicBezTo>
                        <a:pt x="1652308" y="966412"/>
                        <a:pt x="1630905" y="1070568"/>
                        <a:pt x="1588906" y="1168478"/>
                      </a:cubicBezTo>
                      <a:cubicBezTo>
                        <a:pt x="1546704" y="1266792"/>
                        <a:pt x="1489359" y="1352413"/>
                        <a:pt x="1418485" y="1423126"/>
                      </a:cubicBezTo>
                      <a:cubicBezTo>
                        <a:pt x="1347612" y="1493839"/>
                        <a:pt x="1261796" y="1551054"/>
                        <a:pt x="1163259" y="1593160"/>
                      </a:cubicBezTo>
                      <a:cubicBezTo>
                        <a:pt x="1065126" y="1635064"/>
                        <a:pt x="960936" y="1656419"/>
                        <a:pt x="853312" y="1656419"/>
                      </a:cubicBezTo>
                      <a:cubicBezTo>
                        <a:pt x="745689" y="1656419"/>
                        <a:pt x="641499" y="1635064"/>
                        <a:pt x="543366" y="1593160"/>
                      </a:cubicBezTo>
                      <a:cubicBezTo>
                        <a:pt x="444829" y="1551054"/>
                        <a:pt x="359013" y="1493638"/>
                        <a:pt x="288139" y="1422522"/>
                      </a:cubicBezTo>
                      <a:cubicBezTo>
                        <a:pt x="217266" y="1351406"/>
                        <a:pt x="159920" y="1265180"/>
                        <a:pt x="117719" y="1166464"/>
                      </a:cubicBezTo>
                      <a:cubicBezTo>
                        <a:pt x="75720" y="1068150"/>
                        <a:pt x="54316" y="963995"/>
                        <a:pt x="54316" y="856615"/>
                      </a:cubicBezTo>
                      <a:cubicBezTo>
                        <a:pt x="54316" y="749236"/>
                        <a:pt x="75720" y="642462"/>
                        <a:pt x="117719" y="544148"/>
                      </a:cubicBezTo>
                      <a:cubicBezTo>
                        <a:pt x="159920" y="445432"/>
                        <a:pt x="217266" y="359206"/>
                        <a:pt x="288139" y="288090"/>
                      </a:cubicBezTo>
                      <a:cubicBezTo>
                        <a:pt x="359013" y="216974"/>
                        <a:pt x="444829" y="159558"/>
                        <a:pt x="543366" y="117452"/>
                      </a:cubicBezTo>
                      <a:cubicBezTo>
                        <a:pt x="641499" y="75548"/>
                        <a:pt x="745891" y="54193"/>
                        <a:pt x="853312" y="54193"/>
                      </a:cubicBezTo>
                      <a:moveTo>
                        <a:pt x="853312" y="0"/>
                      </a:moveTo>
                      <a:cubicBezTo>
                        <a:pt x="737814" y="0"/>
                        <a:pt x="627364" y="22564"/>
                        <a:pt x="521962" y="67691"/>
                      </a:cubicBezTo>
                      <a:cubicBezTo>
                        <a:pt x="416560" y="112819"/>
                        <a:pt x="325696" y="173459"/>
                        <a:pt x="249573" y="249813"/>
                      </a:cubicBezTo>
                      <a:cubicBezTo>
                        <a:pt x="173449" y="326167"/>
                        <a:pt x="112873" y="417227"/>
                        <a:pt x="67643" y="522793"/>
                      </a:cubicBezTo>
                      <a:cubicBezTo>
                        <a:pt x="22413" y="628561"/>
                        <a:pt x="0" y="739768"/>
                        <a:pt x="0" y="856615"/>
                      </a:cubicBezTo>
                      <a:cubicBezTo>
                        <a:pt x="0" y="973463"/>
                        <a:pt x="22615" y="1082253"/>
                        <a:pt x="67845" y="1187819"/>
                      </a:cubicBezTo>
                      <a:cubicBezTo>
                        <a:pt x="113075" y="1293385"/>
                        <a:pt x="173651" y="1384445"/>
                        <a:pt x="249775" y="1460799"/>
                      </a:cubicBezTo>
                      <a:cubicBezTo>
                        <a:pt x="325898" y="1537153"/>
                        <a:pt x="416762" y="1597793"/>
                        <a:pt x="522164" y="1642921"/>
                      </a:cubicBezTo>
                      <a:cubicBezTo>
                        <a:pt x="627566" y="1688048"/>
                        <a:pt x="738016" y="1710612"/>
                        <a:pt x="853514" y="1710612"/>
                      </a:cubicBezTo>
                      <a:cubicBezTo>
                        <a:pt x="969012" y="1710612"/>
                        <a:pt x="1079462" y="1688048"/>
                        <a:pt x="1184864" y="1642921"/>
                      </a:cubicBezTo>
                      <a:cubicBezTo>
                        <a:pt x="1290266" y="1597793"/>
                        <a:pt x="1381130" y="1537355"/>
                        <a:pt x="1457254" y="1461404"/>
                      </a:cubicBezTo>
                      <a:cubicBezTo>
                        <a:pt x="1533378" y="1385453"/>
                        <a:pt x="1593954" y="1294795"/>
                        <a:pt x="1639184" y="1189632"/>
                      </a:cubicBezTo>
                      <a:cubicBezTo>
                        <a:pt x="1684414" y="1084469"/>
                        <a:pt x="1707029" y="974269"/>
                        <a:pt x="1707029" y="859033"/>
                      </a:cubicBezTo>
                      <a:cubicBezTo>
                        <a:pt x="1707029" y="703706"/>
                        <a:pt x="1668866" y="560265"/>
                        <a:pt x="1592742" y="428308"/>
                      </a:cubicBezTo>
                      <a:cubicBezTo>
                        <a:pt x="1516618" y="296350"/>
                        <a:pt x="1412832" y="192195"/>
                        <a:pt x="1281584" y="115236"/>
                      </a:cubicBezTo>
                      <a:cubicBezTo>
                        <a:pt x="1150134" y="38479"/>
                        <a:pt x="1007579" y="0"/>
                        <a:pt x="853716" y="0"/>
                      </a:cubicBezTo>
                      <a:lnTo>
                        <a:pt x="8537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8" name="Graphic 74">
                <a:extLst>
                  <a:ext uri="{FF2B5EF4-FFF2-40B4-BE49-F238E27FC236}">
                    <a16:creationId xmlns:a16="http://schemas.microsoft.com/office/drawing/2014/main" id="{4B79FF27-4565-5E70-2E8F-B31E8AFBC005}"/>
                  </a:ext>
                </a:extLst>
              </p:cNvPr>
              <p:cNvGrpSpPr/>
              <p:nvPr/>
            </p:nvGrpSpPr>
            <p:grpSpPr>
              <a:xfrm>
                <a:off x="2446353" y="963032"/>
                <a:ext cx="1419091" cy="1644935"/>
                <a:chOff x="2446353" y="963032"/>
                <a:chExt cx="1419091" cy="1644935"/>
              </a:xfrm>
            </p:grpSpPr>
            <p:sp>
              <p:nvSpPr>
                <p:cNvPr id="235" name="Freeform 234">
                  <a:extLst>
                    <a:ext uri="{FF2B5EF4-FFF2-40B4-BE49-F238E27FC236}">
                      <a16:creationId xmlns:a16="http://schemas.microsoft.com/office/drawing/2014/main" id="{F0B7FADD-0DB9-A98A-6153-CF211B283D6C}"/>
                    </a:ext>
                  </a:extLst>
                </p:cNvPr>
                <p:cNvSpPr/>
                <p:nvPr/>
              </p:nvSpPr>
              <p:spPr>
                <a:xfrm>
                  <a:off x="2473208" y="990230"/>
                  <a:ext cx="1364976" cy="1590742"/>
                </a:xfrm>
                <a:custGeom>
                  <a:avLst/>
                  <a:gdLst>
                    <a:gd name="connsiteX0" fmla="*/ 1216970 w 1364976"/>
                    <a:gd name="connsiteY0" fmla="*/ 1590742 h 1590742"/>
                    <a:gd name="connsiteX1" fmla="*/ 1093597 w 1364976"/>
                    <a:gd name="connsiteY1" fmla="*/ 1555285 h 1590742"/>
                    <a:gd name="connsiteX2" fmla="*/ 979916 w 1364976"/>
                    <a:gd name="connsiteY2" fmla="*/ 1430177 h 1590742"/>
                    <a:gd name="connsiteX3" fmla="*/ 263303 w 1364976"/>
                    <a:gd name="connsiteY3" fmla="*/ 445432 h 1590742"/>
                    <a:gd name="connsiteX4" fmla="*/ 263303 w 1364976"/>
                    <a:gd name="connsiteY4" fmla="*/ 1458382 h 1590742"/>
                    <a:gd name="connsiteX5" fmla="*/ 226554 w 1364976"/>
                    <a:gd name="connsiteY5" fmla="*/ 1551860 h 1590742"/>
                    <a:gd name="connsiteX6" fmla="*/ 132863 w 1364976"/>
                    <a:gd name="connsiteY6" fmla="*/ 1588526 h 1590742"/>
                    <a:gd name="connsiteX7" fmla="*/ 36548 w 1364976"/>
                    <a:gd name="connsiteY7" fmla="*/ 1552465 h 1590742"/>
                    <a:gd name="connsiteX8" fmla="*/ 0 w 1364976"/>
                    <a:gd name="connsiteY8" fmla="*/ 1458583 h 1590742"/>
                    <a:gd name="connsiteX9" fmla="*/ 0 w 1364976"/>
                    <a:gd name="connsiteY9" fmla="*/ 173459 h 1590742"/>
                    <a:gd name="connsiteX10" fmla="*/ 42403 w 1364976"/>
                    <a:gd name="connsiteY10" fmla="*/ 44523 h 1590742"/>
                    <a:gd name="connsiteX11" fmla="*/ 157699 w 1364976"/>
                    <a:gd name="connsiteY11" fmla="*/ 0 h 1590742"/>
                    <a:gd name="connsiteX12" fmla="*/ 272188 w 1364976"/>
                    <a:gd name="connsiteY12" fmla="*/ 35256 h 1590742"/>
                    <a:gd name="connsiteX13" fmla="*/ 376782 w 1364976"/>
                    <a:gd name="connsiteY13" fmla="*/ 157140 h 1590742"/>
                    <a:gd name="connsiteX14" fmla="*/ 377590 w 1364976"/>
                    <a:gd name="connsiteY14" fmla="*/ 158148 h 1590742"/>
                    <a:gd name="connsiteX15" fmla="*/ 1101674 w 1364976"/>
                    <a:gd name="connsiteY15" fmla="*/ 1167270 h 1590742"/>
                    <a:gd name="connsiteX16" fmla="*/ 1101674 w 1364976"/>
                    <a:gd name="connsiteY16" fmla="*/ 132562 h 1590742"/>
                    <a:gd name="connsiteX17" fmla="*/ 1138221 w 1364976"/>
                    <a:gd name="connsiteY17" fmla="*/ 38681 h 1590742"/>
                    <a:gd name="connsiteX18" fmla="*/ 1232114 w 1364976"/>
                    <a:gd name="connsiteY18" fmla="*/ 2619 h 1590742"/>
                    <a:gd name="connsiteX19" fmla="*/ 1328429 w 1364976"/>
                    <a:gd name="connsiteY19" fmla="*/ 38681 h 1590742"/>
                    <a:gd name="connsiteX20" fmla="*/ 1364977 w 1364976"/>
                    <a:gd name="connsiteY20" fmla="*/ 132562 h 1590742"/>
                    <a:gd name="connsiteX21" fmla="*/ 1364977 w 1364976"/>
                    <a:gd name="connsiteY21" fmla="*/ 1419701 h 1590742"/>
                    <a:gd name="connsiteX22" fmla="*/ 1324593 w 1364976"/>
                    <a:gd name="connsiteY22" fmla="*/ 1546018 h 1590742"/>
                    <a:gd name="connsiteX23" fmla="*/ 1217172 w 1364976"/>
                    <a:gd name="connsiteY23" fmla="*/ 1590541 h 159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364976" h="1590742">
                      <a:moveTo>
                        <a:pt x="1216970" y="1590742"/>
                      </a:moveTo>
                      <a:cubicBezTo>
                        <a:pt x="1166894" y="1590742"/>
                        <a:pt x="1125500" y="1578856"/>
                        <a:pt x="1093597" y="1555285"/>
                      </a:cubicBezTo>
                      <a:cubicBezTo>
                        <a:pt x="1059271" y="1529901"/>
                        <a:pt x="1020906" y="1487795"/>
                        <a:pt x="979916" y="1430177"/>
                      </a:cubicBezTo>
                      <a:lnTo>
                        <a:pt x="263303" y="445432"/>
                      </a:lnTo>
                      <a:lnTo>
                        <a:pt x="263303" y="1458382"/>
                      </a:lnTo>
                      <a:cubicBezTo>
                        <a:pt x="263303" y="1496660"/>
                        <a:pt x="251390" y="1527282"/>
                        <a:pt x="226554" y="1551860"/>
                      </a:cubicBezTo>
                      <a:cubicBezTo>
                        <a:pt x="201920" y="1576438"/>
                        <a:pt x="171228" y="1588526"/>
                        <a:pt x="132863" y="1588526"/>
                      </a:cubicBezTo>
                      <a:cubicBezTo>
                        <a:pt x="94498" y="1588526"/>
                        <a:pt x="61182" y="1576640"/>
                        <a:pt x="36548" y="1552465"/>
                      </a:cubicBezTo>
                      <a:cubicBezTo>
                        <a:pt x="11913" y="1528289"/>
                        <a:pt x="0" y="1497465"/>
                        <a:pt x="0" y="1458583"/>
                      </a:cubicBezTo>
                      <a:lnTo>
                        <a:pt x="0" y="173459"/>
                      </a:lnTo>
                      <a:cubicBezTo>
                        <a:pt x="0" y="117251"/>
                        <a:pt x="13933" y="75145"/>
                        <a:pt x="42403" y="44523"/>
                      </a:cubicBezTo>
                      <a:cubicBezTo>
                        <a:pt x="70268" y="14505"/>
                        <a:pt x="108027" y="0"/>
                        <a:pt x="157699" y="0"/>
                      </a:cubicBezTo>
                      <a:cubicBezTo>
                        <a:pt x="203333" y="0"/>
                        <a:pt x="240688" y="11483"/>
                        <a:pt x="272188" y="35256"/>
                      </a:cubicBezTo>
                      <a:cubicBezTo>
                        <a:pt x="305505" y="60439"/>
                        <a:pt x="340638" y="101537"/>
                        <a:pt x="376782" y="157140"/>
                      </a:cubicBezTo>
                      <a:lnTo>
                        <a:pt x="377590" y="158148"/>
                      </a:lnTo>
                      <a:lnTo>
                        <a:pt x="1101674" y="1167270"/>
                      </a:lnTo>
                      <a:lnTo>
                        <a:pt x="1101674" y="132562"/>
                      </a:lnTo>
                      <a:cubicBezTo>
                        <a:pt x="1101674" y="93478"/>
                        <a:pt x="1113587" y="62856"/>
                        <a:pt x="1138221" y="38681"/>
                      </a:cubicBezTo>
                      <a:cubicBezTo>
                        <a:pt x="1163057" y="14304"/>
                        <a:pt x="1193749" y="2619"/>
                        <a:pt x="1232114" y="2619"/>
                      </a:cubicBezTo>
                      <a:cubicBezTo>
                        <a:pt x="1270478" y="2619"/>
                        <a:pt x="1303593" y="14505"/>
                        <a:pt x="1328429" y="38681"/>
                      </a:cubicBezTo>
                      <a:cubicBezTo>
                        <a:pt x="1353063" y="62856"/>
                        <a:pt x="1364977" y="93680"/>
                        <a:pt x="1364977" y="132562"/>
                      </a:cubicBezTo>
                      <a:lnTo>
                        <a:pt x="1364977" y="1419701"/>
                      </a:lnTo>
                      <a:cubicBezTo>
                        <a:pt x="1364977" y="1472887"/>
                        <a:pt x="1351448" y="1515395"/>
                        <a:pt x="1324593" y="1546018"/>
                      </a:cubicBezTo>
                      <a:cubicBezTo>
                        <a:pt x="1298343" y="1576036"/>
                        <a:pt x="1263209" y="1590541"/>
                        <a:pt x="1217172" y="1590541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6" name="Freeform 235">
                  <a:extLst>
                    <a:ext uri="{FF2B5EF4-FFF2-40B4-BE49-F238E27FC236}">
                      <a16:creationId xmlns:a16="http://schemas.microsoft.com/office/drawing/2014/main" id="{34B6DD5A-5F3C-7C3F-86D4-0D27A357E390}"/>
                    </a:ext>
                  </a:extLst>
                </p:cNvPr>
                <p:cNvSpPr/>
                <p:nvPr/>
              </p:nvSpPr>
              <p:spPr>
                <a:xfrm>
                  <a:off x="2446353" y="963032"/>
                  <a:ext cx="1419091" cy="1644935"/>
                </a:xfrm>
                <a:custGeom>
                  <a:avLst/>
                  <a:gdLst>
                    <a:gd name="connsiteX0" fmla="*/ 184555 w 1419091"/>
                    <a:gd name="connsiteY0" fmla="*/ 54395 h 1644935"/>
                    <a:gd name="connsiteX1" fmla="*/ 282687 w 1419091"/>
                    <a:gd name="connsiteY1" fmla="*/ 84211 h 1644935"/>
                    <a:gd name="connsiteX2" fmla="*/ 381022 w 1419091"/>
                    <a:gd name="connsiteY2" fmla="*/ 199246 h 1644935"/>
                    <a:gd name="connsiteX3" fmla="*/ 381628 w 1419091"/>
                    <a:gd name="connsiteY3" fmla="*/ 200253 h 1644935"/>
                    <a:gd name="connsiteX4" fmla="*/ 382436 w 1419091"/>
                    <a:gd name="connsiteY4" fmla="*/ 201260 h 1644935"/>
                    <a:gd name="connsiteX5" fmla="*/ 1057251 w 1419091"/>
                    <a:gd name="connsiteY5" fmla="*/ 1141885 h 1644935"/>
                    <a:gd name="connsiteX6" fmla="*/ 1155586 w 1419091"/>
                    <a:gd name="connsiteY6" fmla="*/ 1279081 h 1644935"/>
                    <a:gd name="connsiteX7" fmla="*/ 1155586 w 1419091"/>
                    <a:gd name="connsiteY7" fmla="*/ 159759 h 1644935"/>
                    <a:gd name="connsiteX8" fmla="*/ 1184057 w 1419091"/>
                    <a:gd name="connsiteY8" fmla="*/ 85017 h 1644935"/>
                    <a:gd name="connsiteX9" fmla="*/ 1258767 w 1419091"/>
                    <a:gd name="connsiteY9" fmla="*/ 56611 h 1644935"/>
                    <a:gd name="connsiteX10" fmla="*/ 1336102 w 1419091"/>
                    <a:gd name="connsiteY10" fmla="*/ 85017 h 1644935"/>
                    <a:gd name="connsiteX11" fmla="*/ 1364573 w 1419091"/>
                    <a:gd name="connsiteY11" fmla="*/ 159759 h 1644935"/>
                    <a:gd name="connsiteX12" fmla="*/ 1364573 w 1419091"/>
                    <a:gd name="connsiteY12" fmla="*/ 1446898 h 1644935"/>
                    <a:gd name="connsiteX13" fmla="*/ 1330852 w 1419091"/>
                    <a:gd name="connsiteY13" fmla="*/ 1555486 h 1644935"/>
                    <a:gd name="connsiteX14" fmla="*/ 1244027 w 1419091"/>
                    <a:gd name="connsiteY14" fmla="*/ 1590742 h 1644935"/>
                    <a:gd name="connsiteX15" fmla="*/ 1136808 w 1419091"/>
                    <a:gd name="connsiteY15" fmla="*/ 1560523 h 1644935"/>
                    <a:gd name="connsiteX16" fmla="*/ 1028983 w 1419091"/>
                    <a:gd name="connsiteY16" fmla="*/ 1441459 h 1644935"/>
                    <a:gd name="connsiteX17" fmla="*/ 1028983 w 1419091"/>
                    <a:gd name="connsiteY17" fmla="*/ 1441459 h 1644935"/>
                    <a:gd name="connsiteX18" fmla="*/ 1028983 w 1419091"/>
                    <a:gd name="connsiteY18" fmla="*/ 1441056 h 1644935"/>
                    <a:gd name="connsiteX19" fmla="*/ 361436 w 1419091"/>
                    <a:gd name="connsiteY19" fmla="*/ 524002 h 1644935"/>
                    <a:gd name="connsiteX20" fmla="*/ 263303 w 1419091"/>
                    <a:gd name="connsiteY20" fmla="*/ 389023 h 1644935"/>
                    <a:gd name="connsiteX21" fmla="*/ 263303 w 1419091"/>
                    <a:gd name="connsiteY21" fmla="*/ 1485378 h 1644935"/>
                    <a:gd name="connsiteX22" fmla="*/ 234631 w 1419091"/>
                    <a:gd name="connsiteY22" fmla="*/ 1559717 h 1644935"/>
                    <a:gd name="connsiteX23" fmla="*/ 160122 w 1419091"/>
                    <a:gd name="connsiteY23" fmla="*/ 1588325 h 1644935"/>
                    <a:gd name="connsiteX24" fmla="*/ 82787 w 1419091"/>
                    <a:gd name="connsiteY24" fmla="*/ 1559919 h 1644935"/>
                    <a:gd name="connsiteX25" fmla="*/ 54316 w 1419091"/>
                    <a:gd name="connsiteY25" fmla="*/ 1485176 h 1644935"/>
                    <a:gd name="connsiteX26" fmla="*/ 54316 w 1419091"/>
                    <a:gd name="connsiteY26" fmla="*/ 200656 h 1644935"/>
                    <a:gd name="connsiteX27" fmla="*/ 89450 w 1419091"/>
                    <a:gd name="connsiteY27" fmla="*/ 90255 h 1644935"/>
                    <a:gd name="connsiteX28" fmla="*/ 184958 w 1419091"/>
                    <a:gd name="connsiteY28" fmla="*/ 54395 h 1644935"/>
                    <a:gd name="connsiteX29" fmla="*/ 184958 w 1419091"/>
                    <a:gd name="connsiteY29" fmla="*/ 201 h 1644935"/>
                    <a:gd name="connsiteX30" fmla="*/ 49672 w 1419091"/>
                    <a:gd name="connsiteY30" fmla="*/ 53387 h 1644935"/>
                    <a:gd name="connsiteX31" fmla="*/ 0 w 1419091"/>
                    <a:gd name="connsiteY31" fmla="*/ 200656 h 1644935"/>
                    <a:gd name="connsiteX32" fmla="*/ 0 w 1419091"/>
                    <a:gd name="connsiteY32" fmla="*/ 1485378 h 1644935"/>
                    <a:gd name="connsiteX33" fmla="*/ 44624 w 1419091"/>
                    <a:gd name="connsiteY33" fmla="*/ 1598599 h 1644935"/>
                    <a:gd name="connsiteX34" fmla="*/ 159920 w 1419091"/>
                    <a:gd name="connsiteY34" fmla="*/ 1642518 h 1644935"/>
                    <a:gd name="connsiteX35" fmla="*/ 272793 w 1419091"/>
                    <a:gd name="connsiteY35" fmla="*/ 1597995 h 1644935"/>
                    <a:gd name="connsiteX36" fmla="*/ 317418 w 1419091"/>
                    <a:gd name="connsiteY36" fmla="*/ 1485378 h 1644935"/>
                    <a:gd name="connsiteX37" fmla="*/ 317418 w 1419091"/>
                    <a:gd name="connsiteY37" fmla="*/ 555833 h 1644935"/>
                    <a:gd name="connsiteX38" fmla="*/ 984762 w 1419091"/>
                    <a:gd name="connsiteY38" fmla="*/ 1472887 h 1644935"/>
                    <a:gd name="connsiteX39" fmla="*/ 1104500 w 1419091"/>
                    <a:gd name="connsiteY39" fmla="*/ 1604039 h 1644935"/>
                    <a:gd name="connsiteX40" fmla="*/ 1244027 w 1419091"/>
                    <a:gd name="connsiteY40" fmla="*/ 1644935 h 1644935"/>
                    <a:gd name="connsiteX41" fmla="*/ 1371842 w 1419091"/>
                    <a:gd name="connsiteY41" fmla="*/ 1591145 h 1644935"/>
                    <a:gd name="connsiteX42" fmla="*/ 1419091 w 1419091"/>
                    <a:gd name="connsiteY42" fmla="*/ 1446898 h 1644935"/>
                    <a:gd name="connsiteX43" fmla="*/ 1419091 w 1419091"/>
                    <a:gd name="connsiteY43" fmla="*/ 159759 h 1644935"/>
                    <a:gd name="connsiteX44" fmla="*/ 1374467 w 1419091"/>
                    <a:gd name="connsiteY44" fmla="*/ 46538 h 1644935"/>
                    <a:gd name="connsiteX45" fmla="*/ 1259171 w 1419091"/>
                    <a:gd name="connsiteY45" fmla="*/ 2619 h 1644935"/>
                    <a:gd name="connsiteX46" fmla="*/ 1146298 w 1419091"/>
                    <a:gd name="connsiteY46" fmla="*/ 46538 h 1644935"/>
                    <a:gd name="connsiteX47" fmla="*/ 1101674 w 1419091"/>
                    <a:gd name="connsiteY47" fmla="*/ 159759 h 1644935"/>
                    <a:gd name="connsiteX48" fmla="*/ 1101674 w 1419091"/>
                    <a:gd name="connsiteY48" fmla="*/ 1110256 h 1644935"/>
                    <a:gd name="connsiteX49" fmla="*/ 426858 w 1419091"/>
                    <a:gd name="connsiteY49" fmla="*/ 169631 h 1644935"/>
                    <a:gd name="connsiteX50" fmla="*/ 315802 w 1419091"/>
                    <a:gd name="connsiteY50" fmla="*/ 40897 h 1644935"/>
                    <a:gd name="connsiteX51" fmla="*/ 184958 w 1419091"/>
                    <a:gd name="connsiteY51" fmla="*/ 0 h 1644935"/>
                    <a:gd name="connsiteX52" fmla="*/ 184958 w 1419091"/>
                    <a:gd name="connsiteY52" fmla="*/ 0 h 1644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419091" h="1644935">
                      <a:moveTo>
                        <a:pt x="184555" y="54395"/>
                      </a:moveTo>
                      <a:cubicBezTo>
                        <a:pt x="223929" y="54395"/>
                        <a:pt x="256034" y="64065"/>
                        <a:pt x="282687" y="84211"/>
                      </a:cubicBezTo>
                      <a:cubicBezTo>
                        <a:pt x="313379" y="107581"/>
                        <a:pt x="346494" y="146261"/>
                        <a:pt x="381022" y="199246"/>
                      </a:cubicBezTo>
                      <a:lnTo>
                        <a:pt x="381628" y="200253"/>
                      </a:lnTo>
                      <a:lnTo>
                        <a:pt x="382436" y="201260"/>
                      </a:lnTo>
                      <a:lnTo>
                        <a:pt x="1057251" y="1141885"/>
                      </a:lnTo>
                      <a:lnTo>
                        <a:pt x="1155586" y="1279081"/>
                      </a:lnTo>
                      <a:lnTo>
                        <a:pt x="1155586" y="159759"/>
                      </a:lnTo>
                      <a:cubicBezTo>
                        <a:pt x="1155586" y="127928"/>
                        <a:pt x="1164673" y="104156"/>
                        <a:pt x="1184057" y="85017"/>
                      </a:cubicBezTo>
                      <a:cubicBezTo>
                        <a:pt x="1203643" y="65677"/>
                        <a:pt x="1227470" y="56611"/>
                        <a:pt x="1258767" y="56611"/>
                      </a:cubicBezTo>
                      <a:cubicBezTo>
                        <a:pt x="1291882" y="56611"/>
                        <a:pt x="1316314" y="65677"/>
                        <a:pt x="1336102" y="85017"/>
                      </a:cubicBezTo>
                      <a:cubicBezTo>
                        <a:pt x="1355487" y="104156"/>
                        <a:pt x="1364573" y="127928"/>
                        <a:pt x="1364573" y="159759"/>
                      </a:cubicBezTo>
                      <a:lnTo>
                        <a:pt x="1364573" y="1446898"/>
                      </a:lnTo>
                      <a:cubicBezTo>
                        <a:pt x="1364573" y="1494041"/>
                        <a:pt x="1353467" y="1529498"/>
                        <a:pt x="1330852" y="1555486"/>
                      </a:cubicBezTo>
                      <a:cubicBezTo>
                        <a:pt x="1309853" y="1579662"/>
                        <a:pt x="1282190" y="1590742"/>
                        <a:pt x="1244027" y="1590742"/>
                      </a:cubicBezTo>
                      <a:cubicBezTo>
                        <a:pt x="1199403" y="1590742"/>
                        <a:pt x="1164269" y="1580871"/>
                        <a:pt x="1136808" y="1560523"/>
                      </a:cubicBezTo>
                      <a:cubicBezTo>
                        <a:pt x="1104703" y="1536750"/>
                        <a:pt x="1068357" y="1496660"/>
                        <a:pt x="1028983" y="1441459"/>
                      </a:cubicBezTo>
                      <a:lnTo>
                        <a:pt x="1028983" y="1441459"/>
                      </a:lnTo>
                      <a:lnTo>
                        <a:pt x="1028983" y="1441056"/>
                      </a:lnTo>
                      <a:lnTo>
                        <a:pt x="361436" y="524002"/>
                      </a:lnTo>
                      <a:lnTo>
                        <a:pt x="263303" y="389023"/>
                      </a:lnTo>
                      <a:lnTo>
                        <a:pt x="263303" y="1485378"/>
                      </a:lnTo>
                      <a:cubicBezTo>
                        <a:pt x="263303" y="1516604"/>
                        <a:pt x="254217" y="1540175"/>
                        <a:pt x="234631" y="1559717"/>
                      </a:cubicBezTo>
                      <a:cubicBezTo>
                        <a:pt x="215044" y="1579259"/>
                        <a:pt x="191420" y="1588325"/>
                        <a:pt x="160122" y="1588325"/>
                      </a:cubicBezTo>
                      <a:cubicBezTo>
                        <a:pt x="127007" y="1588325"/>
                        <a:pt x="102575" y="1579259"/>
                        <a:pt x="82787" y="1559919"/>
                      </a:cubicBezTo>
                      <a:cubicBezTo>
                        <a:pt x="63403" y="1540780"/>
                        <a:pt x="54316" y="1517007"/>
                        <a:pt x="54316" y="1485176"/>
                      </a:cubicBezTo>
                      <a:lnTo>
                        <a:pt x="54316" y="200656"/>
                      </a:lnTo>
                      <a:cubicBezTo>
                        <a:pt x="54316" y="151701"/>
                        <a:pt x="65826" y="115639"/>
                        <a:pt x="89450" y="90255"/>
                      </a:cubicBezTo>
                      <a:cubicBezTo>
                        <a:pt x="112065" y="66080"/>
                        <a:pt x="143161" y="54395"/>
                        <a:pt x="184958" y="54395"/>
                      </a:cubicBezTo>
                      <a:moveTo>
                        <a:pt x="184958" y="201"/>
                      </a:moveTo>
                      <a:cubicBezTo>
                        <a:pt x="127815" y="201"/>
                        <a:pt x="82787" y="17930"/>
                        <a:pt x="49672" y="53387"/>
                      </a:cubicBezTo>
                      <a:cubicBezTo>
                        <a:pt x="16558" y="88845"/>
                        <a:pt x="0" y="138001"/>
                        <a:pt x="0" y="200656"/>
                      </a:cubicBezTo>
                      <a:lnTo>
                        <a:pt x="0" y="1485378"/>
                      </a:lnTo>
                      <a:cubicBezTo>
                        <a:pt x="0" y="1531513"/>
                        <a:pt x="14942" y="1569387"/>
                        <a:pt x="44624" y="1598599"/>
                      </a:cubicBezTo>
                      <a:cubicBezTo>
                        <a:pt x="74306" y="1627811"/>
                        <a:pt x="112873" y="1642518"/>
                        <a:pt x="159920" y="1642518"/>
                      </a:cubicBezTo>
                      <a:cubicBezTo>
                        <a:pt x="206968" y="1642518"/>
                        <a:pt x="243111" y="1627610"/>
                        <a:pt x="272793" y="1597995"/>
                      </a:cubicBezTo>
                      <a:cubicBezTo>
                        <a:pt x="302476" y="1568380"/>
                        <a:pt x="317418" y="1530707"/>
                        <a:pt x="317418" y="1485378"/>
                      </a:cubicBezTo>
                      <a:lnTo>
                        <a:pt x="317418" y="555833"/>
                      </a:lnTo>
                      <a:lnTo>
                        <a:pt x="984762" y="1472887"/>
                      </a:lnTo>
                      <a:cubicBezTo>
                        <a:pt x="1027771" y="1533124"/>
                        <a:pt x="1067751" y="1576841"/>
                        <a:pt x="1104500" y="1604039"/>
                      </a:cubicBezTo>
                      <a:cubicBezTo>
                        <a:pt x="1141250" y="1631236"/>
                        <a:pt x="1187893" y="1644935"/>
                        <a:pt x="1244027" y="1644935"/>
                      </a:cubicBezTo>
                      <a:cubicBezTo>
                        <a:pt x="1300161" y="1644935"/>
                        <a:pt x="1340343" y="1627005"/>
                        <a:pt x="1371842" y="1591145"/>
                      </a:cubicBezTo>
                      <a:cubicBezTo>
                        <a:pt x="1403341" y="1555285"/>
                        <a:pt x="1419091" y="1507136"/>
                        <a:pt x="1419091" y="1446898"/>
                      </a:cubicBezTo>
                      <a:lnTo>
                        <a:pt x="1419091" y="159759"/>
                      </a:lnTo>
                      <a:cubicBezTo>
                        <a:pt x="1419091" y="113624"/>
                        <a:pt x="1404149" y="75750"/>
                        <a:pt x="1374467" y="46538"/>
                      </a:cubicBezTo>
                      <a:cubicBezTo>
                        <a:pt x="1344785" y="17326"/>
                        <a:pt x="1306218" y="2619"/>
                        <a:pt x="1259171" y="2619"/>
                      </a:cubicBezTo>
                      <a:cubicBezTo>
                        <a:pt x="1212124" y="2619"/>
                        <a:pt x="1175980" y="17326"/>
                        <a:pt x="1146298" y="46538"/>
                      </a:cubicBezTo>
                      <a:cubicBezTo>
                        <a:pt x="1116616" y="75750"/>
                        <a:pt x="1101674" y="113624"/>
                        <a:pt x="1101674" y="159759"/>
                      </a:cubicBezTo>
                      <a:lnTo>
                        <a:pt x="1101674" y="1110256"/>
                      </a:lnTo>
                      <a:lnTo>
                        <a:pt x="426858" y="169631"/>
                      </a:lnTo>
                      <a:cubicBezTo>
                        <a:pt x="388897" y="111005"/>
                        <a:pt x="351744" y="68094"/>
                        <a:pt x="315802" y="40897"/>
                      </a:cubicBezTo>
                      <a:cubicBezTo>
                        <a:pt x="279861" y="13699"/>
                        <a:pt x="236246" y="0"/>
                        <a:pt x="184958" y="0"/>
                      </a:cubicBezTo>
                      <a:lnTo>
                        <a:pt x="1849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9" name="Graphic 74">
                <a:extLst>
                  <a:ext uri="{FF2B5EF4-FFF2-40B4-BE49-F238E27FC236}">
                    <a16:creationId xmlns:a16="http://schemas.microsoft.com/office/drawing/2014/main" id="{9BE25062-53D3-5CAF-1973-4EF5767C94D3}"/>
                  </a:ext>
                </a:extLst>
              </p:cNvPr>
              <p:cNvGrpSpPr/>
              <p:nvPr/>
            </p:nvGrpSpPr>
            <p:grpSpPr>
              <a:xfrm>
                <a:off x="4280187" y="972904"/>
                <a:ext cx="1071991" cy="1625192"/>
                <a:chOff x="4280187" y="972904"/>
                <a:chExt cx="1071991" cy="1625192"/>
              </a:xfrm>
            </p:grpSpPr>
            <p:sp>
              <p:nvSpPr>
                <p:cNvPr id="233" name="Freeform 232">
                  <a:extLst>
                    <a:ext uri="{FF2B5EF4-FFF2-40B4-BE49-F238E27FC236}">
                      <a16:creationId xmlns:a16="http://schemas.microsoft.com/office/drawing/2014/main" id="{90E97627-BB50-904C-C9B1-8AD4488A4DF6}"/>
                    </a:ext>
                  </a:extLst>
                </p:cNvPr>
                <p:cNvSpPr/>
                <p:nvPr/>
              </p:nvSpPr>
              <p:spPr>
                <a:xfrm>
                  <a:off x="4307244" y="1000101"/>
                  <a:ext cx="1017674" cy="1570998"/>
                </a:xfrm>
                <a:custGeom>
                  <a:avLst/>
                  <a:gdLst>
                    <a:gd name="connsiteX0" fmla="*/ 119335 w 1017674"/>
                    <a:gd name="connsiteY0" fmla="*/ 1570999 h 1570998"/>
                    <a:gd name="connsiteX1" fmla="*/ 33317 w 1017674"/>
                    <a:gd name="connsiteY1" fmla="*/ 1537153 h 1570998"/>
                    <a:gd name="connsiteX2" fmla="*/ 0 w 1017674"/>
                    <a:gd name="connsiteY2" fmla="*/ 1448309 h 1570998"/>
                    <a:gd name="connsiteX3" fmla="*/ 0 w 1017674"/>
                    <a:gd name="connsiteY3" fmla="*/ 122690 h 1570998"/>
                    <a:gd name="connsiteX4" fmla="*/ 32711 w 1017674"/>
                    <a:gd name="connsiteY4" fmla="*/ 33241 h 1570998"/>
                    <a:gd name="connsiteX5" fmla="*/ 119335 w 1017674"/>
                    <a:gd name="connsiteY5" fmla="*/ 0 h 1570998"/>
                    <a:gd name="connsiteX6" fmla="*/ 894706 w 1017674"/>
                    <a:gd name="connsiteY6" fmla="*/ 0 h 1570998"/>
                    <a:gd name="connsiteX7" fmla="*/ 984156 w 1017674"/>
                    <a:gd name="connsiteY7" fmla="*/ 33443 h 1570998"/>
                    <a:gd name="connsiteX8" fmla="*/ 1017675 w 1017674"/>
                    <a:gd name="connsiteY8" fmla="*/ 122690 h 1570998"/>
                    <a:gd name="connsiteX9" fmla="*/ 984358 w 1017674"/>
                    <a:gd name="connsiteY9" fmla="*/ 210326 h 1570998"/>
                    <a:gd name="connsiteX10" fmla="*/ 894706 w 1017674"/>
                    <a:gd name="connsiteY10" fmla="*/ 242963 h 1570998"/>
                    <a:gd name="connsiteX11" fmla="*/ 263505 w 1017674"/>
                    <a:gd name="connsiteY11" fmla="*/ 242963 h 1570998"/>
                    <a:gd name="connsiteX12" fmla="*/ 263505 w 1017674"/>
                    <a:gd name="connsiteY12" fmla="*/ 657168 h 1570998"/>
                    <a:gd name="connsiteX13" fmla="*/ 792939 w 1017674"/>
                    <a:gd name="connsiteY13" fmla="*/ 657168 h 1570998"/>
                    <a:gd name="connsiteX14" fmla="*/ 882389 w 1017674"/>
                    <a:gd name="connsiteY14" fmla="*/ 690208 h 1570998"/>
                    <a:gd name="connsiteX15" fmla="*/ 915907 w 1017674"/>
                    <a:gd name="connsiteY15" fmla="*/ 778650 h 1570998"/>
                    <a:gd name="connsiteX16" fmla="*/ 882187 w 1017674"/>
                    <a:gd name="connsiteY16" fmla="*/ 867293 h 1570998"/>
                    <a:gd name="connsiteX17" fmla="*/ 792939 w 1017674"/>
                    <a:gd name="connsiteY17" fmla="*/ 901340 h 1570998"/>
                    <a:gd name="connsiteX18" fmla="*/ 263505 w 1017674"/>
                    <a:gd name="connsiteY18" fmla="*/ 901340 h 1570998"/>
                    <a:gd name="connsiteX19" fmla="*/ 263505 w 1017674"/>
                    <a:gd name="connsiteY19" fmla="*/ 1325618 h 1570998"/>
                    <a:gd name="connsiteX20" fmla="*/ 894706 w 1017674"/>
                    <a:gd name="connsiteY20" fmla="*/ 1325618 h 1570998"/>
                    <a:gd name="connsiteX21" fmla="*/ 983954 w 1017674"/>
                    <a:gd name="connsiteY21" fmla="*/ 1359666 h 1570998"/>
                    <a:gd name="connsiteX22" fmla="*/ 1017675 w 1017674"/>
                    <a:gd name="connsiteY22" fmla="*/ 1450726 h 1570998"/>
                    <a:gd name="connsiteX23" fmla="*/ 984156 w 1017674"/>
                    <a:gd name="connsiteY23" fmla="*/ 1537959 h 1570998"/>
                    <a:gd name="connsiteX24" fmla="*/ 894706 w 1017674"/>
                    <a:gd name="connsiteY24" fmla="*/ 1570999 h 1570998"/>
                    <a:gd name="connsiteX25" fmla="*/ 119335 w 1017674"/>
                    <a:gd name="connsiteY25" fmla="*/ 1570999 h 157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17674" h="1570998">
                      <a:moveTo>
                        <a:pt x="119335" y="1570999"/>
                      </a:moveTo>
                      <a:cubicBezTo>
                        <a:pt x="83595" y="1570999"/>
                        <a:pt x="55528" y="1559919"/>
                        <a:pt x="33317" y="1537153"/>
                      </a:cubicBezTo>
                      <a:cubicBezTo>
                        <a:pt x="10904" y="1514187"/>
                        <a:pt x="0" y="1485176"/>
                        <a:pt x="0" y="1448309"/>
                      </a:cubicBezTo>
                      <a:lnTo>
                        <a:pt x="0" y="122690"/>
                      </a:lnTo>
                      <a:cubicBezTo>
                        <a:pt x="0" y="85017"/>
                        <a:pt x="10702" y="55805"/>
                        <a:pt x="32711" y="33241"/>
                      </a:cubicBezTo>
                      <a:cubicBezTo>
                        <a:pt x="54518" y="10879"/>
                        <a:pt x="82787" y="0"/>
                        <a:pt x="119335" y="0"/>
                      </a:cubicBezTo>
                      <a:lnTo>
                        <a:pt x="894706" y="0"/>
                      </a:lnTo>
                      <a:cubicBezTo>
                        <a:pt x="932263" y="0"/>
                        <a:pt x="961541" y="10879"/>
                        <a:pt x="984156" y="33443"/>
                      </a:cubicBezTo>
                      <a:cubicBezTo>
                        <a:pt x="1006771" y="56006"/>
                        <a:pt x="1017675" y="85218"/>
                        <a:pt x="1017675" y="122690"/>
                      </a:cubicBezTo>
                      <a:cubicBezTo>
                        <a:pt x="1017675" y="160162"/>
                        <a:pt x="1006771" y="188568"/>
                        <a:pt x="984358" y="210326"/>
                      </a:cubicBezTo>
                      <a:cubicBezTo>
                        <a:pt x="961743" y="232285"/>
                        <a:pt x="932465" y="242963"/>
                        <a:pt x="894706" y="242963"/>
                      </a:cubicBezTo>
                      <a:lnTo>
                        <a:pt x="263505" y="242963"/>
                      </a:lnTo>
                      <a:lnTo>
                        <a:pt x="263505" y="657168"/>
                      </a:lnTo>
                      <a:lnTo>
                        <a:pt x="792939" y="657168"/>
                      </a:lnTo>
                      <a:cubicBezTo>
                        <a:pt x="830496" y="657168"/>
                        <a:pt x="859774" y="668047"/>
                        <a:pt x="882389" y="690208"/>
                      </a:cubicBezTo>
                      <a:cubicBezTo>
                        <a:pt x="905004" y="712369"/>
                        <a:pt x="915907" y="741178"/>
                        <a:pt x="915907" y="778650"/>
                      </a:cubicBezTo>
                      <a:cubicBezTo>
                        <a:pt x="915907" y="816122"/>
                        <a:pt x="904802" y="844326"/>
                        <a:pt x="882187" y="867293"/>
                      </a:cubicBezTo>
                      <a:cubicBezTo>
                        <a:pt x="859572" y="890260"/>
                        <a:pt x="830496" y="901340"/>
                        <a:pt x="792939" y="901340"/>
                      </a:cubicBezTo>
                      <a:lnTo>
                        <a:pt x="263505" y="901340"/>
                      </a:lnTo>
                      <a:lnTo>
                        <a:pt x="263505" y="1325618"/>
                      </a:lnTo>
                      <a:lnTo>
                        <a:pt x="894706" y="1325618"/>
                      </a:lnTo>
                      <a:cubicBezTo>
                        <a:pt x="932061" y="1325618"/>
                        <a:pt x="961339" y="1336699"/>
                        <a:pt x="983954" y="1359666"/>
                      </a:cubicBezTo>
                      <a:cubicBezTo>
                        <a:pt x="1006570" y="1382632"/>
                        <a:pt x="1017675" y="1412449"/>
                        <a:pt x="1017675" y="1450726"/>
                      </a:cubicBezTo>
                      <a:cubicBezTo>
                        <a:pt x="1017675" y="1489004"/>
                        <a:pt x="1006771" y="1515798"/>
                        <a:pt x="984156" y="1537959"/>
                      </a:cubicBezTo>
                      <a:cubicBezTo>
                        <a:pt x="961541" y="1560120"/>
                        <a:pt x="932263" y="1570999"/>
                        <a:pt x="894706" y="1570999"/>
                      </a:cubicBezTo>
                      <a:lnTo>
                        <a:pt x="119335" y="157099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" name="Freeform 233">
                  <a:extLst>
                    <a:ext uri="{FF2B5EF4-FFF2-40B4-BE49-F238E27FC236}">
                      <a16:creationId xmlns:a16="http://schemas.microsoft.com/office/drawing/2014/main" id="{D1484B9C-E380-49F8-9FE3-8E63A352E304}"/>
                    </a:ext>
                  </a:extLst>
                </p:cNvPr>
                <p:cNvSpPr/>
                <p:nvPr/>
              </p:nvSpPr>
              <p:spPr>
                <a:xfrm>
                  <a:off x="4280187" y="972904"/>
                  <a:ext cx="1071991" cy="1625192"/>
                </a:xfrm>
                <a:custGeom>
                  <a:avLst/>
                  <a:gdLst>
                    <a:gd name="connsiteX0" fmla="*/ 921763 w 1071991"/>
                    <a:gd name="connsiteY0" fmla="*/ 54395 h 1625192"/>
                    <a:gd name="connsiteX1" fmla="*/ 991829 w 1071991"/>
                    <a:gd name="connsiteY1" fmla="*/ 79980 h 1625192"/>
                    <a:gd name="connsiteX2" fmla="*/ 1017473 w 1071991"/>
                    <a:gd name="connsiteY2" fmla="*/ 150089 h 1625192"/>
                    <a:gd name="connsiteX3" fmla="*/ 992435 w 1071991"/>
                    <a:gd name="connsiteY3" fmla="*/ 218183 h 1625192"/>
                    <a:gd name="connsiteX4" fmla="*/ 921561 w 1071991"/>
                    <a:gd name="connsiteY4" fmla="*/ 243164 h 1625192"/>
                    <a:gd name="connsiteX5" fmla="*/ 263101 w 1071991"/>
                    <a:gd name="connsiteY5" fmla="*/ 243164 h 1625192"/>
                    <a:gd name="connsiteX6" fmla="*/ 263101 w 1071991"/>
                    <a:gd name="connsiteY6" fmla="*/ 711563 h 1625192"/>
                    <a:gd name="connsiteX7" fmla="*/ 819794 w 1071991"/>
                    <a:gd name="connsiteY7" fmla="*/ 711563 h 1625192"/>
                    <a:gd name="connsiteX8" fmla="*/ 890264 w 1071991"/>
                    <a:gd name="connsiteY8" fmla="*/ 736746 h 1625192"/>
                    <a:gd name="connsiteX9" fmla="*/ 915705 w 1071991"/>
                    <a:gd name="connsiteY9" fmla="*/ 805847 h 1625192"/>
                    <a:gd name="connsiteX10" fmla="*/ 889860 w 1071991"/>
                    <a:gd name="connsiteY10" fmla="*/ 875553 h 1625192"/>
                    <a:gd name="connsiteX11" fmla="*/ 819996 w 1071991"/>
                    <a:gd name="connsiteY11" fmla="*/ 901541 h 1625192"/>
                    <a:gd name="connsiteX12" fmla="*/ 263303 w 1071991"/>
                    <a:gd name="connsiteY12" fmla="*/ 901541 h 1625192"/>
                    <a:gd name="connsiteX13" fmla="*/ 263303 w 1071991"/>
                    <a:gd name="connsiteY13" fmla="*/ 1380013 h 1625192"/>
                    <a:gd name="connsiteX14" fmla="*/ 921763 w 1071991"/>
                    <a:gd name="connsiteY14" fmla="*/ 1380013 h 1625192"/>
                    <a:gd name="connsiteX15" fmla="*/ 991627 w 1071991"/>
                    <a:gd name="connsiteY15" fmla="*/ 1406002 h 1625192"/>
                    <a:gd name="connsiteX16" fmla="*/ 1017473 w 1071991"/>
                    <a:gd name="connsiteY16" fmla="*/ 1478125 h 1625192"/>
                    <a:gd name="connsiteX17" fmla="*/ 992233 w 1071991"/>
                    <a:gd name="connsiteY17" fmla="*/ 1546018 h 1625192"/>
                    <a:gd name="connsiteX18" fmla="*/ 921763 w 1071991"/>
                    <a:gd name="connsiteY18" fmla="*/ 1571200 h 1625192"/>
                    <a:gd name="connsiteX19" fmla="*/ 146392 w 1071991"/>
                    <a:gd name="connsiteY19" fmla="*/ 1571200 h 1625192"/>
                    <a:gd name="connsiteX20" fmla="*/ 79960 w 1071991"/>
                    <a:gd name="connsiteY20" fmla="*/ 1545615 h 1625192"/>
                    <a:gd name="connsiteX21" fmla="*/ 54316 w 1071991"/>
                    <a:gd name="connsiteY21" fmla="*/ 1475707 h 1625192"/>
                    <a:gd name="connsiteX22" fmla="*/ 54316 w 1071991"/>
                    <a:gd name="connsiteY22" fmla="*/ 149888 h 1625192"/>
                    <a:gd name="connsiteX23" fmla="*/ 79354 w 1071991"/>
                    <a:gd name="connsiteY23" fmla="*/ 79376 h 1625192"/>
                    <a:gd name="connsiteX24" fmla="*/ 146392 w 1071991"/>
                    <a:gd name="connsiteY24" fmla="*/ 54395 h 1625192"/>
                    <a:gd name="connsiteX25" fmla="*/ 921763 w 1071991"/>
                    <a:gd name="connsiteY25" fmla="*/ 54395 h 1625192"/>
                    <a:gd name="connsiteX26" fmla="*/ 921763 w 1071991"/>
                    <a:gd name="connsiteY26" fmla="*/ 201 h 1625192"/>
                    <a:gd name="connsiteX27" fmla="*/ 146392 w 1071991"/>
                    <a:gd name="connsiteY27" fmla="*/ 201 h 1625192"/>
                    <a:gd name="connsiteX28" fmla="*/ 40384 w 1071991"/>
                    <a:gd name="connsiteY28" fmla="*/ 41703 h 1625192"/>
                    <a:gd name="connsiteX29" fmla="*/ 0 w 1071991"/>
                    <a:gd name="connsiteY29" fmla="*/ 150089 h 1625192"/>
                    <a:gd name="connsiteX30" fmla="*/ 0 w 1071991"/>
                    <a:gd name="connsiteY30" fmla="*/ 1475506 h 1625192"/>
                    <a:gd name="connsiteX31" fmla="*/ 40990 w 1071991"/>
                    <a:gd name="connsiteY31" fmla="*/ 1583087 h 1625192"/>
                    <a:gd name="connsiteX32" fmla="*/ 146392 w 1071991"/>
                    <a:gd name="connsiteY32" fmla="*/ 1625192 h 1625192"/>
                    <a:gd name="connsiteX33" fmla="*/ 921763 w 1071991"/>
                    <a:gd name="connsiteY33" fmla="*/ 1625192 h 1625192"/>
                    <a:gd name="connsiteX34" fmla="*/ 1030396 w 1071991"/>
                    <a:gd name="connsiteY34" fmla="*/ 1584295 h 1625192"/>
                    <a:gd name="connsiteX35" fmla="*/ 1071991 w 1071991"/>
                    <a:gd name="connsiteY35" fmla="*/ 1477924 h 1625192"/>
                    <a:gd name="connsiteX36" fmla="*/ 1030396 w 1071991"/>
                    <a:gd name="connsiteY36" fmla="*/ 1367724 h 1625192"/>
                    <a:gd name="connsiteX37" fmla="*/ 921763 w 1071991"/>
                    <a:gd name="connsiteY37" fmla="*/ 1325618 h 1625192"/>
                    <a:gd name="connsiteX38" fmla="*/ 317620 w 1071991"/>
                    <a:gd name="connsiteY38" fmla="*/ 1325618 h 1625192"/>
                    <a:gd name="connsiteX39" fmla="*/ 317620 w 1071991"/>
                    <a:gd name="connsiteY39" fmla="*/ 955533 h 1625192"/>
                    <a:gd name="connsiteX40" fmla="*/ 819996 w 1071991"/>
                    <a:gd name="connsiteY40" fmla="*/ 955533 h 1625192"/>
                    <a:gd name="connsiteX41" fmla="*/ 928628 w 1071991"/>
                    <a:gd name="connsiteY41" fmla="*/ 913428 h 1625192"/>
                    <a:gd name="connsiteX42" fmla="*/ 970224 w 1071991"/>
                    <a:gd name="connsiteY42" fmla="*/ 805847 h 1625192"/>
                    <a:gd name="connsiteX43" fmla="*/ 928628 w 1071991"/>
                    <a:gd name="connsiteY43" fmla="*/ 698267 h 1625192"/>
                    <a:gd name="connsiteX44" fmla="*/ 819996 w 1071991"/>
                    <a:gd name="connsiteY44" fmla="*/ 657370 h 1625192"/>
                    <a:gd name="connsiteX45" fmla="*/ 317620 w 1071991"/>
                    <a:gd name="connsiteY45" fmla="*/ 657370 h 1625192"/>
                    <a:gd name="connsiteX46" fmla="*/ 317620 w 1071991"/>
                    <a:gd name="connsiteY46" fmla="*/ 297156 h 1625192"/>
                    <a:gd name="connsiteX47" fmla="*/ 921763 w 1071991"/>
                    <a:gd name="connsiteY47" fmla="*/ 297156 h 1625192"/>
                    <a:gd name="connsiteX48" fmla="*/ 1030396 w 1071991"/>
                    <a:gd name="connsiteY48" fmla="*/ 256864 h 1625192"/>
                    <a:gd name="connsiteX49" fmla="*/ 1071991 w 1071991"/>
                    <a:gd name="connsiteY49" fmla="*/ 149888 h 1625192"/>
                    <a:gd name="connsiteX50" fmla="*/ 1030396 w 1071991"/>
                    <a:gd name="connsiteY50" fmla="*/ 41501 h 1625192"/>
                    <a:gd name="connsiteX51" fmla="*/ 921763 w 1071991"/>
                    <a:gd name="connsiteY51" fmla="*/ 0 h 1625192"/>
                    <a:gd name="connsiteX52" fmla="*/ 921763 w 1071991"/>
                    <a:gd name="connsiteY52" fmla="*/ 0 h 1625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071991" h="1625192">
                      <a:moveTo>
                        <a:pt x="921763" y="54395"/>
                      </a:moveTo>
                      <a:cubicBezTo>
                        <a:pt x="952051" y="54395"/>
                        <a:pt x="974464" y="62453"/>
                        <a:pt x="991829" y="79980"/>
                      </a:cubicBezTo>
                      <a:cubicBezTo>
                        <a:pt x="1009396" y="97508"/>
                        <a:pt x="1017473" y="119668"/>
                        <a:pt x="1017473" y="150089"/>
                      </a:cubicBezTo>
                      <a:cubicBezTo>
                        <a:pt x="1017473" y="180510"/>
                        <a:pt x="1009598" y="201663"/>
                        <a:pt x="992435" y="218183"/>
                      </a:cubicBezTo>
                      <a:cubicBezTo>
                        <a:pt x="975070" y="234904"/>
                        <a:pt x="951849" y="243164"/>
                        <a:pt x="921561" y="243164"/>
                      </a:cubicBezTo>
                      <a:lnTo>
                        <a:pt x="263101" y="243164"/>
                      </a:lnTo>
                      <a:lnTo>
                        <a:pt x="263101" y="711563"/>
                      </a:lnTo>
                      <a:lnTo>
                        <a:pt x="819794" y="711563"/>
                      </a:lnTo>
                      <a:cubicBezTo>
                        <a:pt x="850284" y="711563"/>
                        <a:pt x="872697" y="719621"/>
                        <a:pt x="890264" y="736746"/>
                      </a:cubicBezTo>
                      <a:cubicBezTo>
                        <a:pt x="907629" y="753870"/>
                        <a:pt x="915705" y="775628"/>
                        <a:pt x="915705" y="805847"/>
                      </a:cubicBezTo>
                      <a:cubicBezTo>
                        <a:pt x="915705" y="836066"/>
                        <a:pt x="907427" y="857623"/>
                        <a:pt x="889860" y="875553"/>
                      </a:cubicBezTo>
                      <a:cubicBezTo>
                        <a:pt x="872293" y="893282"/>
                        <a:pt x="850081" y="901541"/>
                        <a:pt x="819996" y="901541"/>
                      </a:cubicBezTo>
                      <a:lnTo>
                        <a:pt x="263303" y="901541"/>
                      </a:lnTo>
                      <a:lnTo>
                        <a:pt x="263303" y="1380013"/>
                      </a:lnTo>
                      <a:lnTo>
                        <a:pt x="921763" y="1380013"/>
                      </a:lnTo>
                      <a:cubicBezTo>
                        <a:pt x="952051" y="1380013"/>
                        <a:pt x="974262" y="1388273"/>
                        <a:pt x="991627" y="1406002"/>
                      </a:cubicBezTo>
                      <a:cubicBezTo>
                        <a:pt x="1009396" y="1423932"/>
                        <a:pt x="1017473" y="1446898"/>
                        <a:pt x="1017473" y="1478125"/>
                      </a:cubicBezTo>
                      <a:cubicBezTo>
                        <a:pt x="1017473" y="1507337"/>
                        <a:pt x="1009396" y="1528893"/>
                        <a:pt x="992233" y="1546018"/>
                      </a:cubicBezTo>
                      <a:cubicBezTo>
                        <a:pt x="974666" y="1563343"/>
                        <a:pt x="952253" y="1571200"/>
                        <a:pt x="921763" y="1571200"/>
                      </a:cubicBezTo>
                      <a:lnTo>
                        <a:pt x="146392" y="1571200"/>
                      </a:lnTo>
                      <a:cubicBezTo>
                        <a:pt x="118123" y="1571200"/>
                        <a:pt x="96921" y="1563142"/>
                        <a:pt x="79960" y="1545615"/>
                      </a:cubicBezTo>
                      <a:cubicBezTo>
                        <a:pt x="62595" y="1527685"/>
                        <a:pt x="54316" y="1505524"/>
                        <a:pt x="54316" y="1475707"/>
                      </a:cubicBezTo>
                      <a:lnTo>
                        <a:pt x="54316" y="149888"/>
                      </a:lnTo>
                      <a:cubicBezTo>
                        <a:pt x="54316" y="119668"/>
                        <a:pt x="62595" y="96500"/>
                        <a:pt x="79354" y="79376"/>
                      </a:cubicBezTo>
                      <a:cubicBezTo>
                        <a:pt x="95912" y="62252"/>
                        <a:pt x="117315" y="54395"/>
                        <a:pt x="146392" y="54395"/>
                      </a:cubicBezTo>
                      <a:lnTo>
                        <a:pt x="921763" y="54395"/>
                      </a:lnTo>
                      <a:moveTo>
                        <a:pt x="921763" y="201"/>
                      </a:moveTo>
                      <a:lnTo>
                        <a:pt x="146392" y="201"/>
                      </a:lnTo>
                      <a:cubicBezTo>
                        <a:pt x="102575" y="201"/>
                        <a:pt x="67239" y="14102"/>
                        <a:pt x="40384" y="41703"/>
                      </a:cubicBezTo>
                      <a:cubicBezTo>
                        <a:pt x="13529" y="69303"/>
                        <a:pt x="0" y="105364"/>
                        <a:pt x="0" y="150089"/>
                      </a:cubicBezTo>
                      <a:lnTo>
                        <a:pt x="0" y="1475506"/>
                      </a:lnTo>
                      <a:cubicBezTo>
                        <a:pt x="0" y="1519223"/>
                        <a:pt x="13730" y="1555083"/>
                        <a:pt x="40990" y="1583087"/>
                      </a:cubicBezTo>
                      <a:cubicBezTo>
                        <a:pt x="68249" y="1611090"/>
                        <a:pt x="103383" y="1625192"/>
                        <a:pt x="146392" y="1625192"/>
                      </a:cubicBezTo>
                      <a:lnTo>
                        <a:pt x="921763" y="1625192"/>
                      </a:lnTo>
                      <a:cubicBezTo>
                        <a:pt x="966387" y="1625192"/>
                        <a:pt x="1002531" y="1611493"/>
                        <a:pt x="1030396" y="1584295"/>
                      </a:cubicBezTo>
                      <a:cubicBezTo>
                        <a:pt x="1058059" y="1557098"/>
                        <a:pt x="1071991" y="1521641"/>
                        <a:pt x="1071991" y="1477924"/>
                      </a:cubicBezTo>
                      <a:cubicBezTo>
                        <a:pt x="1071991" y="1434206"/>
                        <a:pt x="1058059" y="1395929"/>
                        <a:pt x="1030396" y="1367724"/>
                      </a:cubicBezTo>
                      <a:cubicBezTo>
                        <a:pt x="1002733" y="1339721"/>
                        <a:pt x="966589" y="1325618"/>
                        <a:pt x="921763" y="1325618"/>
                      </a:cubicBezTo>
                      <a:lnTo>
                        <a:pt x="317620" y="1325618"/>
                      </a:lnTo>
                      <a:lnTo>
                        <a:pt x="317620" y="955533"/>
                      </a:lnTo>
                      <a:lnTo>
                        <a:pt x="819996" y="955533"/>
                      </a:lnTo>
                      <a:cubicBezTo>
                        <a:pt x="864620" y="955533"/>
                        <a:pt x="900764" y="941431"/>
                        <a:pt x="928628" y="913428"/>
                      </a:cubicBezTo>
                      <a:cubicBezTo>
                        <a:pt x="956291" y="885425"/>
                        <a:pt x="970224" y="849564"/>
                        <a:pt x="970224" y="805847"/>
                      </a:cubicBezTo>
                      <a:cubicBezTo>
                        <a:pt x="970224" y="762130"/>
                        <a:pt x="956291" y="725464"/>
                        <a:pt x="928628" y="698267"/>
                      </a:cubicBezTo>
                      <a:cubicBezTo>
                        <a:pt x="900965" y="671069"/>
                        <a:pt x="864822" y="657370"/>
                        <a:pt x="819996" y="657370"/>
                      </a:cubicBezTo>
                      <a:lnTo>
                        <a:pt x="317620" y="657370"/>
                      </a:lnTo>
                      <a:lnTo>
                        <a:pt x="317620" y="297156"/>
                      </a:lnTo>
                      <a:lnTo>
                        <a:pt x="921763" y="297156"/>
                      </a:lnTo>
                      <a:cubicBezTo>
                        <a:pt x="966387" y="297156"/>
                        <a:pt x="1002531" y="283658"/>
                        <a:pt x="1030396" y="256864"/>
                      </a:cubicBezTo>
                      <a:cubicBezTo>
                        <a:pt x="1058059" y="230069"/>
                        <a:pt x="1071991" y="194411"/>
                        <a:pt x="1071991" y="149888"/>
                      </a:cubicBezTo>
                      <a:cubicBezTo>
                        <a:pt x="1071991" y="105364"/>
                        <a:pt x="1058059" y="69303"/>
                        <a:pt x="1030396" y="41501"/>
                      </a:cubicBezTo>
                      <a:cubicBezTo>
                        <a:pt x="1002733" y="13901"/>
                        <a:pt x="966589" y="0"/>
                        <a:pt x="921763" y="0"/>
                      </a:cubicBezTo>
                      <a:lnTo>
                        <a:pt x="9217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0" name="Graphic 74">
                <a:extLst>
                  <a:ext uri="{FF2B5EF4-FFF2-40B4-BE49-F238E27FC236}">
                    <a16:creationId xmlns:a16="http://schemas.microsoft.com/office/drawing/2014/main" id="{5DB12608-AAD1-8358-601F-FB9B6618C4C3}"/>
                  </a:ext>
                </a:extLst>
              </p:cNvPr>
              <p:cNvGrpSpPr/>
              <p:nvPr/>
            </p:nvGrpSpPr>
            <p:grpSpPr>
              <a:xfrm>
                <a:off x="911562" y="1201563"/>
                <a:ext cx="602528" cy="1199704"/>
                <a:chOff x="911562" y="1201563"/>
                <a:chExt cx="602528" cy="1199704"/>
              </a:xfrm>
            </p:grpSpPr>
            <p:sp>
              <p:nvSpPr>
                <p:cNvPr id="231" name="Freeform 230">
                  <a:extLst>
                    <a:ext uri="{FF2B5EF4-FFF2-40B4-BE49-F238E27FC236}">
                      <a16:creationId xmlns:a16="http://schemas.microsoft.com/office/drawing/2014/main" id="{9CC3C569-5268-2E03-14EB-7836603DEB10}"/>
                    </a:ext>
                  </a:extLst>
                </p:cNvPr>
                <p:cNvSpPr/>
                <p:nvPr/>
              </p:nvSpPr>
              <p:spPr>
                <a:xfrm>
                  <a:off x="938619" y="1228761"/>
                  <a:ext cx="548211" cy="1145712"/>
                </a:xfrm>
                <a:custGeom>
                  <a:avLst/>
                  <a:gdLst>
                    <a:gd name="connsiteX0" fmla="*/ 405253 w 548211"/>
                    <a:gd name="connsiteY0" fmla="*/ 1145512 h 1145712"/>
                    <a:gd name="connsiteX1" fmla="*/ 263909 w 548211"/>
                    <a:gd name="connsiteY1" fmla="*/ 1006100 h 1145712"/>
                    <a:gd name="connsiteX2" fmla="*/ 263909 w 548211"/>
                    <a:gd name="connsiteY2" fmla="*/ 392850 h 1145712"/>
                    <a:gd name="connsiteX3" fmla="*/ 230592 w 548211"/>
                    <a:gd name="connsiteY3" fmla="*/ 425487 h 1145712"/>
                    <a:gd name="connsiteX4" fmla="*/ 126604 w 548211"/>
                    <a:gd name="connsiteY4" fmla="*/ 469607 h 1145712"/>
                    <a:gd name="connsiteX5" fmla="*/ 0 w 548211"/>
                    <a:gd name="connsiteY5" fmla="*/ 344903 h 1145712"/>
                    <a:gd name="connsiteX6" fmla="*/ 55730 w 548211"/>
                    <a:gd name="connsiteY6" fmla="*/ 234501 h 1145712"/>
                    <a:gd name="connsiteX7" fmla="*/ 197477 w 548211"/>
                    <a:gd name="connsiteY7" fmla="*/ 98112 h 1145712"/>
                    <a:gd name="connsiteX8" fmla="*/ 395157 w 548211"/>
                    <a:gd name="connsiteY8" fmla="*/ 0 h 1145712"/>
                    <a:gd name="connsiteX9" fmla="*/ 548212 w 548211"/>
                    <a:gd name="connsiteY9" fmla="*/ 152708 h 1145712"/>
                    <a:gd name="connsiteX10" fmla="*/ 548212 w 548211"/>
                    <a:gd name="connsiteY10" fmla="*/ 1006302 h 1145712"/>
                    <a:gd name="connsiteX11" fmla="*/ 405253 w 548211"/>
                    <a:gd name="connsiteY11" fmla="*/ 1145713 h 114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11" h="1145712">
                      <a:moveTo>
                        <a:pt x="405253" y="1145512"/>
                      </a:moveTo>
                      <a:cubicBezTo>
                        <a:pt x="324687" y="1145512"/>
                        <a:pt x="263909" y="1085476"/>
                        <a:pt x="263909" y="1006100"/>
                      </a:cubicBezTo>
                      <a:lnTo>
                        <a:pt x="263909" y="392850"/>
                      </a:lnTo>
                      <a:lnTo>
                        <a:pt x="230592" y="425487"/>
                      </a:lnTo>
                      <a:cubicBezTo>
                        <a:pt x="198487" y="455102"/>
                        <a:pt x="164564" y="469607"/>
                        <a:pt x="126604" y="469607"/>
                      </a:cubicBezTo>
                      <a:cubicBezTo>
                        <a:pt x="54518" y="469607"/>
                        <a:pt x="0" y="416019"/>
                        <a:pt x="0" y="344903"/>
                      </a:cubicBezTo>
                      <a:cubicBezTo>
                        <a:pt x="0" y="306625"/>
                        <a:pt x="19384" y="268549"/>
                        <a:pt x="55730" y="234501"/>
                      </a:cubicBezTo>
                      <a:lnTo>
                        <a:pt x="197477" y="98112"/>
                      </a:lnTo>
                      <a:cubicBezTo>
                        <a:pt x="261890" y="38882"/>
                        <a:pt x="310552" y="0"/>
                        <a:pt x="395157" y="0"/>
                      </a:cubicBezTo>
                      <a:cubicBezTo>
                        <a:pt x="489453" y="0"/>
                        <a:pt x="548212" y="58424"/>
                        <a:pt x="548212" y="152708"/>
                      </a:cubicBezTo>
                      <a:lnTo>
                        <a:pt x="548212" y="1006302"/>
                      </a:lnTo>
                      <a:cubicBezTo>
                        <a:pt x="548212" y="1087088"/>
                        <a:pt x="488040" y="1145713"/>
                        <a:pt x="405253" y="1145713"/>
                      </a:cubicBezTo>
                      <a:close/>
                    </a:path>
                  </a:pathLst>
                </a:custGeom>
                <a:solidFill>
                  <a:srgbClr val="005C5D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2" name="Freeform 231">
                  <a:extLst>
                    <a:ext uri="{FF2B5EF4-FFF2-40B4-BE49-F238E27FC236}">
                      <a16:creationId xmlns:a16="http://schemas.microsoft.com/office/drawing/2014/main" id="{82403B4B-4AE0-A892-1DF8-BDCA317A1AB5}"/>
                    </a:ext>
                  </a:extLst>
                </p:cNvPr>
                <p:cNvSpPr/>
                <p:nvPr/>
              </p:nvSpPr>
              <p:spPr>
                <a:xfrm>
                  <a:off x="911562" y="1201563"/>
                  <a:ext cx="602528" cy="1199704"/>
                </a:xfrm>
                <a:custGeom>
                  <a:avLst/>
                  <a:gdLst>
                    <a:gd name="connsiteX0" fmla="*/ 422416 w 602528"/>
                    <a:gd name="connsiteY0" fmla="*/ 54193 h 1199704"/>
                    <a:gd name="connsiteX1" fmla="*/ 548212 w 602528"/>
                    <a:gd name="connsiteY1" fmla="*/ 179704 h 1199704"/>
                    <a:gd name="connsiteX2" fmla="*/ 548212 w 602528"/>
                    <a:gd name="connsiteY2" fmla="*/ 1033297 h 1199704"/>
                    <a:gd name="connsiteX3" fmla="*/ 432310 w 602528"/>
                    <a:gd name="connsiteY3" fmla="*/ 1145713 h 1199704"/>
                    <a:gd name="connsiteX4" fmla="*/ 318023 w 602528"/>
                    <a:gd name="connsiteY4" fmla="*/ 1033297 h 1199704"/>
                    <a:gd name="connsiteX5" fmla="*/ 318023 w 602528"/>
                    <a:gd name="connsiteY5" fmla="*/ 355580 h 1199704"/>
                    <a:gd name="connsiteX6" fmla="*/ 239073 w 602528"/>
                    <a:gd name="connsiteY6" fmla="*/ 432941 h 1199704"/>
                    <a:gd name="connsiteX7" fmla="*/ 153661 w 602528"/>
                    <a:gd name="connsiteY7" fmla="*/ 469809 h 1199704"/>
                    <a:gd name="connsiteX8" fmla="*/ 54316 w 602528"/>
                    <a:gd name="connsiteY8" fmla="*/ 372301 h 1199704"/>
                    <a:gd name="connsiteX9" fmla="*/ 101566 w 602528"/>
                    <a:gd name="connsiteY9" fmla="*/ 281644 h 1199704"/>
                    <a:gd name="connsiteX10" fmla="*/ 243111 w 602528"/>
                    <a:gd name="connsiteY10" fmla="*/ 145254 h 1199704"/>
                    <a:gd name="connsiteX11" fmla="*/ 422416 w 602528"/>
                    <a:gd name="connsiteY11" fmla="*/ 54193 h 1199704"/>
                    <a:gd name="connsiteX12" fmla="*/ 422416 w 602528"/>
                    <a:gd name="connsiteY12" fmla="*/ 0 h 1199704"/>
                    <a:gd name="connsiteX13" fmla="*/ 206160 w 602528"/>
                    <a:gd name="connsiteY13" fmla="*/ 105364 h 1199704"/>
                    <a:gd name="connsiteX14" fmla="*/ 205756 w 602528"/>
                    <a:gd name="connsiteY14" fmla="*/ 105767 h 1199704"/>
                    <a:gd name="connsiteX15" fmla="*/ 205352 w 602528"/>
                    <a:gd name="connsiteY15" fmla="*/ 106170 h 1199704"/>
                    <a:gd name="connsiteX16" fmla="*/ 64009 w 602528"/>
                    <a:gd name="connsiteY16" fmla="*/ 242157 h 1199704"/>
                    <a:gd name="connsiteX17" fmla="*/ 0 w 602528"/>
                    <a:gd name="connsiteY17" fmla="*/ 372100 h 1199704"/>
                    <a:gd name="connsiteX18" fmla="*/ 153661 w 602528"/>
                    <a:gd name="connsiteY18" fmla="*/ 523801 h 1199704"/>
                    <a:gd name="connsiteX19" fmla="*/ 263707 w 602528"/>
                    <a:gd name="connsiteY19" fmla="*/ 483105 h 1199704"/>
                    <a:gd name="connsiteX20" fmla="*/ 263707 w 602528"/>
                    <a:gd name="connsiteY20" fmla="*/ 1033096 h 1199704"/>
                    <a:gd name="connsiteX21" fmla="*/ 432310 w 602528"/>
                    <a:gd name="connsiteY21" fmla="*/ 1199705 h 1199704"/>
                    <a:gd name="connsiteX22" fmla="*/ 602528 w 602528"/>
                    <a:gd name="connsiteY22" fmla="*/ 1033096 h 1199704"/>
                    <a:gd name="connsiteX23" fmla="*/ 602528 w 602528"/>
                    <a:gd name="connsiteY23" fmla="*/ 179704 h 1199704"/>
                    <a:gd name="connsiteX24" fmla="*/ 553260 w 602528"/>
                    <a:gd name="connsiteY24" fmla="*/ 49157 h 1199704"/>
                    <a:gd name="connsiteX25" fmla="*/ 422416 w 602528"/>
                    <a:gd name="connsiteY25" fmla="*/ 0 h 1199704"/>
                    <a:gd name="connsiteX26" fmla="*/ 422416 w 602528"/>
                    <a:gd name="connsiteY26" fmla="*/ 0 h 119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2528" h="1199704">
                      <a:moveTo>
                        <a:pt x="422416" y="54193"/>
                      </a:moveTo>
                      <a:cubicBezTo>
                        <a:pt x="501165" y="54193"/>
                        <a:pt x="548212" y="101134"/>
                        <a:pt x="548212" y="179704"/>
                      </a:cubicBezTo>
                      <a:lnTo>
                        <a:pt x="548212" y="1033297"/>
                      </a:lnTo>
                      <a:cubicBezTo>
                        <a:pt x="548212" y="1099377"/>
                        <a:pt x="500559" y="1145713"/>
                        <a:pt x="432310" y="1145713"/>
                      </a:cubicBezTo>
                      <a:cubicBezTo>
                        <a:pt x="364061" y="1145713"/>
                        <a:pt x="318023" y="1098370"/>
                        <a:pt x="318023" y="1033297"/>
                      </a:cubicBezTo>
                      <a:lnTo>
                        <a:pt x="318023" y="355580"/>
                      </a:lnTo>
                      <a:lnTo>
                        <a:pt x="239073" y="432941"/>
                      </a:lnTo>
                      <a:cubicBezTo>
                        <a:pt x="212218" y="457923"/>
                        <a:pt x="184353" y="469809"/>
                        <a:pt x="153661" y="469809"/>
                      </a:cubicBezTo>
                      <a:cubicBezTo>
                        <a:pt x="96114" y="469809"/>
                        <a:pt x="54316" y="428711"/>
                        <a:pt x="54316" y="372301"/>
                      </a:cubicBezTo>
                      <a:cubicBezTo>
                        <a:pt x="54316" y="341881"/>
                        <a:pt x="70672" y="310453"/>
                        <a:pt x="101566" y="281644"/>
                      </a:cubicBezTo>
                      <a:lnTo>
                        <a:pt x="243111" y="145254"/>
                      </a:lnTo>
                      <a:cubicBezTo>
                        <a:pt x="304697" y="88643"/>
                        <a:pt x="347302" y="54193"/>
                        <a:pt x="422416" y="54193"/>
                      </a:cubicBezTo>
                      <a:moveTo>
                        <a:pt x="422416" y="0"/>
                      </a:moveTo>
                      <a:cubicBezTo>
                        <a:pt x="327917" y="0"/>
                        <a:pt x="273197" y="43717"/>
                        <a:pt x="206160" y="105364"/>
                      </a:cubicBezTo>
                      <a:lnTo>
                        <a:pt x="205756" y="105767"/>
                      </a:lnTo>
                      <a:lnTo>
                        <a:pt x="205352" y="106170"/>
                      </a:lnTo>
                      <a:lnTo>
                        <a:pt x="64009" y="242157"/>
                      </a:lnTo>
                      <a:cubicBezTo>
                        <a:pt x="22009" y="281442"/>
                        <a:pt x="0" y="326368"/>
                        <a:pt x="0" y="372100"/>
                      </a:cubicBezTo>
                      <a:cubicBezTo>
                        <a:pt x="0" y="458527"/>
                        <a:pt x="66028" y="523801"/>
                        <a:pt x="153661" y="523801"/>
                      </a:cubicBezTo>
                      <a:cubicBezTo>
                        <a:pt x="193237" y="523801"/>
                        <a:pt x="230188" y="510101"/>
                        <a:pt x="263707" y="483105"/>
                      </a:cubicBezTo>
                      <a:lnTo>
                        <a:pt x="263707" y="1033096"/>
                      </a:lnTo>
                      <a:cubicBezTo>
                        <a:pt x="263707" y="1127985"/>
                        <a:pt x="336196" y="1199705"/>
                        <a:pt x="432310" y="1199705"/>
                      </a:cubicBezTo>
                      <a:cubicBezTo>
                        <a:pt x="528424" y="1199705"/>
                        <a:pt x="602528" y="1129596"/>
                        <a:pt x="602528" y="1033096"/>
                      </a:cubicBezTo>
                      <a:lnTo>
                        <a:pt x="602528" y="179704"/>
                      </a:lnTo>
                      <a:cubicBezTo>
                        <a:pt x="602528" y="126518"/>
                        <a:pt x="585567" y="81391"/>
                        <a:pt x="553260" y="49157"/>
                      </a:cubicBezTo>
                      <a:cubicBezTo>
                        <a:pt x="520953" y="16923"/>
                        <a:pt x="475723" y="0"/>
                        <a:pt x="422416" y="0"/>
                      </a:cubicBezTo>
                      <a:lnTo>
                        <a:pt x="4224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8" name="Graphic 74">
              <a:extLst>
                <a:ext uri="{FF2B5EF4-FFF2-40B4-BE49-F238E27FC236}">
                  <a16:creationId xmlns:a16="http://schemas.microsoft.com/office/drawing/2014/main" id="{1F805BDF-7A0A-B32E-82F7-215249817B1B}"/>
                </a:ext>
              </a:extLst>
            </p:cNvPr>
            <p:cNvGrpSpPr/>
            <p:nvPr/>
          </p:nvGrpSpPr>
          <p:grpSpPr>
            <a:xfrm>
              <a:off x="424936" y="3125120"/>
              <a:ext cx="4926031" cy="196626"/>
              <a:chOff x="424936" y="3125120"/>
              <a:chExt cx="4926031" cy="196626"/>
            </a:xfrm>
          </p:grpSpPr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22514A5D-BA28-1F1E-04B7-71AD655E8162}"/>
                  </a:ext>
                </a:extLst>
              </p:cNvPr>
              <p:cNvSpPr/>
              <p:nvPr/>
            </p:nvSpPr>
            <p:spPr>
              <a:xfrm>
                <a:off x="424936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3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3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199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3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3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4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199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002B1508-7114-5385-9D47-E9D32FA4657D}"/>
                  </a:ext>
                </a:extLst>
              </p:cNvPr>
              <p:cNvSpPr/>
              <p:nvPr/>
            </p:nvSpPr>
            <p:spPr>
              <a:xfrm>
                <a:off x="671076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6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6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B79F5B28-815D-0848-EE18-0D4B2F90DC32}"/>
                  </a:ext>
                </a:extLst>
              </p:cNvPr>
              <p:cNvSpPr/>
              <p:nvPr/>
            </p:nvSpPr>
            <p:spPr>
              <a:xfrm>
                <a:off x="884505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2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2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0A2919FE-BDE1-F13B-69B5-D22294A4B162}"/>
                  </a:ext>
                </a:extLst>
              </p:cNvPr>
              <p:cNvSpPr/>
              <p:nvPr/>
            </p:nvSpPr>
            <p:spPr>
              <a:xfrm>
                <a:off x="1170019" y="3140230"/>
                <a:ext cx="112873" cy="181516"/>
              </a:xfrm>
              <a:custGeom>
                <a:avLst/>
                <a:gdLst>
                  <a:gd name="connsiteX0" fmla="*/ 21807 w 112873"/>
                  <a:gd name="connsiteY0" fmla="*/ 177891 h 181516"/>
                  <a:gd name="connsiteX1" fmla="*/ 12721 w 112873"/>
                  <a:gd name="connsiteY1" fmla="*/ 181517 h 181516"/>
                  <a:gd name="connsiteX2" fmla="*/ 3635 w 112873"/>
                  <a:gd name="connsiteY2" fmla="*/ 177891 h 181516"/>
                  <a:gd name="connsiteX3" fmla="*/ 0 w 112873"/>
                  <a:gd name="connsiteY3" fmla="*/ 168825 h 181516"/>
                  <a:gd name="connsiteX4" fmla="*/ 0 w 112873"/>
                  <a:gd name="connsiteY4" fmla="*/ 11685 h 181516"/>
                  <a:gd name="connsiteX5" fmla="*/ 3433 w 112873"/>
                  <a:gd name="connsiteY5" fmla="*/ 3425 h 181516"/>
                  <a:gd name="connsiteX6" fmla="*/ 11913 w 112873"/>
                  <a:gd name="connsiteY6" fmla="*/ 0 h 181516"/>
                  <a:gd name="connsiteX7" fmla="*/ 100960 w 112873"/>
                  <a:gd name="connsiteY7" fmla="*/ 0 h 181516"/>
                  <a:gd name="connsiteX8" fmla="*/ 109440 w 112873"/>
                  <a:gd name="connsiteY8" fmla="*/ 3223 h 181516"/>
                  <a:gd name="connsiteX9" fmla="*/ 112873 w 112873"/>
                  <a:gd name="connsiteY9" fmla="*/ 11685 h 181516"/>
                  <a:gd name="connsiteX10" fmla="*/ 109440 w 112873"/>
                  <a:gd name="connsiteY10" fmla="*/ 20146 h 181516"/>
                  <a:gd name="connsiteX11" fmla="*/ 100960 w 112873"/>
                  <a:gd name="connsiteY11" fmla="*/ 23571 h 181516"/>
                  <a:gd name="connsiteX12" fmla="*/ 25442 w 112873"/>
                  <a:gd name="connsiteY12" fmla="*/ 23571 h 181516"/>
                  <a:gd name="connsiteX13" fmla="*/ 25442 w 112873"/>
                  <a:gd name="connsiteY13" fmla="*/ 79577 h 181516"/>
                  <a:gd name="connsiteX14" fmla="*/ 89854 w 112873"/>
                  <a:gd name="connsiteY14" fmla="*/ 79577 h 181516"/>
                  <a:gd name="connsiteX15" fmla="*/ 98335 w 112873"/>
                  <a:gd name="connsiteY15" fmla="*/ 83002 h 181516"/>
                  <a:gd name="connsiteX16" fmla="*/ 101767 w 112873"/>
                  <a:gd name="connsiteY16" fmla="*/ 91464 h 181516"/>
                  <a:gd name="connsiteX17" fmla="*/ 98335 w 112873"/>
                  <a:gd name="connsiteY17" fmla="*/ 99925 h 181516"/>
                  <a:gd name="connsiteX18" fmla="*/ 89854 w 112873"/>
                  <a:gd name="connsiteY18" fmla="*/ 103148 h 181516"/>
                  <a:gd name="connsiteX19" fmla="*/ 25442 w 112873"/>
                  <a:gd name="connsiteY19" fmla="*/ 103148 h 181516"/>
                  <a:gd name="connsiteX20" fmla="*/ 25442 w 112873"/>
                  <a:gd name="connsiteY20" fmla="*/ 168825 h 181516"/>
                  <a:gd name="connsiteX21" fmla="*/ 21807 w 112873"/>
                  <a:gd name="connsiteY21" fmla="*/ 177891 h 181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873" h="181516">
                    <a:moveTo>
                      <a:pt x="21807" y="177891"/>
                    </a:moveTo>
                    <a:cubicBezTo>
                      <a:pt x="19384" y="180308"/>
                      <a:pt x="16355" y="181517"/>
                      <a:pt x="12721" y="181517"/>
                    </a:cubicBezTo>
                    <a:cubicBezTo>
                      <a:pt x="9086" y="181517"/>
                      <a:pt x="6058" y="180308"/>
                      <a:pt x="3635" y="177891"/>
                    </a:cubicBezTo>
                    <a:cubicBezTo>
                      <a:pt x="1211" y="175473"/>
                      <a:pt x="0" y="172451"/>
                      <a:pt x="0" y="168825"/>
                    </a:cubicBezTo>
                    <a:lnTo>
                      <a:pt x="0" y="11685"/>
                    </a:lnTo>
                    <a:cubicBezTo>
                      <a:pt x="0" y="8260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0960" y="0"/>
                    </a:lnTo>
                    <a:cubicBezTo>
                      <a:pt x="104392" y="0"/>
                      <a:pt x="107219" y="1007"/>
                      <a:pt x="109440" y="3223"/>
                    </a:cubicBezTo>
                    <a:cubicBezTo>
                      <a:pt x="111662" y="5440"/>
                      <a:pt x="112873" y="8260"/>
                      <a:pt x="112873" y="11685"/>
                    </a:cubicBezTo>
                    <a:cubicBezTo>
                      <a:pt x="112873" y="15110"/>
                      <a:pt x="111662" y="17930"/>
                      <a:pt x="109440" y="20146"/>
                    </a:cubicBezTo>
                    <a:cubicBezTo>
                      <a:pt x="107219" y="22362"/>
                      <a:pt x="104392" y="23571"/>
                      <a:pt x="100960" y="23571"/>
                    </a:cubicBezTo>
                    <a:lnTo>
                      <a:pt x="25442" y="23571"/>
                    </a:lnTo>
                    <a:lnTo>
                      <a:pt x="25442" y="79577"/>
                    </a:lnTo>
                    <a:lnTo>
                      <a:pt x="89854" y="79577"/>
                    </a:lnTo>
                    <a:cubicBezTo>
                      <a:pt x="93287" y="79577"/>
                      <a:pt x="96114" y="80786"/>
                      <a:pt x="98335" y="83002"/>
                    </a:cubicBezTo>
                    <a:cubicBezTo>
                      <a:pt x="100556" y="85218"/>
                      <a:pt x="101767" y="88039"/>
                      <a:pt x="101767" y="91464"/>
                    </a:cubicBezTo>
                    <a:cubicBezTo>
                      <a:pt x="101767" y="94889"/>
                      <a:pt x="100556" y="97709"/>
                      <a:pt x="98335" y="99925"/>
                    </a:cubicBezTo>
                    <a:cubicBezTo>
                      <a:pt x="96114" y="102141"/>
                      <a:pt x="93287" y="103148"/>
                      <a:pt x="89854" y="103148"/>
                    </a:cubicBezTo>
                    <a:lnTo>
                      <a:pt x="25442" y="103148"/>
                    </a:lnTo>
                    <a:lnTo>
                      <a:pt x="25442" y="168825"/>
                    </a:lnTo>
                    <a:cubicBezTo>
                      <a:pt x="25442" y="172451"/>
                      <a:pt x="24230" y="175473"/>
                      <a:pt x="21807" y="177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66274382-8896-E5EF-0AB7-80F8F078AA77}"/>
                  </a:ext>
                </a:extLst>
              </p:cNvPr>
              <p:cNvSpPr/>
              <p:nvPr/>
            </p:nvSpPr>
            <p:spPr>
              <a:xfrm>
                <a:off x="1340035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60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60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EE490562-939B-1C2A-C323-39F699B4A3CC}"/>
                  </a:ext>
                </a:extLst>
              </p:cNvPr>
              <p:cNvSpPr/>
              <p:nvPr/>
            </p:nvSpPr>
            <p:spPr>
              <a:xfrm>
                <a:off x="1533071" y="3140028"/>
                <a:ext cx="138516" cy="178696"/>
              </a:xfrm>
              <a:custGeom>
                <a:avLst/>
                <a:gdLst>
                  <a:gd name="connsiteX0" fmla="*/ 81777 w 138516"/>
                  <a:gd name="connsiteY0" fmla="*/ 23571 h 178696"/>
                  <a:gd name="connsiteX1" fmla="*/ 81777 w 138516"/>
                  <a:gd name="connsiteY1" fmla="*/ 166206 h 178696"/>
                  <a:gd name="connsiteX2" fmla="*/ 78143 w 138516"/>
                  <a:gd name="connsiteY2" fmla="*/ 175070 h 178696"/>
                  <a:gd name="connsiteX3" fmla="*/ 69056 w 138516"/>
                  <a:gd name="connsiteY3" fmla="*/ 178696 h 178696"/>
                  <a:gd name="connsiteX4" fmla="*/ 60172 w 138516"/>
                  <a:gd name="connsiteY4" fmla="*/ 175070 h 178696"/>
                  <a:gd name="connsiteX5" fmla="*/ 56537 w 138516"/>
                  <a:gd name="connsiteY5" fmla="*/ 166206 h 178696"/>
                  <a:gd name="connsiteX6" fmla="*/ 56537 w 138516"/>
                  <a:gd name="connsiteY6" fmla="*/ 23571 h 178696"/>
                  <a:gd name="connsiteX7" fmla="*/ 11711 w 138516"/>
                  <a:gd name="connsiteY7" fmla="*/ 23571 h 178696"/>
                  <a:gd name="connsiteX8" fmla="*/ 3231 w 138516"/>
                  <a:gd name="connsiteY8" fmla="*/ 20348 h 178696"/>
                  <a:gd name="connsiteX9" fmla="*/ 0 w 138516"/>
                  <a:gd name="connsiteY9" fmla="*/ 11685 h 178696"/>
                  <a:gd name="connsiteX10" fmla="*/ 3231 w 138516"/>
                  <a:gd name="connsiteY10" fmla="*/ 3223 h 178696"/>
                  <a:gd name="connsiteX11" fmla="*/ 11711 w 138516"/>
                  <a:gd name="connsiteY11" fmla="*/ 0 h 178696"/>
                  <a:gd name="connsiteX12" fmla="*/ 126806 w 138516"/>
                  <a:gd name="connsiteY12" fmla="*/ 0 h 178696"/>
                  <a:gd name="connsiteX13" fmla="*/ 135286 w 138516"/>
                  <a:gd name="connsiteY13" fmla="*/ 3223 h 178696"/>
                  <a:gd name="connsiteX14" fmla="*/ 138517 w 138516"/>
                  <a:gd name="connsiteY14" fmla="*/ 11886 h 178696"/>
                  <a:gd name="connsiteX15" fmla="*/ 135286 w 138516"/>
                  <a:gd name="connsiteY15" fmla="*/ 20348 h 178696"/>
                  <a:gd name="connsiteX16" fmla="*/ 126806 w 138516"/>
                  <a:gd name="connsiteY16" fmla="*/ 23571 h 178696"/>
                  <a:gd name="connsiteX17" fmla="*/ 81979 w 138516"/>
                  <a:gd name="connsiteY17" fmla="*/ 2357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8516" h="178696">
                    <a:moveTo>
                      <a:pt x="81777" y="23571"/>
                    </a:moveTo>
                    <a:lnTo>
                      <a:pt x="81777" y="166206"/>
                    </a:lnTo>
                    <a:cubicBezTo>
                      <a:pt x="81777" y="169832"/>
                      <a:pt x="80566" y="172854"/>
                      <a:pt x="78143" y="175070"/>
                    </a:cubicBezTo>
                    <a:cubicBezTo>
                      <a:pt x="75720" y="177488"/>
                      <a:pt x="72691" y="178696"/>
                      <a:pt x="69056" y="178696"/>
                    </a:cubicBezTo>
                    <a:cubicBezTo>
                      <a:pt x="65422" y="178696"/>
                      <a:pt x="62393" y="177488"/>
                      <a:pt x="60172" y="175070"/>
                    </a:cubicBezTo>
                    <a:cubicBezTo>
                      <a:pt x="57749" y="172653"/>
                      <a:pt x="56537" y="169631"/>
                      <a:pt x="56537" y="166206"/>
                    </a:cubicBezTo>
                    <a:lnTo>
                      <a:pt x="56537" y="23571"/>
                    </a:lnTo>
                    <a:lnTo>
                      <a:pt x="11711" y="23571"/>
                    </a:lnTo>
                    <a:cubicBezTo>
                      <a:pt x="8279" y="23571"/>
                      <a:pt x="5452" y="22564"/>
                      <a:pt x="3231" y="20348"/>
                    </a:cubicBezTo>
                    <a:cubicBezTo>
                      <a:pt x="1010" y="18131"/>
                      <a:pt x="0" y="15311"/>
                      <a:pt x="0" y="11685"/>
                    </a:cubicBezTo>
                    <a:cubicBezTo>
                      <a:pt x="0" y="8058"/>
                      <a:pt x="1010" y="5439"/>
                      <a:pt x="3231" y="3223"/>
                    </a:cubicBezTo>
                    <a:cubicBezTo>
                      <a:pt x="5452" y="1007"/>
                      <a:pt x="8279" y="0"/>
                      <a:pt x="11711" y="0"/>
                    </a:cubicBezTo>
                    <a:lnTo>
                      <a:pt x="126806" y="0"/>
                    </a:lnTo>
                    <a:cubicBezTo>
                      <a:pt x="130238" y="0"/>
                      <a:pt x="133065" y="1007"/>
                      <a:pt x="135286" y="3223"/>
                    </a:cubicBezTo>
                    <a:cubicBezTo>
                      <a:pt x="137507" y="5439"/>
                      <a:pt x="138517" y="8260"/>
                      <a:pt x="138517" y="11886"/>
                    </a:cubicBezTo>
                    <a:cubicBezTo>
                      <a:pt x="138517" y="15512"/>
                      <a:pt x="137507" y="18131"/>
                      <a:pt x="135286" y="20348"/>
                    </a:cubicBezTo>
                    <a:cubicBezTo>
                      <a:pt x="133065" y="22564"/>
                      <a:pt x="130238" y="23571"/>
                      <a:pt x="126806" y="23571"/>
                    </a:cubicBezTo>
                    <a:lnTo>
                      <a:pt x="81979" y="2357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A5F22125-C6F2-EAD9-BC95-14D25CBDFF10}"/>
                  </a:ext>
                </a:extLst>
              </p:cNvPr>
              <p:cNvSpPr/>
              <p:nvPr/>
            </p:nvSpPr>
            <p:spPr>
              <a:xfrm>
                <a:off x="1723481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7E8E2E95-2B1E-5657-8280-FA9FDEB277F7}"/>
                  </a:ext>
                </a:extLst>
              </p:cNvPr>
              <p:cNvSpPr/>
              <p:nvPr/>
            </p:nvSpPr>
            <p:spPr>
              <a:xfrm>
                <a:off x="1936910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1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5E545681-E6E6-FC1D-ABE5-FEDAF1D6B771}"/>
                  </a:ext>
                </a:extLst>
              </p:cNvPr>
              <p:cNvSpPr/>
              <p:nvPr/>
            </p:nvSpPr>
            <p:spPr>
              <a:xfrm>
                <a:off x="2133782" y="3140028"/>
                <a:ext cx="115901" cy="178696"/>
              </a:xfrm>
              <a:custGeom>
                <a:avLst/>
                <a:gdLst>
                  <a:gd name="connsiteX0" fmla="*/ 0 w 115901"/>
                  <a:gd name="connsiteY0" fmla="*/ 11886 h 178696"/>
                  <a:gd name="connsiteX1" fmla="*/ 3433 w 115901"/>
                  <a:gd name="connsiteY1" fmla="*/ 3425 h 178696"/>
                  <a:gd name="connsiteX2" fmla="*/ 11913 w 115901"/>
                  <a:gd name="connsiteY2" fmla="*/ 0 h 178696"/>
                  <a:gd name="connsiteX3" fmla="*/ 103585 w 115901"/>
                  <a:gd name="connsiteY3" fmla="*/ 0 h 178696"/>
                  <a:gd name="connsiteX4" fmla="*/ 112267 w 115901"/>
                  <a:gd name="connsiteY4" fmla="*/ 3425 h 178696"/>
                  <a:gd name="connsiteX5" fmla="*/ 115700 w 115901"/>
                  <a:gd name="connsiteY5" fmla="*/ 12088 h 178696"/>
                  <a:gd name="connsiteX6" fmla="*/ 112267 w 115901"/>
                  <a:gd name="connsiteY6" fmla="*/ 20549 h 178696"/>
                  <a:gd name="connsiteX7" fmla="*/ 103787 w 115901"/>
                  <a:gd name="connsiteY7" fmla="*/ 23772 h 178696"/>
                  <a:gd name="connsiteX8" fmla="*/ 25442 w 115901"/>
                  <a:gd name="connsiteY8" fmla="*/ 23772 h 178696"/>
                  <a:gd name="connsiteX9" fmla="*/ 25442 w 115901"/>
                  <a:gd name="connsiteY9" fmla="*/ 77361 h 178696"/>
                  <a:gd name="connsiteX10" fmla="*/ 92479 w 115901"/>
                  <a:gd name="connsiteY10" fmla="*/ 77361 h 178696"/>
                  <a:gd name="connsiteX11" fmla="*/ 100960 w 115901"/>
                  <a:gd name="connsiteY11" fmla="*/ 80585 h 178696"/>
                  <a:gd name="connsiteX12" fmla="*/ 104392 w 115901"/>
                  <a:gd name="connsiteY12" fmla="*/ 89046 h 178696"/>
                  <a:gd name="connsiteX13" fmla="*/ 100960 w 115901"/>
                  <a:gd name="connsiteY13" fmla="*/ 97507 h 178696"/>
                  <a:gd name="connsiteX14" fmla="*/ 92479 w 115901"/>
                  <a:gd name="connsiteY14" fmla="*/ 100932 h 178696"/>
                  <a:gd name="connsiteX15" fmla="*/ 25442 w 115901"/>
                  <a:gd name="connsiteY15" fmla="*/ 100932 h 178696"/>
                  <a:gd name="connsiteX16" fmla="*/ 25442 w 115901"/>
                  <a:gd name="connsiteY16" fmla="*/ 154924 h 178696"/>
                  <a:gd name="connsiteX17" fmla="*/ 103787 w 115901"/>
                  <a:gd name="connsiteY17" fmla="*/ 154924 h 178696"/>
                  <a:gd name="connsiteX18" fmla="*/ 112469 w 115901"/>
                  <a:gd name="connsiteY18" fmla="*/ 158349 h 178696"/>
                  <a:gd name="connsiteX19" fmla="*/ 115902 w 115901"/>
                  <a:gd name="connsiteY19" fmla="*/ 167012 h 178696"/>
                  <a:gd name="connsiteX20" fmla="*/ 112469 w 115901"/>
                  <a:gd name="connsiteY20" fmla="*/ 175473 h 178696"/>
                  <a:gd name="connsiteX21" fmla="*/ 103989 w 115901"/>
                  <a:gd name="connsiteY21" fmla="*/ 178696 h 178696"/>
                  <a:gd name="connsiteX22" fmla="*/ 12317 w 115901"/>
                  <a:gd name="connsiteY22" fmla="*/ 178696 h 178696"/>
                  <a:gd name="connsiteX23" fmla="*/ 3837 w 115901"/>
                  <a:gd name="connsiteY23" fmla="*/ 175272 h 178696"/>
                  <a:gd name="connsiteX24" fmla="*/ 404 w 115901"/>
                  <a:gd name="connsiteY24" fmla="*/ 166810 h 178696"/>
                  <a:gd name="connsiteX25" fmla="*/ 404 w 115901"/>
                  <a:gd name="connsiteY25" fmla="*/ 1249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901" h="178696">
                    <a:moveTo>
                      <a:pt x="0" y="11886"/>
                    </a:move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3585" y="0"/>
                    </a:lnTo>
                    <a:cubicBezTo>
                      <a:pt x="107219" y="0"/>
                      <a:pt x="110046" y="1209"/>
                      <a:pt x="112267" y="3425"/>
                    </a:cubicBezTo>
                    <a:cubicBezTo>
                      <a:pt x="114488" y="5641"/>
                      <a:pt x="115700" y="8461"/>
                      <a:pt x="115700" y="12088"/>
                    </a:cubicBezTo>
                    <a:cubicBezTo>
                      <a:pt x="115700" y="15714"/>
                      <a:pt x="114488" y="18333"/>
                      <a:pt x="112267" y="20549"/>
                    </a:cubicBezTo>
                    <a:cubicBezTo>
                      <a:pt x="110046" y="22765"/>
                      <a:pt x="107219" y="23772"/>
                      <a:pt x="103787" y="23772"/>
                    </a:cubicBezTo>
                    <a:lnTo>
                      <a:pt x="25442" y="23772"/>
                    </a:lnTo>
                    <a:lnTo>
                      <a:pt x="25442" y="77361"/>
                    </a:lnTo>
                    <a:lnTo>
                      <a:pt x="92479" y="77361"/>
                    </a:lnTo>
                    <a:cubicBezTo>
                      <a:pt x="95912" y="77361"/>
                      <a:pt x="98739" y="78369"/>
                      <a:pt x="100960" y="80585"/>
                    </a:cubicBezTo>
                    <a:cubicBezTo>
                      <a:pt x="103181" y="82801"/>
                      <a:pt x="104392" y="85621"/>
                      <a:pt x="104392" y="89046"/>
                    </a:cubicBezTo>
                    <a:cubicBezTo>
                      <a:pt x="104392" y="92471"/>
                      <a:pt x="103181" y="95291"/>
                      <a:pt x="100960" y="97507"/>
                    </a:cubicBezTo>
                    <a:cubicBezTo>
                      <a:pt x="98739" y="99724"/>
                      <a:pt x="95912" y="100932"/>
                      <a:pt x="92479" y="100932"/>
                    </a:cubicBezTo>
                    <a:lnTo>
                      <a:pt x="25442" y="100932"/>
                    </a:lnTo>
                    <a:lnTo>
                      <a:pt x="25442" y="154924"/>
                    </a:lnTo>
                    <a:lnTo>
                      <a:pt x="103787" y="154924"/>
                    </a:lnTo>
                    <a:cubicBezTo>
                      <a:pt x="107421" y="154924"/>
                      <a:pt x="110248" y="156133"/>
                      <a:pt x="112469" y="158349"/>
                    </a:cubicBezTo>
                    <a:cubicBezTo>
                      <a:pt x="114690" y="160565"/>
                      <a:pt x="115902" y="163386"/>
                      <a:pt x="115902" y="167012"/>
                    </a:cubicBezTo>
                    <a:cubicBezTo>
                      <a:pt x="115902" y="170638"/>
                      <a:pt x="114690" y="173257"/>
                      <a:pt x="112469" y="175473"/>
                    </a:cubicBezTo>
                    <a:cubicBezTo>
                      <a:pt x="110248" y="177689"/>
                      <a:pt x="107421" y="178696"/>
                      <a:pt x="103989" y="178696"/>
                    </a:cubicBezTo>
                    <a:lnTo>
                      <a:pt x="12317" y="178696"/>
                    </a:lnTo>
                    <a:cubicBezTo>
                      <a:pt x="8885" y="178696"/>
                      <a:pt x="6058" y="177488"/>
                      <a:pt x="3837" y="175272"/>
                    </a:cubicBezTo>
                    <a:cubicBezTo>
                      <a:pt x="1615" y="173056"/>
                      <a:pt x="404" y="170235"/>
                      <a:pt x="404" y="166810"/>
                    </a:cubicBezTo>
                    <a:lnTo>
                      <a:pt x="404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11FCCBB6-F485-21F6-42C1-5A5069737750}"/>
                  </a:ext>
                </a:extLst>
              </p:cNvPr>
              <p:cNvSpPr/>
              <p:nvPr/>
            </p:nvSpPr>
            <p:spPr>
              <a:xfrm>
                <a:off x="2398498" y="3139424"/>
                <a:ext cx="25441" cy="179300"/>
              </a:xfrm>
              <a:custGeom>
                <a:avLst/>
                <a:gdLst>
                  <a:gd name="connsiteX0" fmla="*/ 0 w 25441"/>
                  <a:gd name="connsiteY0" fmla="*/ 12491 h 179300"/>
                  <a:gd name="connsiteX1" fmla="*/ 3635 w 25441"/>
                  <a:gd name="connsiteY1" fmla="*/ 3626 h 179300"/>
                  <a:gd name="connsiteX2" fmla="*/ 12721 w 25441"/>
                  <a:gd name="connsiteY2" fmla="*/ 0 h 179300"/>
                  <a:gd name="connsiteX3" fmla="*/ 21807 w 25441"/>
                  <a:gd name="connsiteY3" fmla="*/ 3626 h 179300"/>
                  <a:gd name="connsiteX4" fmla="*/ 25442 w 25441"/>
                  <a:gd name="connsiteY4" fmla="*/ 12491 h 179300"/>
                  <a:gd name="connsiteX5" fmla="*/ 25442 w 25441"/>
                  <a:gd name="connsiteY5" fmla="*/ 166810 h 179300"/>
                  <a:gd name="connsiteX6" fmla="*/ 21807 w 25441"/>
                  <a:gd name="connsiteY6" fmla="*/ 175675 h 179300"/>
                  <a:gd name="connsiteX7" fmla="*/ 12721 w 25441"/>
                  <a:gd name="connsiteY7" fmla="*/ 179301 h 179300"/>
                  <a:gd name="connsiteX8" fmla="*/ 3635 w 25441"/>
                  <a:gd name="connsiteY8" fmla="*/ 175675 h 179300"/>
                  <a:gd name="connsiteX9" fmla="*/ 0 w 25441"/>
                  <a:gd name="connsiteY9" fmla="*/ 166810 h 179300"/>
                  <a:gd name="connsiteX10" fmla="*/ 0 w 25441"/>
                  <a:gd name="connsiteY10" fmla="*/ 12491 h 17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41" h="179300">
                    <a:moveTo>
                      <a:pt x="0" y="12491"/>
                    </a:moveTo>
                    <a:cubicBezTo>
                      <a:pt x="0" y="8864"/>
                      <a:pt x="1211" y="5842"/>
                      <a:pt x="3635" y="3626"/>
                    </a:cubicBezTo>
                    <a:cubicBezTo>
                      <a:pt x="6057" y="1209"/>
                      <a:pt x="9086" y="0"/>
                      <a:pt x="12721" y="0"/>
                    </a:cubicBezTo>
                    <a:cubicBezTo>
                      <a:pt x="16355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66810"/>
                    </a:lnTo>
                    <a:cubicBezTo>
                      <a:pt x="25442" y="170436"/>
                      <a:pt x="24230" y="173459"/>
                      <a:pt x="21807" y="175675"/>
                    </a:cubicBezTo>
                    <a:cubicBezTo>
                      <a:pt x="19384" y="178092"/>
                      <a:pt x="16355" y="179301"/>
                      <a:pt x="12721" y="179301"/>
                    </a:cubicBezTo>
                    <a:cubicBezTo>
                      <a:pt x="9086" y="179301"/>
                      <a:pt x="6057" y="178092"/>
                      <a:pt x="3635" y="175675"/>
                    </a:cubicBezTo>
                    <a:cubicBezTo>
                      <a:pt x="1211" y="173257"/>
                      <a:pt x="0" y="170235"/>
                      <a:pt x="0" y="166810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C1C2E53C-3828-993F-84B0-5EEA6440132D}"/>
                  </a:ext>
                </a:extLst>
              </p:cNvPr>
              <p:cNvSpPr/>
              <p:nvPr/>
            </p:nvSpPr>
            <p:spPr>
              <a:xfrm>
                <a:off x="2489968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6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1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2 w 129834"/>
                  <a:gd name="connsiteY18" fmla="*/ 13297 h 184941"/>
                  <a:gd name="connsiteX19" fmla="*/ 64008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7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4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6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6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79" y="108789"/>
                      <a:pt x="76931" y="106775"/>
                    </a:cubicBezTo>
                    <a:cubicBezTo>
                      <a:pt x="71883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2" y="13297"/>
                    </a:cubicBezTo>
                    <a:cubicBezTo>
                      <a:pt x="30490" y="4432"/>
                      <a:pt x="45432" y="0"/>
                      <a:pt x="64008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1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7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69FB9233-1FCC-C98C-1501-A17E1DDBD05C}"/>
                  </a:ext>
                </a:extLst>
              </p:cNvPr>
              <p:cNvSpPr/>
              <p:nvPr/>
            </p:nvSpPr>
            <p:spPr>
              <a:xfrm>
                <a:off x="2768617" y="3139222"/>
                <a:ext cx="151641" cy="179905"/>
              </a:xfrm>
              <a:custGeom>
                <a:avLst/>
                <a:gdLst>
                  <a:gd name="connsiteX0" fmla="*/ 139123 w 151641"/>
                  <a:gd name="connsiteY0" fmla="*/ 202 h 179905"/>
                  <a:gd name="connsiteX1" fmla="*/ 148209 w 151641"/>
                  <a:gd name="connsiteY1" fmla="*/ 3828 h 179905"/>
                  <a:gd name="connsiteX2" fmla="*/ 151642 w 151641"/>
                  <a:gd name="connsiteY2" fmla="*/ 12692 h 179905"/>
                  <a:gd name="connsiteX3" fmla="*/ 151642 w 151641"/>
                  <a:gd name="connsiteY3" fmla="*/ 163990 h 179905"/>
                  <a:gd name="connsiteX4" fmla="*/ 148007 w 151641"/>
                  <a:gd name="connsiteY4" fmla="*/ 175675 h 179905"/>
                  <a:gd name="connsiteX5" fmla="*/ 138113 w 151641"/>
                  <a:gd name="connsiteY5" fmla="*/ 179906 h 179905"/>
                  <a:gd name="connsiteX6" fmla="*/ 127007 w 151641"/>
                  <a:gd name="connsiteY6" fmla="*/ 176682 h 179905"/>
                  <a:gd name="connsiteX7" fmla="*/ 117113 w 151641"/>
                  <a:gd name="connsiteY7" fmla="*/ 166206 h 179905"/>
                  <a:gd name="connsiteX8" fmla="*/ 25442 w 151641"/>
                  <a:gd name="connsiteY8" fmla="*/ 44120 h 179905"/>
                  <a:gd name="connsiteX9" fmla="*/ 25442 w 151641"/>
                  <a:gd name="connsiteY9" fmla="*/ 167012 h 179905"/>
                  <a:gd name="connsiteX10" fmla="*/ 21807 w 151641"/>
                  <a:gd name="connsiteY10" fmla="*/ 175876 h 179905"/>
                  <a:gd name="connsiteX11" fmla="*/ 12519 w 151641"/>
                  <a:gd name="connsiteY11" fmla="*/ 179503 h 179905"/>
                  <a:gd name="connsiteX12" fmla="*/ 3635 w 151641"/>
                  <a:gd name="connsiteY12" fmla="*/ 175876 h 179905"/>
                  <a:gd name="connsiteX13" fmla="*/ 0 w 151641"/>
                  <a:gd name="connsiteY13" fmla="*/ 167012 h 179905"/>
                  <a:gd name="connsiteX14" fmla="*/ 0 w 151641"/>
                  <a:gd name="connsiteY14" fmla="*/ 16117 h 179905"/>
                  <a:gd name="connsiteX15" fmla="*/ 3836 w 151641"/>
                  <a:gd name="connsiteY15" fmla="*/ 4231 h 179905"/>
                  <a:gd name="connsiteX16" fmla="*/ 14538 w 151641"/>
                  <a:gd name="connsiteY16" fmla="*/ 0 h 179905"/>
                  <a:gd name="connsiteX17" fmla="*/ 24634 w 151641"/>
                  <a:gd name="connsiteY17" fmla="*/ 3223 h 179905"/>
                  <a:gd name="connsiteX18" fmla="*/ 33317 w 151641"/>
                  <a:gd name="connsiteY18" fmla="*/ 13095 h 179905"/>
                  <a:gd name="connsiteX19" fmla="*/ 126200 w 151641"/>
                  <a:gd name="connsiteY19" fmla="*/ 137397 h 179905"/>
                  <a:gd name="connsiteX20" fmla="*/ 126200 w 151641"/>
                  <a:gd name="connsiteY20" fmla="*/ 12692 h 179905"/>
                  <a:gd name="connsiteX21" fmla="*/ 129834 w 151641"/>
                  <a:gd name="connsiteY21" fmla="*/ 3828 h 179905"/>
                  <a:gd name="connsiteX22" fmla="*/ 138719 w 151641"/>
                  <a:gd name="connsiteY22" fmla="*/ 202 h 17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641" h="179905">
                    <a:moveTo>
                      <a:pt x="139123" y="202"/>
                    </a:moveTo>
                    <a:cubicBezTo>
                      <a:pt x="142757" y="202"/>
                      <a:pt x="145786" y="1410"/>
                      <a:pt x="148209" y="3828"/>
                    </a:cubicBezTo>
                    <a:cubicBezTo>
                      <a:pt x="150430" y="6245"/>
                      <a:pt x="151642" y="9267"/>
                      <a:pt x="151642" y="12692"/>
                    </a:cubicBezTo>
                    <a:lnTo>
                      <a:pt x="151642" y="163990"/>
                    </a:lnTo>
                    <a:cubicBezTo>
                      <a:pt x="151642" y="168825"/>
                      <a:pt x="150430" y="172653"/>
                      <a:pt x="148007" y="175675"/>
                    </a:cubicBezTo>
                    <a:cubicBezTo>
                      <a:pt x="145584" y="178495"/>
                      <a:pt x="142353" y="179906"/>
                      <a:pt x="138113" y="179906"/>
                    </a:cubicBezTo>
                    <a:cubicBezTo>
                      <a:pt x="133671" y="179906"/>
                      <a:pt x="129834" y="178898"/>
                      <a:pt x="127007" y="176682"/>
                    </a:cubicBezTo>
                    <a:cubicBezTo>
                      <a:pt x="124180" y="174667"/>
                      <a:pt x="120748" y="171041"/>
                      <a:pt x="117113" y="166206"/>
                    </a:cubicBezTo>
                    <a:lnTo>
                      <a:pt x="25442" y="44120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4"/>
                      <a:pt x="16355" y="179503"/>
                      <a:pt x="12519" y="179503"/>
                    </a:cubicBezTo>
                    <a:cubicBezTo>
                      <a:pt x="8683" y="179503"/>
                      <a:pt x="5856" y="178294"/>
                      <a:pt x="3635" y="175876"/>
                    </a:cubicBezTo>
                    <a:cubicBezTo>
                      <a:pt x="1211" y="173459"/>
                      <a:pt x="0" y="170437"/>
                      <a:pt x="0" y="167012"/>
                    </a:cubicBezTo>
                    <a:lnTo>
                      <a:pt x="0" y="16117"/>
                    </a:lnTo>
                    <a:cubicBezTo>
                      <a:pt x="0" y="11080"/>
                      <a:pt x="1211" y="7051"/>
                      <a:pt x="3836" y="4231"/>
                    </a:cubicBezTo>
                    <a:cubicBezTo>
                      <a:pt x="6461" y="1410"/>
                      <a:pt x="9894" y="0"/>
                      <a:pt x="14538" y="0"/>
                    </a:cubicBezTo>
                    <a:cubicBezTo>
                      <a:pt x="18577" y="0"/>
                      <a:pt x="21807" y="1007"/>
                      <a:pt x="24634" y="3223"/>
                    </a:cubicBezTo>
                    <a:cubicBezTo>
                      <a:pt x="27461" y="5238"/>
                      <a:pt x="30288" y="8663"/>
                      <a:pt x="33317" y="13095"/>
                    </a:cubicBezTo>
                    <a:lnTo>
                      <a:pt x="126200" y="137397"/>
                    </a:lnTo>
                    <a:lnTo>
                      <a:pt x="126200" y="12692"/>
                    </a:lnTo>
                    <a:cubicBezTo>
                      <a:pt x="126200" y="9066"/>
                      <a:pt x="127411" y="6044"/>
                      <a:pt x="129834" y="3828"/>
                    </a:cubicBezTo>
                    <a:cubicBezTo>
                      <a:pt x="132257" y="1410"/>
                      <a:pt x="135286" y="202"/>
                      <a:pt x="138719" y="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A927418D-881A-41B2-3B65-1C29AB7330F4}"/>
                  </a:ext>
                </a:extLst>
              </p:cNvPr>
              <p:cNvSpPr/>
              <p:nvPr/>
            </p:nvSpPr>
            <p:spPr>
              <a:xfrm>
                <a:off x="2985277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4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D551136D-5A53-0871-2A7D-711B5F43CEF4}"/>
                  </a:ext>
                </a:extLst>
              </p:cNvPr>
              <p:cNvSpPr/>
              <p:nvPr/>
            </p:nvSpPr>
            <p:spPr>
              <a:xfrm>
                <a:off x="3209410" y="3138814"/>
                <a:ext cx="257661" cy="180313"/>
              </a:xfrm>
              <a:custGeom>
                <a:avLst/>
                <a:gdLst>
                  <a:gd name="connsiteX0" fmla="*/ 244926 w 257661"/>
                  <a:gd name="connsiteY0" fmla="*/ 408 h 180313"/>
                  <a:gd name="connsiteX1" fmla="*/ 255830 w 257661"/>
                  <a:gd name="connsiteY1" fmla="*/ 6653 h 180313"/>
                  <a:gd name="connsiteX2" fmla="*/ 256435 w 257661"/>
                  <a:gd name="connsiteY2" fmla="*/ 21159 h 180313"/>
                  <a:gd name="connsiteX3" fmla="*/ 208782 w 257661"/>
                  <a:gd name="connsiteY3" fmla="*/ 166010 h 180313"/>
                  <a:gd name="connsiteX4" fmla="*/ 188590 w 257661"/>
                  <a:gd name="connsiteY4" fmla="*/ 180314 h 180313"/>
                  <a:gd name="connsiteX5" fmla="*/ 169206 w 257661"/>
                  <a:gd name="connsiteY5" fmla="*/ 165607 h 180313"/>
                  <a:gd name="connsiteX6" fmla="*/ 128418 w 257661"/>
                  <a:gd name="connsiteY6" fmla="*/ 32642 h 180313"/>
                  <a:gd name="connsiteX7" fmla="*/ 87429 w 257661"/>
                  <a:gd name="connsiteY7" fmla="*/ 166010 h 180313"/>
                  <a:gd name="connsiteX8" fmla="*/ 68448 w 257661"/>
                  <a:gd name="connsiteY8" fmla="*/ 180112 h 180313"/>
                  <a:gd name="connsiteX9" fmla="*/ 48862 w 257661"/>
                  <a:gd name="connsiteY9" fmla="*/ 166211 h 180313"/>
                  <a:gd name="connsiteX10" fmla="*/ 1209 w 257661"/>
                  <a:gd name="connsiteY10" fmla="*/ 20756 h 180313"/>
                  <a:gd name="connsiteX11" fmla="*/ 2016 w 257661"/>
                  <a:gd name="connsiteY11" fmla="*/ 6049 h 180313"/>
                  <a:gd name="connsiteX12" fmla="*/ 13526 w 257661"/>
                  <a:gd name="connsiteY12" fmla="*/ 207 h 180313"/>
                  <a:gd name="connsiteX13" fmla="*/ 28670 w 257661"/>
                  <a:gd name="connsiteY13" fmla="*/ 12899 h 180313"/>
                  <a:gd name="connsiteX14" fmla="*/ 68852 w 257661"/>
                  <a:gd name="connsiteY14" fmla="*/ 148684 h 180313"/>
                  <a:gd name="connsiteX15" fmla="*/ 108630 w 257661"/>
                  <a:gd name="connsiteY15" fmla="*/ 17935 h 180313"/>
                  <a:gd name="connsiteX16" fmla="*/ 129630 w 257661"/>
                  <a:gd name="connsiteY16" fmla="*/ 207 h 180313"/>
                  <a:gd name="connsiteX17" fmla="*/ 142957 w 257661"/>
                  <a:gd name="connsiteY17" fmla="*/ 4437 h 180313"/>
                  <a:gd name="connsiteX18" fmla="*/ 150226 w 257661"/>
                  <a:gd name="connsiteY18" fmla="*/ 17935 h 180313"/>
                  <a:gd name="connsiteX19" fmla="*/ 190407 w 257661"/>
                  <a:gd name="connsiteY19" fmla="*/ 148684 h 180313"/>
                  <a:gd name="connsiteX20" fmla="*/ 228166 w 257661"/>
                  <a:gd name="connsiteY20" fmla="*/ 16525 h 180313"/>
                  <a:gd name="connsiteX21" fmla="*/ 244926 w 257661"/>
                  <a:gd name="connsiteY21" fmla="*/ 5 h 1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7661" h="180313">
                    <a:moveTo>
                      <a:pt x="244926" y="408"/>
                    </a:moveTo>
                    <a:cubicBezTo>
                      <a:pt x="249974" y="610"/>
                      <a:pt x="253608" y="2826"/>
                      <a:pt x="255830" y="6653"/>
                    </a:cubicBezTo>
                    <a:cubicBezTo>
                      <a:pt x="258051" y="10481"/>
                      <a:pt x="258252" y="15316"/>
                      <a:pt x="256435" y="21159"/>
                    </a:cubicBezTo>
                    <a:lnTo>
                      <a:pt x="208782" y="166010"/>
                    </a:lnTo>
                    <a:cubicBezTo>
                      <a:pt x="205754" y="175680"/>
                      <a:pt x="198888" y="180314"/>
                      <a:pt x="188590" y="180314"/>
                    </a:cubicBezTo>
                    <a:cubicBezTo>
                      <a:pt x="178292" y="180314"/>
                      <a:pt x="171831" y="175478"/>
                      <a:pt x="169206" y="165607"/>
                    </a:cubicBezTo>
                    <a:lnTo>
                      <a:pt x="128418" y="32642"/>
                    </a:lnTo>
                    <a:lnTo>
                      <a:pt x="87429" y="166010"/>
                    </a:lnTo>
                    <a:cubicBezTo>
                      <a:pt x="85005" y="175478"/>
                      <a:pt x="78746" y="180112"/>
                      <a:pt x="68448" y="180112"/>
                    </a:cubicBezTo>
                    <a:cubicBezTo>
                      <a:pt x="58150" y="180112"/>
                      <a:pt x="51891" y="175478"/>
                      <a:pt x="48862" y="166211"/>
                    </a:cubicBezTo>
                    <a:lnTo>
                      <a:pt x="1209" y="20756"/>
                    </a:lnTo>
                    <a:cubicBezTo>
                      <a:pt x="-608" y="14510"/>
                      <a:pt x="-407" y="9675"/>
                      <a:pt x="2016" y="6049"/>
                    </a:cubicBezTo>
                    <a:cubicBezTo>
                      <a:pt x="4440" y="2423"/>
                      <a:pt x="8276" y="408"/>
                      <a:pt x="13526" y="207"/>
                    </a:cubicBezTo>
                    <a:cubicBezTo>
                      <a:pt x="21401" y="5"/>
                      <a:pt x="26449" y="4236"/>
                      <a:pt x="28670" y="12899"/>
                    </a:cubicBezTo>
                    <a:lnTo>
                      <a:pt x="68852" y="148684"/>
                    </a:lnTo>
                    <a:lnTo>
                      <a:pt x="108630" y="17935"/>
                    </a:lnTo>
                    <a:cubicBezTo>
                      <a:pt x="111659" y="6049"/>
                      <a:pt x="118524" y="207"/>
                      <a:pt x="129630" y="207"/>
                    </a:cubicBezTo>
                    <a:cubicBezTo>
                      <a:pt x="135082" y="207"/>
                      <a:pt x="139524" y="1617"/>
                      <a:pt x="142957" y="4437"/>
                    </a:cubicBezTo>
                    <a:cubicBezTo>
                      <a:pt x="146389" y="7258"/>
                      <a:pt x="148812" y="11892"/>
                      <a:pt x="150226" y="17935"/>
                    </a:cubicBezTo>
                    <a:lnTo>
                      <a:pt x="190407" y="148684"/>
                    </a:lnTo>
                    <a:lnTo>
                      <a:pt x="228166" y="16525"/>
                    </a:lnTo>
                    <a:cubicBezTo>
                      <a:pt x="230590" y="5243"/>
                      <a:pt x="236041" y="-196"/>
                      <a:pt x="24492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1F7F8B49-3A9E-8710-43C7-47EAD79A31BF}"/>
                  </a:ext>
                </a:extLst>
              </p:cNvPr>
              <p:cNvSpPr/>
              <p:nvPr/>
            </p:nvSpPr>
            <p:spPr>
              <a:xfrm>
                <a:off x="3724303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2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0AFB99F5-1A12-FE09-265A-44032BF1FF50}"/>
                  </a:ext>
                </a:extLst>
              </p:cNvPr>
              <p:cNvSpPr/>
              <p:nvPr/>
            </p:nvSpPr>
            <p:spPr>
              <a:xfrm>
                <a:off x="3936924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4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4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5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0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2" y="179502"/>
                      <a:pt x="5856" y="178293"/>
                      <a:pt x="3634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4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5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13A3051C-5083-B646-617B-88C425F1186A}"/>
                  </a:ext>
                </a:extLst>
              </p:cNvPr>
              <p:cNvSpPr/>
              <p:nvPr/>
            </p:nvSpPr>
            <p:spPr>
              <a:xfrm>
                <a:off x="4105527" y="3136805"/>
                <a:ext cx="155680" cy="184941"/>
              </a:xfrm>
              <a:custGeom>
                <a:avLst/>
                <a:gdLst>
                  <a:gd name="connsiteX0" fmla="*/ 26452 w 155680"/>
                  <a:gd name="connsiteY0" fmla="*/ 92471 h 184941"/>
                  <a:gd name="connsiteX1" fmla="*/ 35134 w 155680"/>
                  <a:gd name="connsiteY1" fmla="*/ 126317 h 184941"/>
                  <a:gd name="connsiteX2" fmla="*/ 59163 w 155680"/>
                  <a:gd name="connsiteY2" fmla="*/ 150895 h 184941"/>
                  <a:gd name="connsiteX3" fmla="*/ 93085 w 155680"/>
                  <a:gd name="connsiteY3" fmla="*/ 159961 h 184941"/>
                  <a:gd name="connsiteX4" fmla="*/ 130440 w 155680"/>
                  <a:gd name="connsiteY4" fmla="*/ 153312 h 184941"/>
                  <a:gd name="connsiteX5" fmla="*/ 130440 w 155680"/>
                  <a:gd name="connsiteY5" fmla="*/ 102343 h 184941"/>
                  <a:gd name="connsiteX6" fmla="*/ 134075 w 155680"/>
                  <a:gd name="connsiteY6" fmla="*/ 93277 h 184941"/>
                  <a:gd name="connsiteX7" fmla="*/ 143161 w 155680"/>
                  <a:gd name="connsiteY7" fmla="*/ 89650 h 184941"/>
                  <a:gd name="connsiteX8" fmla="*/ 152045 w 155680"/>
                  <a:gd name="connsiteY8" fmla="*/ 93277 h 184941"/>
                  <a:gd name="connsiteX9" fmla="*/ 155680 w 155680"/>
                  <a:gd name="connsiteY9" fmla="*/ 102343 h 184941"/>
                  <a:gd name="connsiteX10" fmla="*/ 155680 w 155680"/>
                  <a:gd name="connsiteY10" fmla="*/ 151701 h 184941"/>
                  <a:gd name="connsiteX11" fmla="*/ 137911 w 155680"/>
                  <a:gd name="connsiteY11" fmla="*/ 175876 h 184941"/>
                  <a:gd name="connsiteX12" fmla="*/ 91672 w 155680"/>
                  <a:gd name="connsiteY12" fmla="*/ 184942 h 184941"/>
                  <a:gd name="connsiteX13" fmla="*/ 45028 w 155680"/>
                  <a:gd name="connsiteY13" fmla="*/ 172451 h 184941"/>
                  <a:gd name="connsiteX14" fmla="*/ 11913 w 155680"/>
                  <a:gd name="connsiteY14" fmla="*/ 138807 h 184941"/>
                  <a:gd name="connsiteX15" fmla="*/ 0 w 155680"/>
                  <a:gd name="connsiteY15" fmla="*/ 92471 h 184941"/>
                  <a:gd name="connsiteX16" fmla="*/ 11711 w 155680"/>
                  <a:gd name="connsiteY16" fmla="*/ 45933 h 184941"/>
                  <a:gd name="connsiteX17" fmla="*/ 44826 w 155680"/>
                  <a:gd name="connsiteY17" fmla="*/ 12491 h 184941"/>
                  <a:gd name="connsiteX18" fmla="*/ 93691 w 155680"/>
                  <a:gd name="connsiteY18" fmla="*/ 0 h 184941"/>
                  <a:gd name="connsiteX19" fmla="*/ 117517 w 155680"/>
                  <a:gd name="connsiteY19" fmla="*/ 2619 h 184941"/>
                  <a:gd name="connsiteX20" fmla="*/ 137305 w 155680"/>
                  <a:gd name="connsiteY20" fmla="*/ 9469 h 184941"/>
                  <a:gd name="connsiteX21" fmla="*/ 150228 w 155680"/>
                  <a:gd name="connsiteY21" fmla="*/ 18736 h 184941"/>
                  <a:gd name="connsiteX22" fmla="*/ 155074 w 155680"/>
                  <a:gd name="connsiteY22" fmla="*/ 28608 h 184941"/>
                  <a:gd name="connsiteX23" fmla="*/ 151844 w 155680"/>
                  <a:gd name="connsiteY23" fmla="*/ 36465 h 184941"/>
                  <a:gd name="connsiteX24" fmla="*/ 143767 w 155680"/>
                  <a:gd name="connsiteY24" fmla="*/ 39285 h 184941"/>
                  <a:gd name="connsiteX25" fmla="*/ 135286 w 155680"/>
                  <a:gd name="connsiteY25" fmla="*/ 37069 h 184941"/>
                  <a:gd name="connsiteX26" fmla="*/ 124988 w 155680"/>
                  <a:gd name="connsiteY26" fmla="*/ 32032 h 184941"/>
                  <a:gd name="connsiteX27" fmla="*/ 110854 w 155680"/>
                  <a:gd name="connsiteY27" fmla="*/ 26996 h 184941"/>
                  <a:gd name="connsiteX28" fmla="*/ 91470 w 155680"/>
                  <a:gd name="connsiteY28" fmla="*/ 24780 h 184941"/>
                  <a:gd name="connsiteX29" fmla="*/ 57951 w 155680"/>
                  <a:gd name="connsiteY29" fmla="*/ 33845 h 184941"/>
                  <a:gd name="connsiteX30" fmla="*/ 34932 w 155680"/>
                  <a:gd name="connsiteY30" fmla="*/ 58424 h 184941"/>
                  <a:gd name="connsiteX31" fmla="*/ 26855 w 155680"/>
                  <a:gd name="connsiteY31" fmla="*/ 9247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5680" h="184941">
                    <a:moveTo>
                      <a:pt x="26452" y="92471"/>
                    </a:moveTo>
                    <a:cubicBezTo>
                      <a:pt x="26452" y="104760"/>
                      <a:pt x="29279" y="116042"/>
                      <a:pt x="35134" y="126317"/>
                    </a:cubicBezTo>
                    <a:cubicBezTo>
                      <a:pt x="40990" y="136591"/>
                      <a:pt x="48865" y="144851"/>
                      <a:pt x="59163" y="150895"/>
                    </a:cubicBezTo>
                    <a:cubicBezTo>
                      <a:pt x="69460" y="156939"/>
                      <a:pt x="80768" y="159961"/>
                      <a:pt x="93085" y="159961"/>
                    </a:cubicBezTo>
                    <a:cubicBezTo>
                      <a:pt x="107421" y="159961"/>
                      <a:pt x="119940" y="157745"/>
                      <a:pt x="130440" y="153312"/>
                    </a:cubicBezTo>
                    <a:lnTo>
                      <a:pt x="130440" y="102343"/>
                    </a:lnTo>
                    <a:cubicBezTo>
                      <a:pt x="130440" y="98716"/>
                      <a:pt x="131652" y="95493"/>
                      <a:pt x="134075" y="93277"/>
                    </a:cubicBezTo>
                    <a:cubicBezTo>
                      <a:pt x="136498" y="90859"/>
                      <a:pt x="139527" y="89650"/>
                      <a:pt x="143161" y="89650"/>
                    </a:cubicBezTo>
                    <a:cubicBezTo>
                      <a:pt x="146796" y="89650"/>
                      <a:pt x="149824" y="90859"/>
                      <a:pt x="152045" y="93277"/>
                    </a:cubicBezTo>
                    <a:cubicBezTo>
                      <a:pt x="154469" y="95694"/>
                      <a:pt x="155680" y="98716"/>
                      <a:pt x="155680" y="102343"/>
                    </a:cubicBezTo>
                    <a:lnTo>
                      <a:pt x="155680" y="151701"/>
                    </a:lnTo>
                    <a:cubicBezTo>
                      <a:pt x="155680" y="161774"/>
                      <a:pt x="149824" y="169832"/>
                      <a:pt x="137911" y="175876"/>
                    </a:cubicBezTo>
                    <a:cubicBezTo>
                      <a:pt x="125998" y="181920"/>
                      <a:pt x="110652" y="184942"/>
                      <a:pt x="91672" y="184942"/>
                    </a:cubicBezTo>
                    <a:cubicBezTo>
                      <a:pt x="74711" y="184942"/>
                      <a:pt x="59163" y="180711"/>
                      <a:pt x="45028" y="172451"/>
                    </a:cubicBezTo>
                    <a:cubicBezTo>
                      <a:pt x="30894" y="164191"/>
                      <a:pt x="19788" y="152909"/>
                      <a:pt x="11913" y="138807"/>
                    </a:cubicBezTo>
                    <a:cubicBezTo>
                      <a:pt x="3837" y="124705"/>
                      <a:pt x="0" y="109192"/>
                      <a:pt x="0" y="92471"/>
                    </a:cubicBezTo>
                    <a:cubicBezTo>
                      <a:pt x="0" y="75750"/>
                      <a:pt x="3837" y="59834"/>
                      <a:pt x="11711" y="45933"/>
                    </a:cubicBezTo>
                    <a:cubicBezTo>
                      <a:pt x="19384" y="31831"/>
                      <a:pt x="30490" y="20751"/>
                      <a:pt x="44826" y="12491"/>
                    </a:cubicBezTo>
                    <a:cubicBezTo>
                      <a:pt x="59163" y="4231"/>
                      <a:pt x="75518" y="0"/>
                      <a:pt x="93691" y="0"/>
                    </a:cubicBezTo>
                    <a:cubicBezTo>
                      <a:pt x="101768" y="0"/>
                      <a:pt x="109643" y="806"/>
                      <a:pt x="117517" y="2619"/>
                    </a:cubicBezTo>
                    <a:cubicBezTo>
                      <a:pt x="125190" y="4432"/>
                      <a:pt x="131854" y="6648"/>
                      <a:pt x="137305" y="9469"/>
                    </a:cubicBezTo>
                    <a:cubicBezTo>
                      <a:pt x="142757" y="12289"/>
                      <a:pt x="146997" y="15311"/>
                      <a:pt x="150228" y="18736"/>
                    </a:cubicBezTo>
                    <a:cubicBezTo>
                      <a:pt x="153459" y="22161"/>
                      <a:pt x="155074" y="25384"/>
                      <a:pt x="155074" y="28608"/>
                    </a:cubicBezTo>
                    <a:cubicBezTo>
                      <a:pt x="155074" y="32032"/>
                      <a:pt x="154065" y="34651"/>
                      <a:pt x="151844" y="36465"/>
                    </a:cubicBezTo>
                    <a:cubicBezTo>
                      <a:pt x="149824" y="38278"/>
                      <a:pt x="146997" y="39285"/>
                      <a:pt x="143767" y="39285"/>
                    </a:cubicBezTo>
                    <a:cubicBezTo>
                      <a:pt x="141546" y="39285"/>
                      <a:pt x="138719" y="38479"/>
                      <a:pt x="135286" y="37069"/>
                    </a:cubicBezTo>
                    <a:cubicBezTo>
                      <a:pt x="131854" y="35457"/>
                      <a:pt x="128421" y="33845"/>
                      <a:pt x="124988" y="32032"/>
                    </a:cubicBezTo>
                    <a:cubicBezTo>
                      <a:pt x="121556" y="30219"/>
                      <a:pt x="116912" y="28608"/>
                      <a:pt x="110854" y="26996"/>
                    </a:cubicBezTo>
                    <a:cubicBezTo>
                      <a:pt x="104796" y="25384"/>
                      <a:pt x="98335" y="24780"/>
                      <a:pt x="91470" y="24780"/>
                    </a:cubicBezTo>
                    <a:cubicBezTo>
                      <a:pt x="78951" y="24780"/>
                      <a:pt x="67845" y="27802"/>
                      <a:pt x="57951" y="33845"/>
                    </a:cubicBezTo>
                    <a:cubicBezTo>
                      <a:pt x="48057" y="39889"/>
                      <a:pt x="40182" y="48149"/>
                      <a:pt x="34932" y="58424"/>
                    </a:cubicBezTo>
                    <a:cubicBezTo>
                      <a:pt x="29480" y="68699"/>
                      <a:pt x="26855" y="80182"/>
                      <a:pt x="26855" y="9247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2AB255F3-8A22-3972-7B6F-461B86B9FD5C}"/>
                  </a:ext>
                </a:extLst>
              </p:cNvPr>
              <p:cNvSpPr/>
              <p:nvPr/>
            </p:nvSpPr>
            <p:spPr>
              <a:xfrm>
                <a:off x="4409012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7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2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3 w 129834"/>
                  <a:gd name="connsiteY18" fmla="*/ 13297 h 184941"/>
                  <a:gd name="connsiteX19" fmla="*/ 64009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8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5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7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7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80" y="108789"/>
                      <a:pt x="76932" y="106775"/>
                    </a:cubicBezTo>
                    <a:cubicBezTo>
                      <a:pt x="71884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3" y="13297"/>
                    </a:cubicBezTo>
                    <a:cubicBezTo>
                      <a:pt x="30490" y="4432"/>
                      <a:pt x="45432" y="0"/>
                      <a:pt x="64009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2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8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E95F4FA3-0BBC-57F6-25C8-C62EE861E36E}"/>
                  </a:ext>
                </a:extLst>
              </p:cNvPr>
              <p:cNvSpPr/>
              <p:nvPr/>
            </p:nvSpPr>
            <p:spPr>
              <a:xfrm>
                <a:off x="4590538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5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5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6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1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3" y="179502"/>
                      <a:pt x="5856" y="178293"/>
                      <a:pt x="3635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5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6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F6379655-703A-A562-9827-3232C071DD2A}"/>
                  </a:ext>
                </a:extLst>
              </p:cNvPr>
              <p:cNvSpPr/>
              <p:nvPr/>
            </p:nvSpPr>
            <p:spPr>
              <a:xfrm>
                <a:off x="4753285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2" name="Graphic 74">
                <a:extLst>
                  <a:ext uri="{FF2B5EF4-FFF2-40B4-BE49-F238E27FC236}">
                    <a16:creationId xmlns:a16="http://schemas.microsoft.com/office/drawing/2014/main" id="{5A140D29-4F33-5262-0AEF-F8223E47A2E4}"/>
                  </a:ext>
                </a:extLst>
              </p:cNvPr>
              <p:cNvGrpSpPr/>
              <p:nvPr/>
            </p:nvGrpSpPr>
            <p:grpSpPr>
              <a:xfrm>
                <a:off x="5011217" y="3125120"/>
                <a:ext cx="339750" cy="196626"/>
                <a:chOff x="5011217" y="3125120"/>
                <a:chExt cx="339750" cy="196626"/>
              </a:xfrm>
              <a:solidFill>
                <a:srgbClr val="00D1BA"/>
              </a:solidFill>
            </p:grpSpPr>
            <p:sp>
              <p:nvSpPr>
                <p:cNvPr id="224" name="Freeform 223">
                  <a:extLst>
                    <a:ext uri="{FF2B5EF4-FFF2-40B4-BE49-F238E27FC236}">
                      <a16:creationId xmlns:a16="http://schemas.microsoft.com/office/drawing/2014/main" id="{63193B09-BAF5-18A3-F506-7C97004254B2}"/>
                    </a:ext>
                  </a:extLst>
                </p:cNvPr>
                <p:cNvSpPr/>
                <p:nvPr/>
              </p:nvSpPr>
              <p:spPr>
                <a:xfrm>
                  <a:off x="5011217" y="3125120"/>
                  <a:ext cx="29346" cy="61042"/>
                </a:xfrm>
                <a:custGeom>
                  <a:avLst/>
                  <a:gdLst>
                    <a:gd name="connsiteX0" fmla="*/ 28996 w 29346"/>
                    <a:gd name="connsiteY0" fmla="*/ 47948 h 61042"/>
                    <a:gd name="connsiteX1" fmla="*/ 27380 w 29346"/>
                    <a:gd name="connsiteY1" fmla="*/ 57417 h 61042"/>
                    <a:gd name="connsiteX2" fmla="*/ 18900 w 29346"/>
                    <a:gd name="connsiteY2" fmla="*/ 61043 h 61042"/>
                    <a:gd name="connsiteX3" fmla="*/ 10217 w 29346"/>
                    <a:gd name="connsiteY3" fmla="*/ 57618 h 61042"/>
                    <a:gd name="connsiteX4" fmla="*/ 5977 w 29346"/>
                    <a:gd name="connsiteY4" fmla="*/ 48552 h 61042"/>
                    <a:gd name="connsiteX5" fmla="*/ 121 w 29346"/>
                    <a:gd name="connsiteY5" fmla="*/ 9872 h 61042"/>
                    <a:gd name="connsiteX6" fmla="*/ 1939 w 29346"/>
                    <a:gd name="connsiteY6" fmla="*/ 2619 h 61042"/>
                    <a:gd name="connsiteX7" fmla="*/ 8400 w 29346"/>
                    <a:gd name="connsiteY7" fmla="*/ 0 h 61042"/>
                    <a:gd name="connsiteX8" fmla="*/ 19304 w 29346"/>
                    <a:gd name="connsiteY8" fmla="*/ 9469 h 61042"/>
                    <a:gd name="connsiteX9" fmla="*/ 28794 w 29346"/>
                    <a:gd name="connsiteY9" fmla="*/ 48149 h 61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46" h="61042">
                      <a:moveTo>
                        <a:pt x="28996" y="47948"/>
                      </a:moveTo>
                      <a:cubicBezTo>
                        <a:pt x="29803" y="51776"/>
                        <a:pt x="29198" y="54798"/>
                        <a:pt x="27380" y="57417"/>
                      </a:cubicBezTo>
                      <a:cubicBezTo>
                        <a:pt x="25563" y="59834"/>
                        <a:pt x="22736" y="61043"/>
                        <a:pt x="18900" y="61043"/>
                      </a:cubicBezTo>
                      <a:cubicBezTo>
                        <a:pt x="15265" y="61043"/>
                        <a:pt x="12438" y="60036"/>
                        <a:pt x="10217" y="57618"/>
                      </a:cubicBezTo>
                      <a:cubicBezTo>
                        <a:pt x="7996" y="55402"/>
                        <a:pt x="6583" y="52380"/>
                        <a:pt x="5977" y="48552"/>
                      </a:cubicBezTo>
                      <a:lnTo>
                        <a:pt x="121" y="9872"/>
                      </a:lnTo>
                      <a:cubicBezTo>
                        <a:pt x="-283" y="6850"/>
                        <a:pt x="323" y="4432"/>
                        <a:pt x="1939" y="2619"/>
                      </a:cubicBezTo>
                      <a:cubicBezTo>
                        <a:pt x="3554" y="806"/>
                        <a:pt x="5573" y="0"/>
                        <a:pt x="8400" y="0"/>
                      </a:cubicBezTo>
                      <a:cubicBezTo>
                        <a:pt x="14054" y="0"/>
                        <a:pt x="17688" y="3223"/>
                        <a:pt x="19304" y="9469"/>
                      </a:cubicBezTo>
                      <a:lnTo>
                        <a:pt x="28794" y="4814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5" name="Freeform 224">
                  <a:extLst>
                    <a:ext uri="{FF2B5EF4-FFF2-40B4-BE49-F238E27FC236}">
                      <a16:creationId xmlns:a16="http://schemas.microsoft.com/office/drawing/2014/main" id="{F1985DE1-720D-C911-C777-7B4CFBAFA908}"/>
                    </a:ext>
                  </a:extLst>
                </p:cNvPr>
                <p:cNvSpPr/>
                <p:nvPr/>
              </p:nvSpPr>
              <p:spPr>
                <a:xfrm>
                  <a:off x="5073529" y="3137208"/>
                  <a:ext cx="121151" cy="181516"/>
                </a:xfrm>
                <a:custGeom>
                  <a:avLst/>
                  <a:gdLst>
                    <a:gd name="connsiteX0" fmla="*/ 8683 w 121151"/>
                    <a:gd name="connsiteY0" fmla="*/ 155327 h 181516"/>
                    <a:gd name="connsiteX1" fmla="*/ 70470 w 121151"/>
                    <a:gd name="connsiteY1" fmla="*/ 94888 h 181516"/>
                    <a:gd name="connsiteX2" fmla="*/ 87027 w 121151"/>
                    <a:gd name="connsiteY2" fmla="*/ 74138 h 181516"/>
                    <a:gd name="connsiteX3" fmla="*/ 92277 w 121151"/>
                    <a:gd name="connsiteY3" fmla="*/ 53790 h 181516"/>
                    <a:gd name="connsiteX4" fmla="*/ 82787 w 121151"/>
                    <a:gd name="connsiteY4" fmla="*/ 31831 h 181516"/>
                    <a:gd name="connsiteX5" fmla="*/ 58759 w 121151"/>
                    <a:gd name="connsiteY5" fmla="*/ 22765 h 181516"/>
                    <a:gd name="connsiteX6" fmla="*/ 43817 w 121151"/>
                    <a:gd name="connsiteY6" fmla="*/ 25183 h 181516"/>
                    <a:gd name="connsiteX7" fmla="*/ 32509 w 121151"/>
                    <a:gd name="connsiteY7" fmla="*/ 31025 h 181516"/>
                    <a:gd name="connsiteX8" fmla="*/ 24432 w 121151"/>
                    <a:gd name="connsiteY8" fmla="*/ 37875 h 181516"/>
                    <a:gd name="connsiteX9" fmla="*/ 17163 w 121151"/>
                    <a:gd name="connsiteY9" fmla="*/ 43717 h 181516"/>
                    <a:gd name="connsiteX10" fmla="*/ 10096 w 121151"/>
                    <a:gd name="connsiteY10" fmla="*/ 46135 h 181516"/>
                    <a:gd name="connsiteX11" fmla="*/ 2625 w 121151"/>
                    <a:gd name="connsiteY11" fmla="*/ 43314 h 181516"/>
                    <a:gd name="connsiteX12" fmla="*/ 0 w 121151"/>
                    <a:gd name="connsiteY12" fmla="*/ 36465 h 181516"/>
                    <a:gd name="connsiteX13" fmla="*/ 4442 w 121151"/>
                    <a:gd name="connsiteY13" fmla="*/ 25384 h 181516"/>
                    <a:gd name="connsiteX14" fmla="*/ 16355 w 121151"/>
                    <a:gd name="connsiteY14" fmla="*/ 13498 h 181516"/>
                    <a:gd name="connsiteX15" fmla="*/ 35538 w 121151"/>
                    <a:gd name="connsiteY15" fmla="*/ 3828 h 181516"/>
                    <a:gd name="connsiteX16" fmla="*/ 59970 w 121151"/>
                    <a:gd name="connsiteY16" fmla="*/ 0 h 181516"/>
                    <a:gd name="connsiteX17" fmla="*/ 101364 w 121151"/>
                    <a:gd name="connsiteY17" fmla="*/ 15311 h 181516"/>
                    <a:gd name="connsiteX18" fmla="*/ 117315 w 121151"/>
                    <a:gd name="connsiteY18" fmla="*/ 52582 h 181516"/>
                    <a:gd name="connsiteX19" fmla="*/ 110652 w 121151"/>
                    <a:gd name="connsiteY19" fmla="*/ 81189 h 181516"/>
                    <a:gd name="connsiteX20" fmla="*/ 87835 w 121151"/>
                    <a:gd name="connsiteY20" fmla="*/ 109394 h 181516"/>
                    <a:gd name="connsiteX21" fmla="*/ 34528 w 121151"/>
                    <a:gd name="connsiteY21" fmla="*/ 159558 h 181516"/>
                    <a:gd name="connsiteX22" fmla="*/ 110248 w 121151"/>
                    <a:gd name="connsiteY22" fmla="*/ 159558 h 181516"/>
                    <a:gd name="connsiteX23" fmla="*/ 118123 w 121151"/>
                    <a:gd name="connsiteY23" fmla="*/ 162579 h 181516"/>
                    <a:gd name="connsiteX24" fmla="*/ 121152 w 121151"/>
                    <a:gd name="connsiteY24" fmla="*/ 170638 h 181516"/>
                    <a:gd name="connsiteX25" fmla="*/ 118123 w 121151"/>
                    <a:gd name="connsiteY25" fmla="*/ 178495 h 181516"/>
                    <a:gd name="connsiteX26" fmla="*/ 110248 w 121151"/>
                    <a:gd name="connsiteY26" fmla="*/ 181517 h 181516"/>
                    <a:gd name="connsiteX27" fmla="*/ 12721 w 121151"/>
                    <a:gd name="connsiteY27" fmla="*/ 181517 h 181516"/>
                    <a:gd name="connsiteX28" fmla="*/ 3433 w 121151"/>
                    <a:gd name="connsiteY28" fmla="*/ 178495 h 181516"/>
                    <a:gd name="connsiteX29" fmla="*/ 0 w 121151"/>
                    <a:gd name="connsiteY29" fmla="*/ 170436 h 181516"/>
                    <a:gd name="connsiteX30" fmla="*/ 1211 w 121151"/>
                    <a:gd name="connsiteY30" fmla="*/ 164997 h 181516"/>
                    <a:gd name="connsiteX31" fmla="*/ 3837 w 121151"/>
                    <a:gd name="connsiteY31" fmla="*/ 160766 h 181516"/>
                    <a:gd name="connsiteX32" fmla="*/ 8481 w 121151"/>
                    <a:gd name="connsiteY32" fmla="*/ 155730 h 181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1151" h="181516">
                      <a:moveTo>
                        <a:pt x="8683" y="155327"/>
                      </a:moveTo>
                      <a:lnTo>
                        <a:pt x="70470" y="94888"/>
                      </a:lnTo>
                      <a:cubicBezTo>
                        <a:pt x="77941" y="87434"/>
                        <a:pt x="83595" y="80383"/>
                        <a:pt x="87027" y="74138"/>
                      </a:cubicBezTo>
                      <a:cubicBezTo>
                        <a:pt x="90460" y="67691"/>
                        <a:pt x="92277" y="61043"/>
                        <a:pt x="92277" y="53790"/>
                      </a:cubicBezTo>
                      <a:cubicBezTo>
                        <a:pt x="92277" y="45127"/>
                        <a:pt x="89047" y="37875"/>
                        <a:pt x="82787" y="31831"/>
                      </a:cubicBezTo>
                      <a:cubicBezTo>
                        <a:pt x="76528" y="25787"/>
                        <a:pt x="68451" y="22765"/>
                        <a:pt x="58759" y="22765"/>
                      </a:cubicBezTo>
                      <a:cubicBezTo>
                        <a:pt x="53307" y="22765"/>
                        <a:pt x="48259" y="23571"/>
                        <a:pt x="43817" y="25183"/>
                      </a:cubicBezTo>
                      <a:cubicBezTo>
                        <a:pt x="39172" y="26794"/>
                        <a:pt x="35538" y="28608"/>
                        <a:pt x="32509" y="31025"/>
                      </a:cubicBezTo>
                      <a:cubicBezTo>
                        <a:pt x="29480" y="33241"/>
                        <a:pt x="26855" y="35457"/>
                        <a:pt x="24432" y="37875"/>
                      </a:cubicBezTo>
                      <a:cubicBezTo>
                        <a:pt x="22009" y="40091"/>
                        <a:pt x="19586" y="42105"/>
                        <a:pt x="17163" y="43717"/>
                      </a:cubicBezTo>
                      <a:cubicBezTo>
                        <a:pt x="14740" y="45329"/>
                        <a:pt x="12519" y="46135"/>
                        <a:pt x="10096" y="46135"/>
                      </a:cubicBezTo>
                      <a:cubicBezTo>
                        <a:pt x="6865" y="46135"/>
                        <a:pt x="4442" y="45127"/>
                        <a:pt x="2625" y="43314"/>
                      </a:cubicBezTo>
                      <a:cubicBezTo>
                        <a:pt x="808" y="41501"/>
                        <a:pt x="0" y="39084"/>
                        <a:pt x="0" y="36465"/>
                      </a:cubicBezTo>
                      <a:cubicBezTo>
                        <a:pt x="0" y="33241"/>
                        <a:pt x="1414" y="29615"/>
                        <a:pt x="4442" y="25384"/>
                      </a:cubicBezTo>
                      <a:cubicBezTo>
                        <a:pt x="7471" y="21355"/>
                        <a:pt x="11307" y="17326"/>
                        <a:pt x="16355" y="13498"/>
                      </a:cubicBezTo>
                      <a:cubicBezTo>
                        <a:pt x="21403" y="9670"/>
                        <a:pt x="27865" y="6447"/>
                        <a:pt x="35538" y="3828"/>
                      </a:cubicBezTo>
                      <a:cubicBezTo>
                        <a:pt x="43211" y="1209"/>
                        <a:pt x="51490" y="0"/>
                        <a:pt x="59970" y="0"/>
                      </a:cubicBezTo>
                      <a:cubicBezTo>
                        <a:pt x="76931" y="0"/>
                        <a:pt x="90662" y="5037"/>
                        <a:pt x="101364" y="15311"/>
                      </a:cubicBezTo>
                      <a:cubicBezTo>
                        <a:pt x="111864" y="25585"/>
                        <a:pt x="117315" y="37875"/>
                        <a:pt x="117315" y="52582"/>
                      </a:cubicBezTo>
                      <a:cubicBezTo>
                        <a:pt x="117315" y="62856"/>
                        <a:pt x="115094" y="72325"/>
                        <a:pt x="110652" y="81189"/>
                      </a:cubicBezTo>
                      <a:cubicBezTo>
                        <a:pt x="106210" y="90053"/>
                        <a:pt x="98537" y="99321"/>
                        <a:pt x="87835" y="109394"/>
                      </a:cubicBezTo>
                      <a:lnTo>
                        <a:pt x="34528" y="159558"/>
                      </a:lnTo>
                      <a:lnTo>
                        <a:pt x="110248" y="159558"/>
                      </a:lnTo>
                      <a:cubicBezTo>
                        <a:pt x="113479" y="159558"/>
                        <a:pt x="116104" y="160565"/>
                        <a:pt x="118123" y="162579"/>
                      </a:cubicBezTo>
                      <a:cubicBezTo>
                        <a:pt x="120142" y="164594"/>
                        <a:pt x="121152" y="167213"/>
                        <a:pt x="121152" y="170638"/>
                      </a:cubicBezTo>
                      <a:cubicBezTo>
                        <a:pt x="121152" y="173861"/>
                        <a:pt x="120142" y="176480"/>
                        <a:pt x="118123" y="178495"/>
                      </a:cubicBezTo>
                      <a:cubicBezTo>
                        <a:pt x="116104" y="180510"/>
                        <a:pt x="113479" y="181517"/>
                        <a:pt x="110248" y="181517"/>
                      </a:cubicBezTo>
                      <a:lnTo>
                        <a:pt x="12721" y="181517"/>
                      </a:lnTo>
                      <a:cubicBezTo>
                        <a:pt x="8683" y="181517"/>
                        <a:pt x="5654" y="180510"/>
                        <a:pt x="3433" y="178495"/>
                      </a:cubicBezTo>
                      <a:cubicBezTo>
                        <a:pt x="1211" y="176480"/>
                        <a:pt x="0" y="173861"/>
                        <a:pt x="0" y="170436"/>
                      </a:cubicBezTo>
                      <a:cubicBezTo>
                        <a:pt x="0" y="168623"/>
                        <a:pt x="404" y="166810"/>
                        <a:pt x="1211" y="164997"/>
                      </a:cubicBezTo>
                      <a:cubicBezTo>
                        <a:pt x="2019" y="163184"/>
                        <a:pt x="2827" y="161774"/>
                        <a:pt x="3837" y="160766"/>
                      </a:cubicBezTo>
                      <a:cubicBezTo>
                        <a:pt x="4644" y="159759"/>
                        <a:pt x="6259" y="157946"/>
                        <a:pt x="8481" y="155730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6" name="Freeform 225">
                  <a:extLst>
                    <a:ext uri="{FF2B5EF4-FFF2-40B4-BE49-F238E27FC236}">
                      <a16:creationId xmlns:a16="http://schemas.microsoft.com/office/drawing/2014/main" id="{52B4EE11-A183-3731-EF37-86764C6B6316}"/>
                    </a:ext>
                  </a:extLst>
                </p:cNvPr>
                <p:cNvSpPr/>
                <p:nvPr/>
              </p:nvSpPr>
              <p:spPr>
                <a:xfrm>
                  <a:off x="5229815" y="3139827"/>
                  <a:ext cx="121151" cy="181919"/>
                </a:xfrm>
                <a:custGeom>
                  <a:avLst/>
                  <a:gdLst>
                    <a:gd name="connsiteX0" fmla="*/ 0 w 121151"/>
                    <a:gd name="connsiteY0" fmla="*/ 147269 h 181919"/>
                    <a:gd name="connsiteX1" fmla="*/ 2625 w 121151"/>
                    <a:gd name="connsiteY1" fmla="*/ 140218 h 181919"/>
                    <a:gd name="connsiteX2" fmla="*/ 10298 w 121151"/>
                    <a:gd name="connsiteY2" fmla="*/ 137397 h 181919"/>
                    <a:gd name="connsiteX3" fmla="*/ 18778 w 121151"/>
                    <a:gd name="connsiteY3" fmla="*/ 140822 h 181919"/>
                    <a:gd name="connsiteX4" fmla="*/ 28067 w 121151"/>
                    <a:gd name="connsiteY4" fmla="*/ 148075 h 181919"/>
                    <a:gd name="connsiteX5" fmla="*/ 40788 w 121151"/>
                    <a:gd name="connsiteY5" fmla="*/ 155327 h 181919"/>
                    <a:gd name="connsiteX6" fmla="*/ 58960 w 121151"/>
                    <a:gd name="connsiteY6" fmla="*/ 158752 h 181919"/>
                    <a:gd name="connsiteX7" fmla="*/ 86422 w 121151"/>
                    <a:gd name="connsiteY7" fmla="*/ 149082 h 181919"/>
                    <a:gd name="connsiteX8" fmla="*/ 96114 w 121151"/>
                    <a:gd name="connsiteY8" fmla="*/ 124504 h 181919"/>
                    <a:gd name="connsiteX9" fmla="*/ 85210 w 121151"/>
                    <a:gd name="connsiteY9" fmla="*/ 98918 h 181919"/>
                    <a:gd name="connsiteX10" fmla="*/ 51086 w 121151"/>
                    <a:gd name="connsiteY10" fmla="*/ 89651 h 181919"/>
                    <a:gd name="connsiteX11" fmla="*/ 43817 w 121151"/>
                    <a:gd name="connsiteY11" fmla="*/ 89651 h 181919"/>
                    <a:gd name="connsiteX12" fmla="*/ 36749 w 121151"/>
                    <a:gd name="connsiteY12" fmla="*/ 87435 h 181919"/>
                    <a:gd name="connsiteX13" fmla="*/ 34326 w 121151"/>
                    <a:gd name="connsiteY13" fmla="*/ 81189 h 181919"/>
                    <a:gd name="connsiteX14" fmla="*/ 35942 w 121151"/>
                    <a:gd name="connsiteY14" fmla="*/ 75548 h 181919"/>
                    <a:gd name="connsiteX15" fmla="*/ 40990 w 121151"/>
                    <a:gd name="connsiteY15" fmla="*/ 69505 h 181919"/>
                    <a:gd name="connsiteX16" fmla="*/ 86220 w 121151"/>
                    <a:gd name="connsiteY16" fmla="*/ 21960 h 181919"/>
                    <a:gd name="connsiteX17" fmla="*/ 18173 w 121151"/>
                    <a:gd name="connsiteY17" fmla="*/ 21960 h 181919"/>
                    <a:gd name="connsiteX18" fmla="*/ 10500 w 121151"/>
                    <a:gd name="connsiteY18" fmla="*/ 18937 h 181919"/>
                    <a:gd name="connsiteX19" fmla="*/ 7471 w 121151"/>
                    <a:gd name="connsiteY19" fmla="*/ 10879 h 181919"/>
                    <a:gd name="connsiteX20" fmla="*/ 10500 w 121151"/>
                    <a:gd name="connsiteY20" fmla="*/ 3022 h 181919"/>
                    <a:gd name="connsiteX21" fmla="*/ 18173 w 121151"/>
                    <a:gd name="connsiteY21" fmla="*/ 0 h 181919"/>
                    <a:gd name="connsiteX22" fmla="*/ 103787 w 121151"/>
                    <a:gd name="connsiteY22" fmla="*/ 0 h 181919"/>
                    <a:gd name="connsiteX23" fmla="*/ 114690 w 121151"/>
                    <a:gd name="connsiteY23" fmla="*/ 3022 h 181919"/>
                    <a:gd name="connsiteX24" fmla="*/ 118527 w 121151"/>
                    <a:gd name="connsiteY24" fmla="*/ 11483 h 181919"/>
                    <a:gd name="connsiteX25" fmla="*/ 116508 w 121151"/>
                    <a:gd name="connsiteY25" fmla="*/ 18534 h 181919"/>
                    <a:gd name="connsiteX26" fmla="*/ 109642 w 121151"/>
                    <a:gd name="connsiteY26" fmla="*/ 26392 h 181919"/>
                    <a:gd name="connsiteX27" fmla="*/ 66230 w 121151"/>
                    <a:gd name="connsiteY27" fmla="*/ 71519 h 181919"/>
                    <a:gd name="connsiteX28" fmla="*/ 107825 w 121151"/>
                    <a:gd name="connsiteY28" fmla="*/ 88643 h 181919"/>
                    <a:gd name="connsiteX29" fmla="*/ 121152 w 121151"/>
                    <a:gd name="connsiteY29" fmla="*/ 124504 h 181919"/>
                    <a:gd name="connsiteX30" fmla="*/ 117113 w 121151"/>
                    <a:gd name="connsiteY30" fmla="*/ 146664 h 181919"/>
                    <a:gd name="connsiteX31" fmla="*/ 105402 w 121151"/>
                    <a:gd name="connsiteY31" fmla="*/ 164796 h 181919"/>
                    <a:gd name="connsiteX32" fmla="*/ 85614 w 121151"/>
                    <a:gd name="connsiteY32" fmla="*/ 177286 h 181919"/>
                    <a:gd name="connsiteX33" fmla="*/ 58355 w 121151"/>
                    <a:gd name="connsiteY33" fmla="*/ 181920 h 181919"/>
                    <a:gd name="connsiteX34" fmla="*/ 34528 w 121151"/>
                    <a:gd name="connsiteY34" fmla="*/ 178092 h 181919"/>
                    <a:gd name="connsiteX35" fmla="*/ 15952 w 121151"/>
                    <a:gd name="connsiteY35" fmla="*/ 168825 h 181919"/>
                    <a:gd name="connsiteX36" fmla="*/ 4442 w 121151"/>
                    <a:gd name="connsiteY36" fmla="*/ 157543 h 181919"/>
                    <a:gd name="connsiteX37" fmla="*/ 202 w 121151"/>
                    <a:gd name="connsiteY37" fmla="*/ 147269 h 181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151" h="181919">
                      <a:moveTo>
                        <a:pt x="0" y="147269"/>
                      </a:moveTo>
                      <a:cubicBezTo>
                        <a:pt x="0" y="144448"/>
                        <a:pt x="808" y="142232"/>
                        <a:pt x="2625" y="140218"/>
                      </a:cubicBezTo>
                      <a:cubicBezTo>
                        <a:pt x="4442" y="138404"/>
                        <a:pt x="6865" y="137397"/>
                        <a:pt x="10298" y="137397"/>
                      </a:cubicBezTo>
                      <a:cubicBezTo>
                        <a:pt x="12721" y="137397"/>
                        <a:pt x="15548" y="138606"/>
                        <a:pt x="18778" y="140822"/>
                      </a:cubicBezTo>
                      <a:cubicBezTo>
                        <a:pt x="22009" y="143038"/>
                        <a:pt x="25038" y="145455"/>
                        <a:pt x="28067" y="148075"/>
                      </a:cubicBezTo>
                      <a:cubicBezTo>
                        <a:pt x="31095" y="150694"/>
                        <a:pt x="35336" y="153111"/>
                        <a:pt x="40788" y="155327"/>
                      </a:cubicBezTo>
                      <a:cubicBezTo>
                        <a:pt x="46239" y="157543"/>
                        <a:pt x="52297" y="158752"/>
                        <a:pt x="58960" y="158752"/>
                      </a:cubicBezTo>
                      <a:cubicBezTo>
                        <a:pt x="70874" y="158752"/>
                        <a:pt x="80162" y="155529"/>
                        <a:pt x="86422" y="149082"/>
                      </a:cubicBezTo>
                      <a:cubicBezTo>
                        <a:pt x="92883" y="142635"/>
                        <a:pt x="96114" y="134375"/>
                        <a:pt x="96114" y="124504"/>
                      </a:cubicBezTo>
                      <a:cubicBezTo>
                        <a:pt x="96114" y="113624"/>
                        <a:pt x="92479" y="105163"/>
                        <a:pt x="85210" y="98918"/>
                      </a:cubicBezTo>
                      <a:cubicBezTo>
                        <a:pt x="77941" y="92673"/>
                        <a:pt x="66634" y="89651"/>
                        <a:pt x="51086" y="89651"/>
                      </a:cubicBezTo>
                      <a:lnTo>
                        <a:pt x="43817" y="89651"/>
                      </a:lnTo>
                      <a:cubicBezTo>
                        <a:pt x="40788" y="89651"/>
                        <a:pt x="38365" y="88845"/>
                        <a:pt x="36749" y="87435"/>
                      </a:cubicBezTo>
                      <a:cubicBezTo>
                        <a:pt x="35134" y="86024"/>
                        <a:pt x="34326" y="83808"/>
                        <a:pt x="34326" y="81189"/>
                      </a:cubicBezTo>
                      <a:cubicBezTo>
                        <a:pt x="34326" y="78973"/>
                        <a:pt x="34932" y="77160"/>
                        <a:pt x="35942" y="75548"/>
                      </a:cubicBezTo>
                      <a:cubicBezTo>
                        <a:pt x="36951" y="73936"/>
                        <a:pt x="38769" y="71922"/>
                        <a:pt x="40990" y="69505"/>
                      </a:cubicBezTo>
                      <a:lnTo>
                        <a:pt x="86220" y="21960"/>
                      </a:lnTo>
                      <a:lnTo>
                        <a:pt x="18173" y="21960"/>
                      </a:lnTo>
                      <a:cubicBezTo>
                        <a:pt x="14942" y="21960"/>
                        <a:pt x="12317" y="20952"/>
                        <a:pt x="10500" y="18937"/>
                      </a:cubicBezTo>
                      <a:cubicBezTo>
                        <a:pt x="8481" y="16923"/>
                        <a:pt x="7471" y="14304"/>
                        <a:pt x="7471" y="10879"/>
                      </a:cubicBezTo>
                      <a:cubicBezTo>
                        <a:pt x="7471" y="7656"/>
                        <a:pt x="8481" y="5037"/>
                        <a:pt x="10500" y="3022"/>
                      </a:cubicBezTo>
                      <a:cubicBezTo>
                        <a:pt x="12519" y="1007"/>
                        <a:pt x="15144" y="0"/>
                        <a:pt x="18173" y="0"/>
                      </a:cubicBezTo>
                      <a:lnTo>
                        <a:pt x="103787" y="0"/>
                      </a:lnTo>
                      <a:cubicBezTo>
                        <a:pt x="108431" y="0"/>
                        <a:pt x="112065" y="1007"/>
                        <a:pt x="114690" y="3022"/>
                      </a:cubicBezTo>
                      <a:cubicBezTo>
                        <a:pt x="117113" y="5037"/>
                        <a:pt x="118527" y="7857"/>
                        <a:pt x="118527" y="11483"/>
                      </a:cubicBezTo>
                      <a:cubicBezTo>
                        <a:pt x="118527" y="14103"/>
                        <a:pt x="117921" y="16520"/>
                        <a:pt x="116508" y="18534"/>
                      </a:cubicBezTo>
                      <a:cubicBezTo>
                        <a:pt x="115094" y="20549"/>
                        <a:pt x="112873" y="23168"/>
                        <a:pt x="109642" y="26392"/>
                      </a:cubicBezTo>
                      <a:lnTo>
                        <a:pt x="66230" y="71519"/>
                      </a:lnTo>
                      <a:cubicBezTo>
                        <a:pt x="85008" y="73534"/>
                        <a:pt x="98940" y="79175"/>
                        <a:pt x="107825" y="88643"/>
                      </a:cubicBezTo>
                      <a:cubicBezTo>
                        <a:pt x="116710" y="97910"/>
                        <a:pt x="121152" y="109998"/>
                        <a:pt x="121152" y="124504"/>
                      </a:cubicBezTo>
                      <a:cubicBezTo>
                        <a:pt x="121152" y="132562"/>
                        <a:pt x="119738" y="139815"/>
                        <a:pt x="117113" y="146664"/>
                      </a:cubicBezTo>
                      <a:cubicBezTo>
                        <a:pt x="114488" y="153514"/>
                        <a:pt x="110450" y="159558"/>
                        <a:pt x="105402" y="164796"/>
                      </a:cubicBezTo>
                      <a:cubicBezTo>
                        <a:pt x="100354" y="170034"/>
                        <a:pt x="93691" y="174265"/>
                        <a:pt x="85614" y="177286"/>
                      </a:cubicBezTo>
                      <a:cubicBezTo>
                        <a:pt x="77537" y="180309"/>
                        <a:pt x="68451" y="181920"/>
                        <a:pt x="58355" y="181920"/>
                      </a:cubicBezTo>
                      <a:cubicBezTo>
                        <a:pt x="50076" y="181920"/>
                        <a:pt x="41999" y="180711"/>
                        <a:pt x="34528" y="178092"/>
                      </a:cubicBezTo>
                      <a:cubicBezTo>
                        <a:pt x="26855" y="175675"/>
                        <a:pt x="20798" y="172452"/>
                        <a:pt x="15952" y="168825"/>
                      </a:cubicBezTo>
                      <a:cubicBezTo>
                        <a:pt x="11106" y="165199"/>
                        <a:pt x="7269" y="161371"/>
                        <a:pt x="4442" y="157543"/>
                      </a:cubicBezTo>
                      <a:cubicBezTo>
                        <a:pt x="1615" y="153715"/>
                        <a:pt x="202" y="150291"/>
                        <a:pt x="202" y="147269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E5FA2B7A-58AF-335B-0E7A-D84612F3609D}"/>
                  </a:ext>
                </a:extLst>
              </p:cNvPr>
              <p:cNvSpPr/>
              <p:nvPr/>
            </p:nvSpPr>
            <p:spPr>
              <a:xfrm>
                <a:off x="3569430" y="3206914"/>
                <a:ext cx="43210" cy="43112"/>
              </a:xfrm>
              <a:custGeom>
                <a:avLst/>
                <a:gdLst>
                  <a:gd name="connsiteX0" fmla="*/ 43211 w 43210"/>
                  <a:gd name="connsiteY0" fmla="*/ 21556 h 43112"/>
                  <a:gd name="connsiteX1" fmla="*/ 21605 w 43210"/>
                  <a:gd name="connsiteY1" fmla="*/ 43113 h 43112"/>
                  <a:gd name="connsiteX2" fmla="*/ 0 w 43210"/>
                  <a:gd name="connsiteY2" fmla="*/ 21556 h 43112"/>
                  <a:gd name="connsiteX3" fmla="*/ 21605 w 43210"/>
                  <a:gd name="connsiteY3" fmla="*/ 0 h 43112"/>
                  <a:gd name="connsiteX4" fmla="*/ 43211 w 43210"/>
                  <a:gd name="connsiteY4" fmla="*/ 21556 h 43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10" h="43112">
                    <a:moveTo>
                      <a:pt x="43211" y="21556"/>
                    </a:moveTo>
                    <a:cubicBezTo>
                      <a:pt x="43211" y="33462"/>
                      <a:pt x="33538" y="43113"/>
                      <a:pt x="21605" y="43113"/>
                    </a:cubicBezTo>
                    <a:cubicBezTo>
                      <a:pt x="9673" y="43113"/>
                      <a:pt x="0" y="33462"/>
                      <a:pt x="0" y="21556"/>
                    </a:cubicBezTo>
                    <a:cubicBezTo>
                      <a:pt x="0" y="9651"/>
                      <a:pt x="9673" y="0"/>
                      <a:pt x="21605" y="0"/>
                    </a:cubicBezTo>
                    <a:cubicBezTo>
                      <a:pt x="33538" y="0"/>
                      <a:pt x="43211" y="9651"/>
                      <a:pt x="43211" y="215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6C22B02C-6D4C-B7AC-069E-8018F1F95C04}"/>
                </a:ext>
              </a:extLst>
            </p:cNvPr>
            <p:cNvSpPr/>
            <p:nvPr/>
          </p:nvSpPr>
          <p:spPr>
            <a:xfrm>
              <a:off x="420292" y="2908549"/>
              <a:ext cx="4934309" cy="31025"/>
            </a:xfrm>
            <a:custGeom>
              <a:avLst/>
              <a:gdLst>
                <a:gd name="connsiteX0" fmla="*/ 4918763 w 4934309"/>
                <a:gd name="connsiteY0" fmla="*/ 31025 h 31025"/>
                <a:gd name="connsiteX1" fmla="*/ 15548 w 4934309"/>
                <a:gd name="connsiteY1" fmla="*/ 31025 h 31025"/>
                <a:gd name="connsiteX2" fmla="*/ 0 w 4934309"/>
                <a:gd name="connsiteY2" fmla="*/ 15513 h 31025"/>
                <a:gd name="connsiteX3" fmla="*/ 15548 w 4934309"/>
                <a:gd name="connsiteY3" fmla="*/ 0 h 31025"/>
                <a:gd name="connsiteX4" fmla="*/ 4918763 w 4934309"/>
                <a:gd name="connsiteY4" fmla="*/ 0 h 31025"/>
                <a:gd name="connsiteX5" fmla="*/ 4934310 w 4934309"/>
                <a:gd name="connsiteY5" fmla="*/ 15513 h 31025"/>
                <a:gd name="connsiteX6" fmla="*/ 4918763 w 4934309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4309" h="31025">
                  <a:moveTo>
                    <a:pt x="4918763" y="31025"/>
                  </a:moveTo>
                  <a:lnTo>
                    <a:pt x="15548" y="31025"/>
                  </a:lnTo>
                  <a:cubicBezTo>
                    <a:pt x="7067" y="31025"/>
                    <a:pt x="0" y="24176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4918763" y="0"/>
                  </a:lnTo>
                  <a:cubicBezTo>
                    <a:pt x="4927243" y="0"/>
                    <a:pt x="4934310" y="6850"/>
                    <a:pt x="4934310" y="15513"/>
                  </a:cubicBezTo>
                  <a:cubicBezTo>
                    <a:pt x="4934310" y="24176"/>
                    <a:pt x="4927445" y="31025"/>
                    <a:pt x="4918763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11172EC1-4589-C5FA-D1A9-7E58BEFBFC31}"/>
                </a:ext>
              </a:extLst>
            </p:cNvPr>
            <p:cNvSpPr/>
            <p:nvPr/>
          </p:nvSpPr>
          <p:spPr>
            <a:xfrm>
              <a:off x="4209313" y="547417"/>
              <a:ext cx="1145288" cy="31025"/>
            </a:xfrm>
            <a:custGeom>
              <a:avLst/>
              <a:gdLst>
                <a:gd name="connsiteX0" fmla="*/ 1129741 w 1145288"/>
                <a:gd name="connsiteY0" fmla="*/ 31025 h 31025"/>
                <a:gd name="connsiteX1" fmla="*/ 15548 w 1145288"/>
                <a:gd name="connsiteY1" fmla="*/ 31025 h 31025"/>
                <a:gd name="connsiteX2" fmla="*/ 0 w 1145288"/>
                <a:gd name="connsiteY2" fmla="*/ 15513 h 31025"/>
                <a:gd name="connsiteX3" fmla="*/ 15548 w 1145288"/>
                <a:gd name="connsiteY3" fmla="*/ 0 h 31025"/>
                <a:gd name="connsiteX4" fmla="*/ 1129741 w 1145288"/>
                <a:gd name="connsiteY4" fmla="*/ 0 h 31025"/>
                <a:gd name="connsiteX5" fmla="*/ 1145288 w 1145288"/>
                <a:gd name="connsiteY5" fmla="*/ 15513 h 31025"/>
                <a:gd name="connsiteX6" fmla="*/ 1129741 w 1145288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288" h="31025">
                  <a:moveTo>
                    <a:pt x="1129741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6" y="0"/>
                    <a:pt x="15548" y="0"/>
                  </a:cubicBezTo>
                  <a:lnTo>
                    <a:pt x="1129741" y="0"/>
                  </a:lnTo>
                  <a:cubicBezTo>
                    <a:pt x="1138221" y="0"/>
                    <a:pt x="1145288" y="6850"/>
                    <a:pt x="1145288" y="15513"/>
                  </a:cubicBezTo>
                  <a:cubicBezTo>
                    <a:pt x="1145288" y="24175"/>
                    <a:pt x="1138423" y="31025"/>
                    <a:pt x="1129741" y="31025"/>
                  </a:cubicBezTo>
                  <a:close/>
                </a:path>
              </a:pathLst>
            </a:custGeom>
            <a:solidFill>
              <a:schemeClr val="bg1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F6189A9B-F5D9-904E-DEDC-8923DD119BC6}"/>
                </a:ext>
              </a:extLst>
            </p:cNvPr>
            <p:cNvSpPr/>
            <p:nvPr/>
          </p:nvSpPr>
          <p:spPr>
            <a:xfrm>
              <a:off x="420292" y="547417"/>
              <a:ext cx="1145086" cy="31025"/>
            </a:xfrm>
            <a:custGeom>
              <a:avLst/>
              <a:gdLst>
                <a:gd name="connsiteX0" fmla="*/ 1129538 w 1145086"/>
                <a:gd name="connsiteY0" fmla="*/ 31025 h 31025"/>
                <a:gd name="connsiteX1" fmla="*/ 15548 w 1145086"/>
                <a:gd name="connsiteY1" fmla="*/ 31025 h 31025"/>
                <a:gd name="connsiteX2" fmla="*/ 0 w 1145086"/>
                <a:gd name="connsiteY2" fmla="*/ 15513 h 31025"/>
                <a:gd name="connsiteX3" fmla="*/ 15548 w 1145086"/>
                <a:gd name="connsiteY3" fmla="*/ 0 h 31025"/>
                <a:gd name="connsiteX4" fmla="*/ 1129538 w 1145086"/>
                <a:gd name="connsiteY4" fmla="*/ 0 h 31025"/>
                <a:gd name="connsiteX5" fmla="*/ 1145086 w 1145086"/>
                <a:gd name="connsiteY5" fmla="*/ 15513 h 31025"/>
                <a:gd name="connsiteX6" fmla="*/ 1129538 w 1145086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086" h="31025">
                  <a:moveTo>
                    <a:pt x="1129538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1129538" y="0"/>
                  </a:lnTo>
                  <a:cubicBezTo>
                    <a:pt x="1138019" y="0"/>
                    <a:pt x="1145086" y="6850"/>
                    <a:pt x="1145086" y="15513"/>
                  </a:cubicBezTo>
                  <a:cubicBezTo>
                    <a:pt x="1145086" y="24175"/>
                    <a:pt x="1138221" y="31025"/>
                    <a:pt x="1129538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842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G 2.0 - Quote (Image-Company Logo)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dancing in a room&#10;&#10;Description automatically generated with medium confidence">
            <a:extLst>
              <a:ext uri="{FF2B5EF4-FFF2-40B4-BE49-F238E27FC236}">
                <a16:creationId xmlns:a16="http://schemas.microsoft.com/office/drawing/2014/main" id="{6B0EC3D2-CD6E-D644-B418-1E90BFDA3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520" t="15292" r="11522" b="1361"/>
          <a:stretch/>
        </p:blipFill>
        <p:spPr>
          <a:xfrm flipH="1">
            <a:off x="-2" y="-1"/>
            <a:ext cx="12191998" cy="6858001"/>
          </a:xfrm>
          <a:prstGeom prst="rect">
            <a:avLst/>
          </a:prstGeom>
        </p:spPr>
      </p:pic>
      <p:pic>
        <p:nvPicPr>
          <p:cNvPr id="17" name="Picture 16" descr="A person dancing in a room&#10;&#10;Description automatically generated with medium confidence">
            <a:extLst>
              <a:ext uri="{FF2B5EF4-FFF2-40B4-BE49-F238E27FC236}">
                <a16:creationId xmlns:a16="http://schemas.microsoft.com/office/drawing/2014/main" id="{BA086C76-8759-9640-9CE5-298910047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" t="15292" r="81924" b="1361"/>
          <a:stretch/>
        </p:blipFill>
        <p:spPr>
          <a:xfrm flipH="1">
            <a:off x="8583560" y="0"/>
            <a:ext cx="3608435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4DC6AE-FBCF-0745-949F-02CB5BC2C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" descr="Page Number">
            <a:extLst>
              <a:ext uri="{FF2B5EF4-FFF2-40B4-BE49-F238E27FC236}">
                <a16:creationId xmlns:a16="http://schemas.microsoft.com/office/drawing/2014/main" id="{719196E3-36F1-E648-8E7E-239C2BCD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UKG Logo" descr="UKG Logo">
            <a:extLst>
              <a:ext uri="{FF2B5EF4-FFF2-40B4-BE49-F238E27FC236}">
                <a16:creationId xmlns:a16="http://schemas.microsoft.com/office/drawing/2014/main" id="{7D5AC7EE-36AE-4941-806D-35931BFC1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9" name="Subtitle" descr="Content">
            <a:extLst>
              <a:ext uri="{FF2B5EF4-FFF2-40B4-BE49-F238E27FC236}">
                <a16:creationId xmlns:a16="http://schemas.microsoft.com/office/drawing/2014/main" id="{C839225E-77E3-D14D-862C-2AD853D193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7861" y="2429072"/>
            <a:ext cx="2910166" cy="273139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</a:lstStyle>
          <a:p>
            <a:r>
              <a:rPr lang="en-US"/>
              <a:t>Add notes here</a:t>
            </a:r>
          </a:p>
        </p:txBody>
      </p:sp>
      <p:sp>
        <p:nvSpPr>
          <p:cNvPr id="15" name="Footnote" descr="Footnote">
            <a:extLst>
              <a:ext uri="{FF2B5EF4-FFF2-40B4-BE49-F238E27FC236}">
                <a16:creationId xmlns:a16="http://schemas.microsoft.com/office/drawing/2014/main" id="{8220012C-5BD3-A247-A38C-717F300935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0436" y="5160462"/>
            <a:ext cx="6843304" cy="41318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Name and Title</a:t>
            </a:r>
          </a:p>
        </p:txBody>
      </p:sp>
      <p:sp>
        <p:nvSpPr>
          <p:cNvPr id="16" name="Title" descr="Title">
            <a:extLst>
              <a:ext uri="{FF2B5EF4-FFF2-40B4-BE49-F238E27FC236}">
                <a16:creationId xmlns:a16="http://schemas.microsoft.com/office/drawing/2014/main" id="{F07B94D1-A350-F145-B42D-477880115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0436" y="2429072"/>
            <a:ext cx="6843306" cy="8465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Use primary font, Calibri; size text up or down (18 pt. minimum)</a:t>
            </a:r>
            <a:br>
              <a:rPr lang="en-US"/>
            </a:b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16460-089B-AD4E-930E-1FBC79367A2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30437" y="1284288"/>
            <a:ext cx="3186402" cy="1028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company logo</a:t>
            </a:r>
          </a:p>
        </p:txBody>
      </p:sp>
      <p:sp>
        <p:nvSpPr>
          <p:cNvPr id="13" name="Confidential Note" descr="Confidential">
            <a:extLst>
              <a:ext uri="{FF2B5EF4-FFF2-40B4-BE49-F238E27FC236}">
                <a16:creationId xmlns:a16="http://schemas.microsoft.com/office/drawing/2014/main" id="{1EBE7383-DCD2-7343-99ED-D2366E041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>
                <a:cs typeface="Calibri" panose="020F0502020204030204" pitchFamily="34" charset="0"/>
              </a:rPr>
              <a:t>Confidential •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5874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G SKO23_Title 4_N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696D084-8125-D004-1DB9-6FE0DF9F4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esenter's Name" descr="Presenter's Name">
            <a:extLst>
              <a:ext uri="{FF2B5EF4-FFF2-40B4-BE49-F238E27FC236}">
                <a16:creationId xmlns:a16="http://schemas.microsoft.com/office/drawing/2014/main" id="{3F4FEDAD-E7EE-6A2B-273B-FF0F17C5C3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46341" y="5264052"/>
            <a:ext cx="5299319" cy="29125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7" name="Presentation Title" descr="Presentation Title">
            <a:extLst>
              <a:ext uri="{FF2B5EF4-FFF2-40B4-BE49-F238E27FC236}">
                <a16:creationId xmlns:a16="http://schemas.microsoft.com/office/drawing/2014/main" id="{43614E9A-B3FD-4309-3AEC-731829F44C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46341" y="3838409"/>
            <a:ext cx="5299319" cy="121322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lnSpc>
                <a:spcPct val="8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Copyright" descr="© UKG Inc.  All rights reserved.  ">
            <a:extLst>
              <a:ext uri="{FF2B5EF4-FFF2-40B4-BE49-F238E27FC236}">
                <a16:creationId xmlns:a16="http://schemas.microsoft.com/office/drawing/2014/main" id="{43D13EAA-5030-5F25-7353-9A092D7DF905}"/>
              </a:ext>
            </a:extLst>
          </p:cNvPr>
          <p:cNvSpPr txBox="1">
            <a:spLocks/>
          </p:cNvSpPr>
          <p:nvPr/>
        </p:nvSpPr>
        <p:spPr>
          <a:xfrm>
            <a:off x="3570515" y="5998398"/>
            <a:ext cx="5050970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 kern="1200" spc="0" baseline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200" b="0" spc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2" name="Group 151" hidden="1">
            <a:extLst>
              <a:ext uri="{FF2B5EF4-FFF2-40B4-BE49-F238E27FC236}">
                <a16:creationId xmlns:a16="http://schemas.microsoft.com/office/drawing/2014/main" id="{0733ABE1-8B1E-0EC4-AE3B-3AFD707D1AB0}"/>
              </a:ext>
            </a:extLst>
          </p:cNvPr>
          <p:cNvGrpSpPr/>
          <p:nvPr/>
        </p:nvGrpSpPr>
        <p:grpSpPr>
          <a:xfrm>
            <a:off x="2275926" y="2981528"/>
            <a:ext cx="10125151" cy="4024527"/>
            <a:chOff x="2275926" y="2981528"/>
            <a:chExt cx="10125151" cy="4024527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8F53CDC-1D3B-9410-E492-D0E6F59393B0}"/>
                </a:ext>
              </a:extLst>
            </p:cNvPr>
            <p:cNvSpPr/>
            <p:nvPr/>
          </p:nvSpPr>
          <p:spPr>
            <a:xfrm rot="15316798">
              <a:off x="7520554" y="60100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E1D3FBD-9546-DFF3-C510-6425A5289316}"/>
                </a:ext>
              </a:extLst>
            </p:cNvPr>
            <p:cNvSpPr/>
            <p:nvPr/>
          </p:nvSpPr>
          <p:spPr>
            <a:xfrm rot="15310801">
              <a:off x="7519927" y="5062726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4E159CB-3F28-8801-2EA3-BA4BCE15452D}"/>
                </a:ext>
              </a:extLst>
            </p:cNvPr>
            <p:cNvSpPr/>
            <p:nvPr/>
          </p:nvSpPr>
          <p:spPr>
            <a:xfrm rot="16200000">
              <a:off x="2513853" y="6207727"/>
              <a:ext cx="474299" cy="947406"/>
            </a:xfrm>
            <a:custGeom>
              <a:avLst/>
              <a:gdLst>
                <a:gd name="connsiteX0" fmla="*/ 500979 w 500979"/>
                <a:gd name="connsiteY0" fmla="*/ 750348 h 1000699"/>
                <a:gd name="connsiteX1" fmla="*/ 500979 w 500979"/>
                <a:gd name="connsiteY1" fmla="*/ 250353 h 1000699"/>
                <a:gd name="connsiteX2" fmla="*/ 250489 w 500979"/>
                <a:gd name="connsiteY2" fmla="*/ 0 h 1000699"/>
                <a:gd name="connsiteX3" fmla="*/ 0 w 500979"/>
                <a:gd name="connsiteY3" fmla="*/ 250353 h 1000699"/>
                <a:gd name="connsiteX4" fmla="*/ 0 w 500979"/>
                <a:gd name="connsiteY4" fmla="*/ 750348 h 1000699"/>
                <a:gd name="connsiteX5" fmla="*/ 250489 w 500979"/>
                <a:gd name="connsiteY5" fmla="*/ 1000700 h 1000699"/>
                <a:gd name="connsiteX6" fmla="*/ 500979 w 500979"/>
                <a:gd name="connsiteY6" fmla="*/ 750348 h 100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0979" h="1000699">
                  <a:moveTo>
                    <a:pt x="500979" y="750348"/>
                  </a:moveTo>
                  <a:lnTo>
                    <a:pt x="500979" y="250353"/>
                  </a:lnTo>
                  <a:cubicBezTo>
                    <a:pt x="500979" y="112096"/>
                    <a:pt x="388822" y="0"/>
                    <a:pt x="250489" y="0"/>
                  </a:cubicBezTo>
                  <a:cubicBezTo>
                    <a:pt x="112157" y="0"/>
                    <a:pt x="0" y="112096"/>
                    <a:pt x="0" y="250353"/>
                  </a:cubicBezTo>
                  <a:lnTo>
                    <a:pt x="0" y="750348"/>
                  </a:lnTo>
                  <a:cubicBezTo>
                    <a:pt x="0" y="888604"/>
                    <a:pt x="112157" y="1000700"/>
                    <a:pt x="250489" y="1000700"/>
                  </a:cubicBezTo>
                  <a:cubicBezTo>
                    <a:pt x="388822" y="1000700"/>
                    <a:pt x="500979" y="888604"/>
                    <a:pt x="500979" y="750348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259EEA0-818E-4F22-082C-08FC4BEA3F12}"/>
                </a:ext>
              </a:extLst>
            </p:cNvPr>
            <p:cNvSpPr/>
            <p:nvPr/>
          </p:nvSpPr>
          <p:spPr>
            <a:xfrm rot="15310801">
              <a:off x="2275797" y="6444263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E537DB26-3844-635B-BAB1-7F5667BBA885}"/>
                </a:ext>
              </a:extLst>
            </p:cNvPr>
            <p:cNvSpPr/>
            <p:nvPr/>
          </p:nvSpPr>
          <p:spPr>
            <a:xfrm rot="15310801">
              <a:off x="3222484" y="644421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994F1A9-1985-ECBC-8018-2A2BD888CBEA}"/>
                </a:ext>
              </a:extLst>
            </p:cNvPr>
            <p:cNvSpPr/>
            <p:nvPr/>
          </p:nvSpPr>
          <p:spPr>
            <a:xfrm rot="6303000" flipH="1">
              <a:off x="7513502" y="647093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AE83CB8-06B1-DA57-8DBC-23D101692711}"/>
                </a:ext>
              </a:extLst>
            </p:cNvPr>
            <p:cNvSpPr/>
            <p:nvPr/>
          </p:nvSpPr>
          <p:spPr>
            <a:xfrm rot="6303000" flipH="1">
              <a:off x="7040165" y="647094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945B330-2C4A-16CC-B1ED-F33EA0DAC922}"/>
                </a:ext>
              </a:extLst>
            </p:cNvPr>
            <p:cNvSpPr/>
            <p:nvPr/>
          </p:nvSpPr>
          <p:spPr>
            <a:xfrm rot="6303000" flipH="1">
              <a:off x="6566788" y="6470950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7908D54B-FD78-FD32-3679-DAF8EE5380A9}"/>
                </a:ext>
              </a:extLst>
            </p:cNvPr>
            <p:cNvSpPr/>
            <p:nvPr/>
          </p:nvSpPr>
          <p:spPr>
            <a:xfrm rot="6303000" flipH="1">
              <a:off x="6093411" y="6470952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8D4946D-62E0-34C1-9167-C378BF2DC6B7}"/>
                </a:ext>
              </a:extLst>
            </p:cNvPr>
            <p:cNvSpPr/>
            <p:nvPr/>
          </p:nvSpPr>
          <p:spPr>
            <a:xfrm rot="6303000" flipH="1">
              <a:off x="5620116" y="647096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04044121-79D8-E182-30A9-E8909ECBA5D3}"/>
                </a:ext>
              </a:extLst>
            </p:cNvPr>
            <p:cNvSpPr/>
            <p:nvPr/>
          </p:nvSpPr>
          <p:spPr>
            <a:xfrm rot="6303000" flipH="1">
              <a:off x="5146739" y="647096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chemeClr val="accent6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C3C9BA73-A6AC-C679-AAA1-2BBC16D5D1FE}"/>
                </a:ext>
              </a:extLst>
            </p:cNvPr>
            <p:cNvSpPr/>
            <p:nvPr/>
          </p:nvSpPr>
          <p:spPr>
            <a:xfrm rot="6303000" flipH="1">
              <a:off x="4673362" y="6470969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2A541909-3743-D9FC-1821-CAD354D9E722}"/>
                </a:ext>
              </a:extLst>
            </p:cNvPr>
            <p:cNvSpPr/>
            <p:nvPr/>
          </p:nvSpPr>
          <p:spPr>
            <a:xfrm rot="6303000" flipH="1">
              <a:off x="4200024" y="6470982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272D52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A6F20E1C-F0A7-11D5-DA1F-5C31E571F497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5F0E352-166A-9A8E-4A77-A86E793793D8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F290EC2-CCA7-3565-A9B9-359537F764D5}"/>
                </a:ext>
              </a:extLst>
            </p:cNvPr>
            <p:cNvGrpSpPr/>
            <p:nvPr/>
          </p:nvGrpSpPr>
          <p:grpSpPr>
            <a:xfrm rot="5400000">
              <a:off x="8745185" y="3350162"/>
              <a:ext cx="3058772" cy="4253013"/>
              <a:chOff x="1221144" y="7360400"/>
              <a:chExt cx="2348539" cy="3265483"/>
            </a:xfrm>
          </p:grpSpPr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A2979475-5620-691E-AE37-11FDB4330B28}"/>
                  </a:ext>
                </a:extLst>
              </p:cNvPr>
              <p:cNvSpPr/>
              <p:nvPr/>
            </p:nvSpPr>
            <p:spPr>
              <a:xfrm rot="10003200">
                <a:off x="2089300" y="9526938"/>
                <a:ext cx="361707" cy="361707"/>
              </a:xfrm>
              <a:custGeom>
                <a:avLst/>
                <a:gdLst>
                  <a:gd name="connsiteX0" fmla="*/ 500978 w 500978"/>
                  <a:gd name="connsiteY0" fmla="*/ 250352 h 500704"/>
                  <a:gd name="connsiteX1" fmla="*/ 250489 w 500978"/>
                  <a:gd name="connsiteY1" fmla="*/ 500704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8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8" y="250352"/>
                    </a:moveTo>
                    <a:cubicBezTo>
                      <a:pt x="500978" y="388618"/>
                      <a:pt x="388830" y="500704"/>
                      <a:pt x="250489" y="500704"/>
                    </a:cubicBezTo>
                    <a:cubicBezTo>
                      <a:pt x="112148" y="500704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8" y="112087"/>
                      <a:pt x="500978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25FA513D-FDC4-BF08-75C1-9BC6AB64E3A9}"/>
                  </a:ext>
                </a:extLst>
              </p:cNvPr>
              <p:cNvSpPr/>
              <p:nvPr/>
            </p:nvSpPr>
            <p:spPr>
              <a:xfrm rot="10800000">
                <a:off x="2455234" y="8813599"/>
                <a:ext cx="727821" cy="363969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89 w 1001247"/>
                  <a:gd name="connsiteY1" fmla="*/ 0 h 500704"/>
                  <a:gd name="connsiteX2" fmla="*/ 0 w 1001247"/>
                  <a:gd name="connsiteY2" fmla="*/ 250352 h 500704"/>
                  <a:gd name="connsiteX3" fmla="*/ 250489 w 1001247"/>
                  <a:gd name="connsiteY3" fmla="*/ 500705 h 500704"/>
                  <a:gd name="connsiteX4" fmla="*/ 750758 w 1001247"/>
                  <a:gd name="connsiteY4" fmla="*/ 500705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7" y="0"/>
                      <a:pt x="0" y="112096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lnTo>
                      <a:pt x="750758" y="500705"/>
                    </a:lnTo>
                    <a:cubicBezTo>
                      <a:pt x="889091" y="500705"/>
                      <a:pt x="1001248" y="388609"/>
                      <a:pt x="1001248" y="250352"/>
                    </a:cubicBezTo>
                    <a:cubicBezTo>
                      <a:pt x="1001248" y="112096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36FC5533-30D8-9689-A0DB-E94A86C02775}"/>
                  </a:ext>
                </a:extLst>
              </p:cNvPr>
              <p:cNvSpPr/>
              <p:nvPr/>
            </p:nvSpPr>
            <p:spPr>
              <a:xfrm rot="10800000">
                <a:off x="2091614" y="7362221"/>
                <a:ext cx="364169" cy="362112"/>
              </a:xfrm>
              <a:prstGeom prst="ellipse">
                <a:avLst/>
              </a:pr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611A7F71-69B8-D4F1-1523-C485D41BE779}"/>
                  </a:ext>
                </a:extLst>
              </p:cNvPr>
              <p:cNvSpPr/>
              <p:nvPr/>
            </p:nvSpPr>
            <p:spPr>
              <a:xfrm rot="10800000">
                <a:off x="2091066" y="9899093"/>
                <a:ext cx="727820" cy="363969"/>
              </a:xfrm>
              <a:custGeom>
                <a:avLst/>
                <a:gdLst>
                  <a:gd name="connsiteX0" fmla="*/ 250489 w 1001246"/>
                  <a:gd name="connsiteY0" fmla="*/ 500705 h 500704"/>
                  <a:gd name="connsiteX1" fmla="*/ 750758 w 1001246"/>
                  <a:gd name="connsiteY1" fmla="*/ 500705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5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5"/>
                    </a:moveTo>
                    <a:lnTo>
                      <a:pt x="750758" y="500705"/>
                    </a:lnTo>
                    <a:cubicBezTo>
                      <a:pt x="889090" y="500705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AC49893F-3498-3D06-9041-F8C9AACE0CB6}"/>
                  </a:ext>
                </a:extLst>
              </p:cNvPr>
              <p:cNvSpPr/>
              <p:nvPr/>
            </p:nvSpPr>
            <p:spPr>
              <a:xfrm rot="9948600">
                <a:off x="3194150" y="91767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chemeClr val="accent1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0D2792E3-9FBE-8455-38FF-849E0839AA53}"/>
                  </a:ext>
                </a:extLst>
              </p:cNvPr>
              <p:cNvSpPr/>
              <p:nvPr/>
            </p:nvSpPr>
            <p:spPr>
              <a:xfrm rot="9938399">
                <a:off x="2455247" y="91779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A897C2D8-3A65-B1D5-17CB-7164B5C33614}"/>
                  </a:ext>
                </a:extLst>
              </p:cNvPr>
              <p:cNvSpPr/>
              <p:nvPr/>
            </p:nvSpPr>
            <p:spPr>
              <a:xfrm rot="9928800">
                <a:off x="2455299" y="917810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30D2FA0F-B9B4-0F3A-68DD-4E90D60B923D}"/>
                  </a:ext>
                </a:extLst>
              </p:cNvPr>
              <p:cNvSpPr/>
              <p:nvPr/>
            </p:nvSpPr>
            <p:spPr>
              <a:xfrm rot="9910801">
                <a:off x="2091628" y="917811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C624B0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47282895-9281-C497-5323-278C49AE2636}"/>
                  </a:ext>
                </a:extLst>
              </p:cNvPr>
              <p:cNvSpPr/>
              <p:nvPr/>
            </p:nvSpPr>
            <p:spPr>
              <a:xfrm rot="9913802">
                <a:off x="2455246" y="8450953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06CF5F12-BE1C-90AA-7238-CA6DAFF24EA6}"/>
                  </a:ext>
                </a:extLst>
              </p:cNvPr>
              <p:cNvGrpSpPr/>
              <p:nvPr/>
            </p:nvGrpSpPr>
            <p:grpSpPr>
              <a:xfrm>
                <a:off x="3205604" y="7727965"/>
                <a:ext cx="364079" cy="727837"/>
                <a:chOff x="3384030" y="768008"/>
                <a:chExt cx="552237" cy="1103988"/>
              </a:xfrm>
            </p:grpSpPr>
            <p:sp>
              <p:nvSpPr>
                <p:cNvPr id="137" name="Freeform 136">
                  <a:extLst>
                    <a:ext uri="{FF2B5EF4-FFF2-40B4-BE49-F238E27FC236}">
                      <a16:creationId xmlns:a16="http://schemas.microsoft.com/office/drawing/2014/main" id="{AC916147-4B14-777B-AB36-A35752D24269}"/>
                    </a:ext>
                  </a:extLst>
                </p:cNvPr>
                <p:cNvSpPr/>
                <p:nvPr/>
              </p:nvSpPr>
              <p:spPr>
                <a:xfrm rot="16200000">
                  <a:off x="3108250" y="1043980"/>
                  <a:ext cx="1103963" cy="552070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90 w 1001247"/>
                    <a:gd name="connsiteY1" fmla="*/ 0 h 500704"/>
                    <a:gd name="connsiteX2" fmla="*/ 0 w 1001247"/>
                    <a:gd name="connsiteY2" fmla="*/ 250352 h 500704"/>
                    <a:gd name="connsiteX3" fmla="*/ 250490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90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90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30CEBB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" name="Freeform 137">
                  <a:extLst>
                    <a:ext uri="{FF2B5EF4-FFF2-40B4-BE49-F238E27FC236}">
                      <a16:creationId xmlns:a16="http://schemas.microsoft.com/office/drawing/2014/main" id="{92CEEC48-E7E0-80A5-1D8E-A93FE37D5651}"/>
                    </a:ext>
                  </a:extLst>
                </p:cNvPr>
                <p:cNvSpPr/>
                <p:nvPr/>
              </p:nvSpPr>
              <p:spPr>
                <a:xfrm rot="15316798">
                  <a:off x="3383878" y="768160"/>
                  <a:ext cx="552373" cy="552070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5F249F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61D8AC5B-CF9A-C330-8ABF-DADE6ED5519D}"/>
                  </a:ext>
                </a:extLst>
              </p:cNvPr>
              <p:cNvSpPr/>
              <p:nvPr/>
            </p:nvSpPr>
            <p:spPr>
              <a:xfrm rot="9913802">
                <a:off x="2455224" y="808748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B2BD9EE9-28F5-87FA-3E14-CA42A8F00820}"/>
                  </a:ext>
                </a:extLst>
              </p:cNvPr>
              <p:cNvSpPr/>
              <p:nvPr/>
            </p:nvSpPr>
            <p:spPr>
              <a:xfrm rot="9910801">
                <a:off x="2091584" y="808779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chemeClr val="accent5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50C84210-23B9-745C-08E7-DE133B18E60F}"/>
                  </a:ext>
                </a:extLst>
              </p:cNvPr>
              <p:cNvSpPr/>
              <p:nvPr/>
            </p:nvSpPr>
            <p:spPr>
              <a:xfrm rot="9916798">
                <a:off x="2818865" y="77238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C5CB061-7D00-12EB-4CBE-EEA611D4CF5F}"/>
                  </a:ext>
                </a:extLst>
              </p:cNvPr>
              <p:cNvSpPr/>
              <p:nvPr/>
            </p:nvSpPr>
            <p:spPr>
              <a:xfrm rot="9913802">
                <a:off x="2455234" y="7724051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36890DC4-DDB3-D99F-EEE5-9B451DA3836D}"/>
                  </a:ext>
                </a:extLst>
              </p:cNvPr>
              <p:cNvSpPr/>
              <p:nvPr/>
            </p:nvSpPr>
            <p:spPr>
              <a:xfrm rot="9910801">
                <a:off x="2091577" y="77243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580854F6-799E-D923-B9F8-C7B8FD246CF0}"/>
                  </a:ext>
                </a:extLst>
              </p:cNvPr>
              <p:cNvSpPr/>
              <p:nvPr/>
            </p:nvSpPr>
            <p:spPr>
              <a:xfrm rot="9919801">
                <a:off x="3182499" y="736040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0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02929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C5CD8931-CF24-D67C-6F02-C8B0BD5A7BAA}"/>
                  </a:ext>
                </a:extLst>
              </p:cNvPr>
              <p:cNvSpPr/>
              <p:nvPr/>
            </p:nvSpPr>
            <p:spPr>
              <a:xfrm rot="9916798">
                <a:off x="2818867" y="73604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136F8153-40B6-C1F7-9BF1-FB3247C98C02}"/>
                  </a:ext>
                </a:extLst>
              </p:cNvPr>
              <p:cNvSpPr/>
              <p:nvPr/>
            </p:nvSpPr>
            <p:spPr>
              <a:xfrm rot="9913802">
                <a:off x="2455219" y="736061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E3D8C1F8-726C-EE75-0E58-83D868E961C0}"/>
                  </a:ext>
                </a:extLst>
              </p:cNvPr>
              <p:cNvSpPr/>
              <p:nvPr/>
            </p:nvSpPr>
            <p:spPr>
              <a:xfrm rot="9966000">
                <a:off x="3182493" y="954057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4059CF08-733F-828E-C261-820A5BA82470}"/>
                  </a:ext>
                </a:extLst>
              </p:cNvPr>
              <p:cNvSpPr/>
              <p:nvPr/>
            </p:nvSpPr>
            <p:spPr>
              <a:xfrm rot="894599" flipH="1">
                <a:off x="2800302" y="1026191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E8912A1F-7853-2C12-0643-9DF79C63FA6C}"/>
                  </a:ext>
                </a:extLst>
              </p:cNvPr>
              <p:cNvSpPr/>
              <p:nvPr/>
            </p:nvSpPr>
            <p:spPr>
              <a:xfrm rot="9893999">
                <a:off x="2434244" y="1026167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657C804B-DC84-C2C0-115B-9C81EFD2D081}"/>
                  </a:ext>
                </a:extLst>
              </p:cNvPr>
              <p:cNvSpPr/>
              <p:nvPr/>
            </p:nvSpPr>
            <p:spPr>
              <a:xfrm rot="9897000">
                <a:off x="2070633" y="1026155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F7264960-3353-4CDF-6E6E-A3E46BA8652C}"/>
                  </a:ext>
                </a:extLst>
              </p:cNvPr>
              <p:cNvSpPr/>
              <p:nvPr/>
            </p:nvSpPr>
            <p:spPr>
              <a:xfrm rot="9951600">
                <a:off x="3182527" y="84512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FA815792-6D1F-E93D-125E-EB427F1A7200}"/>
                  </a:ext>
                </a:extLst>
              </p:cNvPr>
              <p:cNvGrpSpPr/>
              <p:nvPr/>
            </p:nvGrpSpPr>
            <p:grpSpPr>
              <a:xfrm rot="10800000">
                <a:off x="2814231" y="9527714"/>
                <a:ext cx="364199" cy="727821"/>
                <a:chOff x="1178739" y="247716"/>
                <a:chExt cx="552420" cy="1103963"/>
              </a:xfrm>
            </p:grpSpPr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3B25D61F-9E11-AC93-9941-8C8980616FB1}"/>
                    </a:ext>
                  </a:extLst>
                </p:cNvPr>
                <p:cNvSpPr/>
                <p:nvPr/>
              </p:nvSpPr>
              <p:spPr>
                <a:xfrm rot="16200000">
                  <a:off x="903143" y="523663"/>
                  <a:ext cx="1103963" cy="552069"/>
                </a:xfrm>
                <a:custGeom>
                  <a:avLst/>
                  <a:gdLst>
                    <a:gd name="connsiteX0" fmla="*/ 250489 w 1001247"/>
                    <a:gd name="connsiteY0" fmla="*/ 500705 h 500704"/>
                    <a:gd name="connsiteX1" fmla="*/ 750758 w 1001247"/>
                    <a:gd name="connsiteY1" fmla="*/ 500705 h 500704"/>
                    <a:gd name="connsiteX2" fmla="*/ 1001248 w 1001247"/>
                    <a:gd name="connsiteY2" fmla="*/ 250352 h 500704"/>
                    <a:gd name="connsiteX3" fmla="*/ 750758 w 1001247"/>
                    <a:gd name="connsiteY3" fmla="*/ 0 h 500704"/>
                    <a:gd name="connsiteX4" fmla="*/ 250489 w 1001247"/>
                    <a:gd name="connsiteY4" fmla="*/ 0 h 500704"/>
                    <a:gd name="connsiteX5" fmla="*/ 0 w 1001247"/>
                    <a:gd name="connsiteY5" fmla="*/ 250352 h 500704"/>
                    <a:gd name="connsiteX6" fmla="*/ 250489 w 1001247"/>
                    <a:gd name="connsiteY6" fmla="*/ 500705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250489" y="500705"/>
                      </a:move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lnTo>
                        <a:pt x="250489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close/>
                    </a:path>
                  </a:pathLst>
                </a:custGeom>
                <a:solidFill>
                  <a:srgbClr val="9E0099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 135">
                  <a:extLst>
                    <a:ext uri="{FF2B5EF4-FFF2-40B4-BE49-F238E27FC236}">
                      <a16:creationId xmlns:a16="http://schemas.microsoft.com/office/drawing/2014/main" id="{585FDFF8-B87D-9CEA-4895-F6D87AE393B8}"/>
                    </a:ext>
                  </a:extLst>
                </p:cNvPr>
                <p:cNvSpPr/>
                <p:nvPr/>
              </p:nvSpPr>
              <p:spPr>
                <a:xfrm rot="11029800">
                  <a:off x="1178739" y="795493"/>
                  <a:ext cx="552374" cy="55206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7"/>
                        <a:pt x="112149" y="0"/>
                        <a:pt x="250490" y="0"/>
                      </a:cubicBezTo>
                      <a:cubicBezTo>
                        <a:pt x="388831" y="0"/>
                        <a:pt x="500979" y="112087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4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C2A8475A-B6B0-093F-7A53-651769440510}"/>
                  </a:ext>
                </a:extLst>
              </p:cNvPr>
              <p:cNvSpPr/>
              <p:nvPr/>
            </p:nvSpPr>
            <p:spPr>
              <a:xfrm rot="5629800">
                <a:off x="2455922" y="8813808"/>
                <a:ext cx="364169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6DA186EB-B7F6-6663-5D83-D05F736DA098}"/>
                  </a:ext>
                </a:extLst>
              </p:cNvPr>
              <p:cNvSpPr/>
              <p:nvPr/>
            </p:nvSpPr>
            <p:spPr>
              <a:xfrm rot="9893999">
                <a:off x="1221144" y="885474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EA2B6AE-D860-B793-B829-F1DAAF77D39E}"/>
                </a:ext>
              </a:extLst>
            </p:cNvPr>
            <p:cNvSpPr/>
            <p:nvPr/>
          </p:nvSpPr>
          <p:spPr>
            <a:xfrm rot="15316798">
              <a:off x="10970067" y="604082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798DE85-E2D7-06EF-879C-2F4F794C129F}"/>
                </a:ext>
              </a:extLst>
            </p:cNvPr>
            <p:cNvSpPr/>
            <p:nvPr/>
          </p:nvSpPr>
          <p:spPr>
            <a:xfrm rot="15313802">
              <a:off x="10970067" y="5557229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363822D-1E2E-6FC6-C4A9-70C2C97A0ACA}"/>
                </a:ext>
              </a:extLst>
            </p:cNvPr>
            <p:cNvGrpSpPr/>
            <p:nvPr/>
          </p:nvGrpSpPr>
          <p:grpSpPr>
            <a:xfrm rot="16200000">
              <a:off x="10714827" y="3228177"/>
              <a:ext cx="474157" cy="948594"/>
              <a:chOff x="6140405" y="767987"/>
              <a:chExt cx="552208" cy="1104743"/>
            </a:xfrm>
          </p:grpSpPr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37BA1186-4D07-1872-9AA2-891F2377403D}"/>
                  </a:ext>
                </a:extLst>
              </p:cNvPr>
              <p:cNvSpPr/>
              <p:nvPr/>
            </p:nvSpPr>
            <p:spPr>
              <a:xfrm rot="16200000">
                <a:off x="5864597" y="1044714"/>
                <a:ext cx="1103962" cy="552070"/>
              </a:xfrm>
              <a:custGeom>
                <a:avLst/>
                <a:gdLst>
                  <a:gd name="connsiteX0" fmla="*/ 250489 w 1001246"/>
                  <a:gd name="connsiteY0" fmla="*/ 500704 h 500704"/>
                  <a:gd name="connsiteX1" fmla="*/ 750758 w 1001246"/>
                  <a:gd name="connsiteY1" fmla="*/ 500704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4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4"/>
                    </a:move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89" y="500704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29078E5B-32AB-1B3E-D9D3-9DA742AC456B}"/>
                  </a:ext>
                </a:extLst>
              </p:cNvPr>
              <p:cNvSpPr/>
              <p:nvPr/>
            </p:nvSpPr>
            <p:spPr>
              <a:xfrm rot="15316798">
                <a:off x="6140253" y="768139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16DB120-21CB-B123-A418-C1BF9530C144}"/>
                </a:ext>
              </a:extLst>
            </p:cNvPr>
            <p:cNvSpPr/>
            <p:nvPr/>
          </p:nvSpPr>
          <p:spPr>
            <a:xfrm rot="15313802">
              <a:off x="10462292" y="298168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40BDA4-B597-3905-A58F-13C11A7D2622}"/>
                </a:ext>
              </a:extLst>
            </p:cNvPr>
            <p:cNvGrpSpPr/>
            <p:nvPr/>
          </p:nvGrpSpPr>
          <p:grpSpPr>
            <a:xfrm rot="16200000">
              <a:off x="11200603" y="4218504"/>
              <a:ext cx="474101" cy="947925"/>
              <a:chOff x="6691758" y="1319575"/>
              <a:chExt cx="552144" cy="1103963"/>
            </a:xfrm>
          </p:grpSpPr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234055F2-D5D7-1718-5285-148C314E425E}"/>
                  </a:ext>
                </a:extLst>
              </p:cNvPr>
              <p:cNvSpPr/>
              <p:nvPr/>
            </p:nvSpPr>
            <p:spPr>
              <a:xfrm rot="16200000">
                <a:off x="6415885" y="1595522"/>
                <a:ext cx="1103963" cy="552070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90 w 1001247"/>
                  <a:gd name="connsiteY1" fmla="*/ 0 h 500704"/>
                  <a:gd name="connsiteX2" fmla="*/ 0 w 1001247"/>
                  <a:gd name="connsiteY2" fmla="*/ 250352 h 500704"/>
                  <a:gd name="connsiteX3" fmla="*/ 250490 w 1001247"/>
                  <a:gd name="connsiteY3" fmla="*/ 500704 h 500704"/>
                  <a:gd name="connsiteX4" fmla="*/ 750758 w 1001247"/>
                  <a:gd name="connsiteY4" fmla="*/ 500704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90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90" y="500704"/>
                    </a:cubicBezTo>
                    <a:lnTo>
                      <a:pt x="750758" y="500704"/>
                    </a:lnTo>
                    <a:cubicBezTo>
                      <a:pt x="889091" y="500704"/>
                      <a:pt x="1001248" y="388609"/>
                      <a:pt x="1001248" y="250352"/>
                    </a:cubicBezTo>
                    <a:cubicBezTo>
                      <a:pt x="1001248" y="112095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FDDB9CE9-D9DF-99EC-7DBB-A3543741E1E1}"/>
                  </a:ext>
                </a:extLst>
              </p:cNvPr>
              <p:cNvSpPr/>
              <p:nvPr/>
            </p:nvSpPr>
            <p:spPr>
              <a:xfrm rot="15319801">
                <a:off x="6691606" y="1319745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096C79B-C2BE-1033-CE12-6A376E60DF89}"/>
                </a:ext>
              </a:extLst>
            </p:cNvPr>
            <p:cNvSpPr/>
            <p:nvPr/>
          </p:nvSpPr>
          <p:spPr>
            <a:xfrm rot="15316798">
              <a:off x="10966247" y="39523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002929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C5DC2F4-5652-DFA0-E6C3-4B082E660572}"/>
                </a:ext>
              </a:extLst>
            </p:cNvPr>
            <p:cNvSpPr/>
            <p:nvPr/>
          </p:nvSpPr>
          <p:spPr>
            <a:xfrm rot="15313802">
              <a:off x="10935675" y="298165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1C3FF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0A3C772-29C3-DD31-FCD6-931E177BAC27}"/>
                </a:ext>
              </a:extLst>
            </p:cNvPr>
            <p:cNvSpPr/>
            <p:nvPr/>
          </p:nvSpPr>
          <p:spPr>
            <a:xfrm rot="6196800" flipH="1">
              <a:off x="11912871" y="4429361"/>
              <a:ext cx="471093" cy="471093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1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D92D09-7FE0-AFB0-1593-52109C6D3B1B}"/>
                </a:ext>
              </a:extLst>
            </p:cNvPr>
            <p:cNvSpPr/>
            <p:nvPr/>
          </p:nvSpPr>
          <p:spPr>
            <a:xfrm rot="6294599" flipH="1">
              <a:off x="11912468" y="395565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F1E1F21-DD53-6B71-5DE8-CD65B1F2ADC7}"/>
                </a:ext>
              </a:extLst>
            </p:cNvPr>
            <p:cNvSpPr/>
            <p:nvPr/>
          </p:nvSpPr>
          <p:spPr>
            <a:xfrm rot="6297601" flipH="1">
              <a:off x="11913335" y="3481904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BA3C7A4-B447-1E4A-81F4-C331FB5B059E}"/>
                </a:ext>
              </a:extLst>
            </p:cNvPr>
            <p:cNvSpPr/>
            <p:nvPr/>
          </p:nvSpPr>
          <p:spPr>
            <a:xfrm rot="6300601" flipH="1">
              <a:off x="11914432" y="300820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1B50E84-D53B-5E38-37C4-630138857ECD}"/>
                </a:ext>
              </a:extLst>
            </p:cNvPr>
            <p:cNvGrpSpPr/>
            <p:nvPr/>
          </p:nvGrpSpPr>
          <p:grpSpPr>
            <a:xfrm rot="16200000">
              <a:off x="6814274" y="5747531"/>
              <a:ext cx="475359" cy="948833"/>
              <a:chOff x="7276894" y="1349774"/>
              <a:chExt cx="553609" cy="1105020"/>
            </a:xfrm>
          </p:grpSpPr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C8A4B538-2E9B-D29C-3CA6-0A1188EBB3BB}"/>
                  </a:ext>
                </a:extLst>
              </p:cNvPr>
              <p:cNvSpPr/>
              <p:nvPr/>
            </p:nvSpPr>
            <p:spPr>
              <a:xfrm rot="5400000" flipH="1">
                <a:off x="7002487" y="1625720"/>
                <a:ext cx="1103962" cy="552070"/>
              </a:xfrm>
              <a:custGeom>
                <a:avLst/>
                <a:gdLst>
                  <a:gd name="connsiteX0" fmla="*/ 750758 w 1001246"/>
                  <a:gd name="connsiteY0" fmla="*/ 0 h 500704"/>
                  <a:gd name="connsiteX1" fmla="*/ 250489 w 1001246"/>
                  <a:gd name="connsiteY1" fmla="*/ 0 h 500704"/>
                  <a:gd name="connsiteX2" fmla="*/ 0 w 1001246"/>
                  <a:gd name="connsiteY2" fmla="*/ 250352 h 500704"/>
                  <a:gd name="connsiteX3" fmla="*/ 250489 w 1001246"/>
                  <a:gd name="connsiteY3" fmla="*/ 500704 h 500704"/>
                  <a:gd name="connsiteX4" fmla="*/ 750758 w 1001246"/>
                  <a:gd name="connsiteY4" fmla="*/ 500704 h 500704"/>
                  <a:gd name="connsiteX5" fmla="*/ 1001247 w 1001246"/>
                  <a:gd name="connsiteY5" fmla="*/ 250352 h 500704"/>
                  <a:gd name="connsiteX6" fmla="*/ 750758 w 1001246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6" y="0"/>
                      <a:pt x="0" y="112095"/>
                      <a:pt x="0" y="250352"/>
                    </a:cubicBezTo>
                    <a:cubicBezTo>
                      <a:pt x="0" y="388609"/>
                      <a:pt x="112156" y="500704"/>
                      <a:pt x="250489" y="500704"/>
                    </a:cubicBez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9FCDACF9-34E6-0FB7-BB3A-FF8B5CF0647C}"/>
                  </a:ext>
                </a:extLst>
              </p:cNvPr>
              <p:cNvSpPr/>
              <p:nvPr/>
            </p:nvSpPr>
            <p:spPr>
              <a:xfrm rot="6291600" flipH="1">
                <a:off x="7276742" y="1902573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3 h 500704"/>
                  <a:gd name="connsiteX1" fmla="*/ 250490 w 500978"/>
                  <a:gd name="connsiteY1" fmla="*/ 500705 h 500704"/>
                  <a:gd name="connsiteX2" fmla="*/ 1 w 500978"/>
                  <a:gd name="connsiteY2" fmla="*/ 250353 h 500704"/>
                  <a:gd name="connsiteX3" fmla="*/ 250490 w 500978"/>
                  <a:gd name="connsiteY3" fmla="*/ 1 h 500704"/>
                  <a:gd name="connsiteX4" fmla="*/ 500979 w 500978"/>
                  <a:gd name="connsiteY4" fmla="*/ 250353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3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3"/>
                    </a:cubicBezTo>
                    <a:cubicBezTo>
                      <a:pt x="1" y="112087"/>
                      <a:pt x="112149" y="1"/>
                      <a:pt x="250490" y="1"/>
                    </a:cubicBezTo>
                    <a:cubicBezTo>
                      <a:pt x="388831" y="1"/>
                      <a:pt x="500979" y="112087"/>
                      <a:pt x="500979" y="250353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45CA47BD-BD4F-3C8D-41AA-2C2A0D85C968}"/>
                </a:ext>
              </a:extLst>
            </p:cNvPr>
            <p:cNvSpPr/>
            <p:nvPr/>
          </p:nvSpPr>
          <p:spPr>
            <a:xfrm rot="6297601" flipH="1">
              <a:off x="11439975" y="3481911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81385F8C-19F6-724D-FC24-A94CED6EEEB1}"/>
                </a:ext>
              </a:extLst>
            </p:cNvPr>
            <p:cNvSpPr/>
            <p:nvPr/>
          </p:nvSpPr>
          <p:spPr>
            <a:xfrm rot="15362401">
              <a:off x="10499185" y="508107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0154A834-EE1A-90E3-B5B5-ECFD55CD25E5}"/>
                </a:ext>
              </a:extLst>
            </p:cNvPr>
            <p:cNvSpPr/>
            <p:nvPr/>
          </p:nvSpPr>
          <p:spPr>
            <a:xfrm rot="15316798">
              <a:off x="7520754" y="553651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53945F24-449A-1052-A1AC-DE12288CA094}"/>
                </a:ext>
              </a:extLst>
            </p:cNvPr>
            <p:cNvSpPr/>
            <p:nvPr/>
          </p:nvSpPr>
          <p:spPr>
            <a:xfrm rot="15313802">
              <a:off x="9991771" y="4422928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55" name="Picture 154" descr="Background pattern&#10;&#10;Description automatically generated">
            <a:extLst>
              <a:ext uri="{FF2B5EF4-FFF2-40B4-BE49-F238E27FC236}">
                <a16:creationId xmlns:a16="http://schemas.microsoft.com/office/drawing/2014/main" id="{666F2D6C-9144-E1BB-1408-98F5FD45F3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6" y="0"/>
            <a:ext cx="12192001" cy="6858000"/>
          </a:xfrm>
          <a:prstGeom prst="rect">
            <a:avLst/>
          </a:prstGeom>
        </p:spPr>
      </p:pic>
      <p:grpSp>
        <p:nvGrpSpPr>
          <p:cNvPr id="156" name="Graphic 74">
            <a:extLst>
              <a:ext uri="{FF2B5EF4-FFF2-40B4-BE49-F238E27FC236}">
                <a16:creationId xmlns:a16="http://schemas.microsoft.com/office/drawing/2014/main" id="{FA53D81E-7B15-04A2-6E58-8DD137F0BDA6}"/>
              </a:ext>
            </a:extLst>
          </p:cNvPr>
          <p:cNvGrpSpPr/>
          <p:nvPr/>
        </p:nvGrpSpPr>
        <p:grpSpPr>
          <a:xfrm>
            <a:off x="4123304" y="1187623"/>
            <a:ext cx="3917816" cy="2348047"/>
            <a:chOff x="420292" y="364490"/>
            <a:chExt cx="4934309" cy="2957257"/>
          </a:xfrm>
        </p:grpSpPr>
        <p:grpSp>
          <p:nvGrpSpPr>
            <p:cNvPr id="157" name="Graphic 74">
              <a:extLst>
                <a:ext uri="{FF2B5EF4-FFF2-40B4-BE49-F238E27FC236}">
                  <a16:creationId xmlns:a16="http://schemas.microsoft.com/office/drawing/2014/main" id="{7ABE31EB-5697-4F41-C3C5-917505C85493}"/>
                </a:ext>
              </a:extLst>
            </p:cNvPr>
            <p:cNvGrpSpPr/>
            <p:nvPr/>
          </p:nvGrpSpPr>
          <p:grpSpPr>
            <a:xfrm>
              <a:off x="1789710" y="364490"/>
              <a:ext cx="2196279" cy="399095"/>
              <a:chOff x="1789710" y="364490"/>
              <a:chExt cx="2196279" cy="399095"/>
            </a:xfrm>
            <a:solidFill>
              <a:srgbClr val="FFFFFF"/>
            </a:solidFill>
          </p:grpSpPr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4D9C1DC6-4A4C-A32B-17F4-CC354653FA9B}"/>
                  </a:ext>
                </a:extLst>
              </p:cNvPr>
              <p:cNvSpPr/>
              <p:nvPr/>
            </p:nvSpPr>
            <p:spPr>
              <a:xfrm>
                <a:off x="1789710" y="366303"/>
                <a:ext cx="294398" cy="395670"/>
              </a:xfrm>
              <a:custGeom>
                <a:avLst/>
                <a:gdLst>
                  <a:gd name="connsiteX0" fmla="*/ 202 w 294398"/>
                  <a:gd name="connsiteY0" fmla="*/ 25989 h 395670"/>
                  <a:gd name="connsiteX1" fmla="*/ 7673 w 294398"/>
                  <a:gd name="connsiteY1" fmla="*/ 7454 h 395670"/>
                  <a:gd name="connsiteX2" fmla="*/ 26653 w 294398"/>
                  <a:gd name="connsiteY2" fmla="*/ 0 h 395670"/>
                  <a:gd name="connsiteX3" fmla="*/ 157699 w 294398"/>
                  <a:gd name="connsiteY3" fmla="*/ 0 h 395670"/>
                  <a:gd name="connsiteX4" fmla="*/ 245534 w 294398"/>
                  <a:gd name="connsiteY4" fmla="*/ 30421 h 395670"/>
                  <a:gd name="connsiteX5" fmla="*/ 280870 w 294398"/>
                  <a:gd name="connsiteY5" fmla="*/ 106573 h 395670"/>
                  <a:gd name="connsiteX6" fmla="*/ 262496 w 294398"/>
                  <a:gd name="connsiteY6" fmla="*/ 159961 h 395670"/>
                  <a:gd name="connsiteX7" fmla="*/ 219890 w 294398"/>
                  <a:gd name="connsiteY7" fmla="*/ 190986 h 395670"/>
                  <a:gd name="connsiteX8" fmla="*/ 273399 w 294398"/>
                  <a:gd name="connsiteY8" fmla="*/ 225033 h 395670"/>
                  <a:gd name="connsiteX9" fmla="*/ 294399 w 294398"/>
                  <a:gd name="connsiteY9" fmla="*/ 286277 h 395670"/>
                  <a:gd name="connsiteX10" fmla="*/ 259265 w 294398"/>
                  <a:gd name="connsiteY10" fmla="*/ 363840 h 395670"/>
                  <a:gd name="connsiteX11" fmla="*/ 167189 w 294398"/>
                  <a:gd name="connsiteY11" fmla="*/ 395671 h 395670"/>
                  <a:gd name="connsiteX12" fmla="*/ 26451 w 294398"/>
                  <a:gd name="connsiteY12" fmla="*/ 395671 h 395670"/>
                  <a:gd name="connsiteX13" fmla="*/ 7471 w 294398"/>
                  <a:gd name="connsiteY13" fmla="*/ 388217 h 395670"/>
                  <a:gd name="connsiteX14" fmla="*/ 0 w 294398"/>
                  <a:gd name="connsiteY14" fmla="*/ 369279 h 395670"/>
                  <a:gd name="connsiteX15" fmla="*/ 0 w 294398"/>
                  <a:gd name="connsiteY15" fmla="*/ 25989 h 395670"/>
                  <a:gd name="connsiteX16" fmla="*/ 56134 w 294398"/>
                  <a:gd name="connsiteY16" fmla="*/ 49560 h 395670"/>
                  <a:gd name="connsiteX17" fmla="*/ 56134 w 294398"/>
                  <a:gd name="connsiteY17" fmla="*/ 170034 h 395670"/>
                  <a:gd name="connsiteX18" fmla="*/ 152045 w 294398"/>
                  <a:gd name="connsiteY18" fmla="*/ 170034 h 395670"/>
                  <a:gd name="connsiteX19" fmla="*/ 202525 w 294398"/>
                  <a:gd name="connsiteY19" fmla="*/ 152909 h 395670"/>
                  <a:gd name="connsiteX20" fmla="*/ 222717 w 294398"/>
                  <a:gd name="connsiteY20" fmla="*/ 110200 h 395670"/>
                  <a:gd name="connsiteX21" fmla="*/ 202122 w 294398"/>
                  <a:gd name="connsiteY21" fmla="*/ 67087 h 395670"/>
                  <a:gd name="connsiteX22" fmla="*/ 151238 w 294398"/>
                  <a:gd name="connsiteY22" fmla="*/ 49560 h 395670"/>
                  <a:gd name="connsiteX23" fmla="*/ 55932 w 294398"/>
                  <a:gd name="connsiteY23" fmla="*/ 49560 h 395670"/>
                  <a:gd name="connsiteX24" fmla="*/ 56134 w 294398"/>
                  <a:gd name="connsiteY24" fmla="*/ 217176 h 395670"/>
                  <a:gd name="connsiteX25" fmla="*/ 56134 w 294398"/>
                  <a:gd name="connsiteY25" fmla="*/ 345910 h 395670"/>
                  <a:gd name="connsiteX26" fmla="*/ 160930 w 294398"/>
                  <a:gd name="connsiteY26" fmla="*/ 345910 h 395670"/>
                  <a:gd name="connsiteX27" fmla="*/ 214439 w 294398"/>
                  <a:gd name="connsiteY27" fmla="*/ 327375 h 395670"/>
                  <a:gd name="connsiteX28" fmla="*/ 236044 w 294398"/>
                  <a:gd name="connsiteY28" fmla="*/ 281644 h 395670"/>
                  <a:gd name="connsiteX29" fmla="*/ 214439 w 294398"/>
                  <a:gd name="connsiteY29" fmla="*/ 235710 h 395670"/>
                  <a:gd name="connsiteX30" fmla="*/ 160930 w 294398"/>
                  <a:gd name="connsiteY30" fmla="*/ 217377 h 395670"/>
                  <a:gd name="connsiteX31" fmla="*/ 56134 w 294398"/>
                  <a:gd name="connsiteY31" fmla="*/ 217377 h 39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94398" h="395670">
                    <a:moveTo>
                      <a:pt x="202" y="25989"/>
                    </a:moveTo>
                    <a:cubicBezTo>
                      <a:pt x="202" y="18534"/>
                      <a:pt x="2625" y="12289"/>
                      <a:pt x="7673" y="7454"/>
                    </a:cubicBezTo>
                    <a:cubicBezTo>
                      <a:pt x="12721" y="2619"/>
                      <a:pt x="18980" y="0"/>
                      <a:pt x="26653" y="0"/>
                    </a:cubicBezTo>
                    <a:lnTo>
                      <a:pt x="157699" y="0"/>
                    </a:lnTo>
                    <a:cubicBezTo>
                      <a:pt x="192631" y="0"/>
                      <a:pt x="221910" y="10073"/>
                      <a:pt x="245534" y="30421"/>
                    </a:cubicBezTo>
                    <a:cubicBezTo>
                      <a:pt x="269159" y="50768"/>
                      <a:pt x="280870" y="76153"/>
                      <a:pt x="280870" y="106573"/>
                    </a:cubicBezTo>
                    <a:cubicBezTo>
                      <a:pt x="280870" y="127928"/>
                      <a:pt x="274813" y="145657"/>
                      <a:pt x="262496" y="159961"/>
                    </a:cubicBezTo>
                    <a:cubicBezTo>
                      <a:pt x="250380" y="174264"/>
                      <a:pt x="236044" y="184539"/>
                      <a:pt x="219890" y="190986"/>
                    </a:cubicBezTo>
                    <a:cubicBezTo>
                      <a:pt x="241496" y="197433"/>
                      <a:pt x="259265" y="208714"/>
                      <a:pt x="273399" y="225033"/>
                    </a:cubicBezTo>
                    <a:cubicBezTo>
                      <a:pt x="287534" y="241351"/>
                      <a:pt x="294399" y="261699"/>
                      <a:pt x="294399" y="286277"/>
                    </a:cubicBezTo>
                    <a:cubicBezTo>
                      <a:pt x="294399" y="316698"/>
                      <a:pt x="282687" y="342485"/>
                      <a:pt x="259265" y="363840"/>
                    </a:cubicBezTo>
                    <a:cubicBezTo>
                      <a:pt x="235842" y="384993"/>
                      <a:pt x="205150" y="395671"/>
                      <a:pt x="167189" y="395671"/>
                    </a:cubicBezTo>
                    <a:lnTo>
                      <a:pt x="26451" y="395671"/>
                    </a:lnTo>
                    <a:cubicBezTo>
                      <a:pt x="18779" y="395671"/>
                      <a:pt x="12519" y="393253"/>
                      <a:pt x="7471" y="388217"/>
                    </a:cubicBezTo>
                    <a:cubicBezTo>
                      <a:pt x="2423" y="383180"/>
                      <a:pt x="0" y="376935"/>
                      <a:pt x="0" y="369279"/>
                    </a:cubicBezTo>
                    <a:lnTo>
                      <a:pt x="0" y="25989"/>
                    </a:lnTo>
                    <a:close/>
                    <a:moveTo>
                      <a:pt x="56134" y="49560"/>
                    </a:moveTo>
                    <a:lnTo>
                      <a:pt x="56134" y="170034"/>
                    </a:lnTo>
                    <a:lnTo>
                      <a:pt x="152045" y="170034"/>
                    </a:lnTo>
                    <a:cubicBezTo>
                      <a:pt x="172237" y="170034"/>
                      <a:pt x="188997" y="164393"/>
                      <a:pt x="202525" y="152909"/>
                    </a:cubicBezTo>
                    <a:cubicBezTo>
                      <a:pt x="216054" y="141628"/>
                      <a:pt x="222717" y="127324"/>
                      <a:pt x="222717" y="110200"/>
                    </a:cubicBezTo>
                    <a:cubicBezTo>
                      <a:pt x="222717" y="93075"/>
                      <a:pt x="215852" y="78772"/>
                      <a:pt x="202122" y="67087"/>
                    </a:cubicBezTo>
                    <a:cubicBezTo>
                      <a:pt x="188391" y="55402"/>
                      <a:pt x="171430" y="49560"/>
                      <a:pt x="151238" y="49560"/>
                    </a:cubicBezTo>
                    <a:lnTo>
                      <a:pt x="55932" y="49560"/>
                    </a:lnTo>
                    <a:close/>
                    <a:moveTo>
                      <a:pt x="56134" y="217176"/>
                    </a:moveTo>
                    <a:lnTo>
                      <a:pt x="56134" y="345910"/>
                    </a:lnTo>
                    <a:lnTo>
                      <a:pt x="160930" y="345910"/>
                    </a:lnTo>
                    <a:cubicBezTo>
                      <a:pt x="182131" y="345910"/>
                      <a:pt x="199900" y="339665"/>
                      <a:pt x="214439" y="327375"/>
                    </a:cubicBezTo>
                    <a:cubicBezTo>
                      <a:pt x="228775" y="315086"/>
                      <a:pt x="236044" y="299775"/>
                      <a:pt x="236044" y="281644"/>
                    </a:cubicBezTo>
                    <a:cubicBezTo>
                      <a:pt x="236044" y="263512"/>
                      <a:pt x="228775" y="247999"/>
                      <a:pt x="214439" y="235710"/>
                    </a:cubicBezTo>
                    <a:cubicBezTo>
                      <a:pt x="200102" y="223421"/>
                      <a:pt x="182333" y="217377"/>
                      <a:pt x="160930" y="217377"/>
                    </a:cubicBezTo>
                    <a:lnTo>
                      <a:pt x="56134" y="217377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3ED8E24F-8964-4F55-4F2C-97653CCEF6D8}"/>
                  </a:ext>
                </a:extLst>
              </p:cNvPr>
              <p:cNvSpPr/>
              <p:nvPr/>
            </p:nvSpPr>
            <p:spPr>
              <a:xfrm>
                <a:off x="2230501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4 w 257447"/>
                  <a:gd name="connsiteY4" fmla="*/ 7454 h 396476"/>
                  <a:gd name="connsiteX5" fmla="*/ 257246 w 257447"/>
                  <a:gd name="connsiteY5" fmla="*/ 26593 h 396476"/>
                  <a:gd name="connsiteX6" fmla="*/ 249774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6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6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8" y="2418"/>
                      <a:pt x="249774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4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4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6" y="351349"/>
                    </a:cubicBezTo>
                    <a:cubicBezTo>
                      <a:pt x="254822" y="356386"/>
                      <a:pt x="257448" y="362631"/>
                      <a:pt x="257448" y="370488"/>
                    </a:cubicBezTo>
                    <a:cubicBezTo>
                      <a:pt x="257448" y="378345"/>
                      <a:pt x="254822" y="384389"/>
                      <a:pt x="249976" y="389224"/>
                    </a:cubicBezTo>
                    <a:cubicBezTo>
                      <a:pt x="244928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8D886FFB-B0EA-E2C9-98F6-078BDE72ECE9}"/>
                  </a:ext>
                </a:extLst>
              </p:cNvPr>
              <p:cNvSpPr/>
              <p:nvPr/>
            </p:nvSpPr>
            <p:spPr>
              <a:xfrm>
                <a:off x="2785174" y="365698"/>
                <a:ext cx="308129" cy="397886"/>
              </a:xfrm>
              <a:custGeom>
                <a:avLst/>
                <a:gdLst>
                  <a:gd name="connsiteX0" fmla="*/ 182333 w 308129"/>
                  <a:gd name="connsiteY0" fmla="*/ 52582 h 397886"/>
                  <a:gd name="connsiteX1" fmla="*/ 182333 w 308129"/>
                  <a:gd name="connsiteY1" fmla="*/ 370085 h 397886"/>
                  <a:gd name="connsiteX2" fmla="*/ 174257 w 308129"/>
                  <a:gd name="connsiteY2" fmla="*/ 390030 h 397886"/>
                  <a:gd name="connsiteX3" fmla="*/ 153863 w 308129"/>
                  <a:gd name="connsiteY3" fmla="*/ 397887 h 397886"/>
                  <a:gd name="connsiteX4" fmla="*/ 133873 w 308129"/>
                  <a:gd name="connsiteY4" fmla="*/ 390030 h 397886"/>
                  <a:gd name="connsiteX5" fmla="*/ 125998 w 308129"/>
                  <a:gd name="connsiteY5" fmla="*/ 370085 h 397886"/>
                  <a:gd name="connsiteX6" fmla="*/ 125998 w 308129"/>
                  <a:gd name="connsiteY6" fmla="*/ 52582 h 397886"/>
                  <a:gd name="connsiteX7" fmla="*/ 26048 w 308129"/>
                  <a:gd name="connsiteY7" fmla="*/ 52582 h 397886"/>
                  <a:gd name="connsiteX8" fmla="*/ 7269 w 308129"/>
                  <a:gd name="connsiteY8" fmla="*/ 45329 h 397886"/>
                  <a:gd name="connsiteX9" fmla="*/ 0 w 308129"/>
                  <a:gd name="connsiteY9" fmla="*/ 25989 h 397886"/>
                  <a:gd name="connsiteX10" fmla="*/ 7269 w 308129"/>
                  <a:gd name="connsiteY10" fmla="*/ 7253 h 397886"/>
                  <a:gd name="connsiteX11" fmla="*/ 26048 w 308129"/>
                  <a:gd name="connsiteY11" fmla="*/ 0 h 397886"/>
                  <a:gd name="connsiteX12" fmla="*/ 282082 w 308129"/>
                  <a:gd name="connsiteY12" fmla="*/ 0 h 397886"/>
                  <a:gd name="connsiteX13" fmla="*/ 300860 w 308129"/>
                  <a:gd name="connsiteY13" fmla="*/ 7253 h 397886"/>
                  <a:gd name="connsiteX14" fmla="*/ 308129 w 308129"/>
                  <a:gd name="connsiteY14" fmla="*/ 26593 h 397886"/>
                  <a:gd name="connsiteX15" fmla="*/ 300860 w 308129"/>
                  <a:gd name="connsiteY15" fmla="*/ 45329 h 397886"/>
                  <a:gd name="connsiteX16" fmla="*/ 282082 w 308129"/>
                  <a:gd name="connsiteY16" fmla="*/ 52582 h 397886"/>
                  <a:gd name="connsiteX17" fmla="*/ 182131 w 308129"/>
                  <a:gd name="connsiteY17" fmla="*/ 52582 h 3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129" h="397886">
                    <a:moveTo>
                      <a:pt x="182333" y="52582"/>
                    </a:moveTo>
                    <a:lnTo>
                      <a:pt x="182333" y="370085"/>
                    </a:lnTo>
                    <a:cubicBezTo>
                      <a:pt x="182333" y="378144"/>
                      <a:pt x="179708" y="384792"/>
                      <a:pt x="174257" y="390030"/>
                    </a:cubicBezTo>
                    <a:cubicBezTo>
                      <a:pt x="169007" y="395268"/>
                      <a:pt x="162141" y="397887"/>
                      <a:pt x="153863" y="397887"/>
                    </a:cubicBezTo>
                    <a:cubicBezTo>
                      <a:pt x="145584" y="397887"/>
                      <a:pt x="139123" y="395268"/>
                      <a:pt x="133873" y="390030"/>
                    </a:cubicBezTo>
                    <a:cubicBezTo>
                      <a:pt x="128623" y="384792"/>
                      <a:pt x="125998" y="378144"/>
                      <a:pt x="125998" y="370085"/>
                    </a:cubicBezTo>
                    <a:lnTo>
                      <a:pt x="125998" y="52582"/>
                    </a:lnTo>
                    <a:lnTo>
                      <a:pt x="26048" y="52582"/>
                    </a:lnTo>
                    <a:cubicBezTo>
                      <a:pt x="18375" y="52582"/>
                      <a:pt x="12115" y="50164"/>
                      <a:pt x="7269" y="45329"/>
                    </a:cubicBezTo>
                    <a:cubicBezTo>
                      <a:pt x="2423" y="40494"/>
                      <a:pt x="0" y="34047"/>
                      <a:pt x="0" y="25989"/>
                    </a:cubicBezTo>
                    <a:cubicBezTo>
                      <a:pt x="0" y="17930"/>
                      <a:pt x="2423" y="12088"/>
                      <a:pt x="7269" y="7253"/>
                    </a:cubicBezTo>
                    <a:cubicBezTo>
                      <a:pt x="12115" y="2418"/>
                      <a:pt x="18375" y="0"/>
                      <a:pt x="26048" y="0"/>
                    </a:cubicBezTo>
                    <a:lnTo>
                      <a:pt x="282082" y="0"/>
                    </a:lnTo>
                    <a:cubicBezTo>
                      <a:pt x="289755" y="0"/>
                      <a:pt x="296014" y="2418"/>
                      <a:pt x="300860" y="7253"/>
                    </a:cubicBezTo>
                    <a:cubicBezTo>
                      <a:pt x="305706" y="12088"/>
                      <a:pt x="308129" y="18534"/>
                      <a:pt x="308129" y="26593"/>
                    </a:cubicBezTo>
                    <a:cubicBezTo>
                      <a:pt x="308129" y="34651"/>
                      <a:pt x="305706" y="40494"/>
                      <a:pt x="300860" y="45329"/>
                    </a:cubicBezTo>
                    <a:cubicBezTo>
                      <a:pt x="296014" y="50164"/>
                      <a:pt x="289755" y="52582"/>
                      <a:pt x="282082" y="52582"/>
                    </a:cubicBezTo>
                    <a:lnTo>
                      <a:pt x="182131" y="52582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FD2B68DE-BB21-EC1A-12CD-F5A65DFE5224}"/>
                  </a:ext>
                </a:extLst>
              </p:cNvPr>
              <p:cNvSpPr/>
              <p:nvPr/>
            </p:nvSpPr>
            <p:spPr>
              <a:xfrm>
                <a:off x="3220715" y="364490"/>
                <a:ext cx="333773" cy="399095"/>
              </a:xfrm>
              <a:custGeom>
                <a:avLst/>
                <a:gdLst>
                  <a:gd name="connsiteX0" fmla="*/ 277437 w 333773"/>
                  <a:gd name="connsiteY0" fmla="*/ 223220 h 399095"/>
                  <a:gd name="connsiteX1" fmla="*/ 56739 w 333773"/>
                  <a:gd name="connsiteY1" fmla="*/ 223220 h 399095"/>
                  <a:gd name="connsiteX2" fmla="*/ 56739 w 333773"/>
                  <a:gd name="connsiteY2" fmla="*/ 371294 h 399095"/>
                  <a:gd name="connsiteX3" fmla="*/ 48663 w 333773"/>
                  <a:gd name="connsiteY3" fmla="*/ 391239 h 399095"/>
                  <a:gd name="connsiteX4" fmla="*/ 28269 w 333773"/>
                  <a:gd name="connsiteY4" fmla="*/ 399096 h 399095"/>
                  <a:gd name="connsiteX5" fmla="*/ 8077 w 333773"/>
                  <a:gd name="connsiteY5" fmla="*/ 391239 h 399095"/>
                  <a:gd name="connsiteX6" fmla="*/ 0 w 333773"/>
                  <a:gd name="connsiteY6" fmla="*/ 371294 h 399095"/>
                  <a:gd name="connsiteX7" fmla="*/ 0 w 333773"/>
                  <a:gd name="connsiteY7" fmla="*/ 27802 h 399095"/>
                  <a:gd name="connsiteX8" fmla="*/ 8077 w 333773"/>
                  <a:gd name="connsiteY8" fmla="*/ 7857 h 399095"/>
                  <a:gd name="connsiteX9" fmla="*/ 28269 w 333773"/>
                  <a:gd name="connsiteY9" fmla="*/ 0 h 399095"/>
                  <a:gd name="connsiteX10" fmla="*/ 48663 w 333773"/>
                  <a:gd name="connsiteY10" fmla="*/ 7857 h 399095"/>
                  <a:gd name="connsiteX11" fmla="*/ 56739 w 333773"/>
                  <a:gd name="connsiteY11" fmla="*/ 27802 h 399095"/>
                  <a:gd name="connsiteX12" fmla="*/ 56739 w 333773"/>
                  <a:gd name="connsiteY12" fmla="*/ 170638 h 399095"/>
                  <a:gd name="connsiteX13" fmla="*/ 277437 w 333773"/>
                  <a:gd name="connsiteY13" fmla="*/ 170638 h 399095"/>
                  <a:gd name="connsiteX14" fmla="*/ 277437 w 333773"/>
                  <a:gd name="connsiteY14" fmla="*/ 27802 h 399095"/>
                  <a:gd name="connsiteX15" fmla="*/ 285313 w 333773"/>
                  <a:gd name="connsiteY15" fmla="*/ 7857 h 399095"/>
                  <a:gd name="connsiteX16" fmla="*/ 305302 w 333773"/>
                  <a:gd name="connsiteY16" fmla="*/ 0 h 399095"/>
                  <a:gd name="connsiteX17" fmla="*/ 325696 w 333773"/>
                  <a:gd name="connsiteY17" fmla="*/ 7857 h 399095"/>
                  <a:gd name="connsiteX18" fmla="*/ 333773 w 333773"/>
                  <a:gd name="connsiteY18" fmla="*/ 27802 h 399095"/>
                  <a:gd name="connsiteX19" fmla="*/ 333773 w 333773"/>
                  <a:gd name="connsiteY19" fmla="*/ 371294 h 399095"/>
                  <a:gd name="connsiteX20" fmla="*/ 325898 w 333773"/>
                  <a:gd name="connsiteY20" fmla="*/ 391239 h 399095"/>
                  <a:gd name="connsiteX21" fmla="*/ 305908 w 333773"/>
                  <a:gd name="connsiteY21" fmla="*/ 399096 h 399095"/>
                  <a:gd name="connsiteX22" fmla="*/ 285514 w 333773"/>
                  <a:gd name="connsiteY22" fmla="*/ 391239 h 399095"/>
                  <a:gd name="connsiteX23" fmla="*/ 277437 w 333773"/>
                  <a:gd name="connsiteY23" fmla="*/ 371294 h 399095"/>
                  <a:gd name="connsiteX24" fmla="*/ 277437 w 333773"/>
                  <a:gd name="connsiteY24" fmla="*/ 223220 h 3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33773" h="399095">
                    <a:moveTo>
                      <a:pt x="277437" y="223220"/>
                    </a:moveTo>
                    <a:lnTo>
                      <a:pt x="56739" y="223220"/>
                    </a:lnTo>
                    <a:lnTo>
                      <a:pt x="56739" y="371294"/>
                    </a:lnTo>
                    <a:cubicBezTo>
                      <a:pt x="56739" y="379353"/>
                      <a:pt x="54114" y="386001"/>
                      <a:pt x="48663" y="391239"/>
                    </a:cubicBezTo>
                    <a:cubicBezTo>
                      <a:pt x="43413" y="396477"/>
                      <a:pt x="36547" y="399096"/>
                      <a:pt x="28269" y="399096"/>
                    </a:cubicBezTo>
                    <a:cubicBezTo>
                      <a:pt x="19990" y="399096"/>
                      <a:pt x="13529" y="396477"/>
                      <a:pt x="8077" y="391239"/>
                    </a:cubicBezTo>
                    <a:cubicBezTo>
                      <a:pt x="2827" y="386001"/>
                      <a:pt x="0" y="379353"/>
                      <a:pt x="0" y="371294"/>
                    </a:cubicBezTo>
                    <a:lnTo>
                      <a:pt x="0" y="27802"/>
                    </a:lnTo>
                    <a:cubicBezTo>
                      <a:pt x="0" y="19743"/>
                      <a:pt x="2625" y="13095"/>
                      <a:pt x="8077" y="7857"/>
                    </a:cubicBezTo>
                    <a:cubicBezTo>
                      <a:pt x="13327" y="2619"/>
                      <a:pt x="20192" y="0"/>
                      <a:pt x="28269" y="0"/>
                    </a:cubicBezTo>
                    <a:cubicBezTo>
                      <a:pt x="36346" y="0"/>
                      <a:pt x="43413" y="2619"/>
                      <a:pt x="48663" y="7857"/>
                    </a:cubicBezTo>
                    <a:cubicBezTo>
                      <a:pt x="53913" y="13095"/>
                      <a:pt x="56739" y="19743"/>
                      <a:pt x="56739" y="27802"/>
                    </a:cubicBezTo>
                    <a:lnTo>
                      <a:pt x="56739" y="170638"/>
                    </a:lnTo>
                    <a:lnTo>
                      <a:pt x="277437" y="170638"/>
                    </a:lnTo>
                    <a:lnTo>
                      <a:pt x="277437" y="27802"/>
                    </a:lnTo>
                    <a:cubicBezTo>
                      <a:pt x="277437" y="19743"/>
                      <a:pt x="280062" y="13095"/>
                      <a:pt x="285313" y="7857"/>
                    </a:cubicBezTo>
                    <a:cubicBezTo>
                      <a:pt x="290562" y="2619"/>
                      <a:pt x="297226" y="0"/>
                      <a:pt x="305302" y="0"/>
                    </a:cubicBezTo>
                    <a:cubicBezTo>
                      <a:pt x="313379" y="0"/>
                      <a:pt x="320446" y="2619"/>
                      <a:pt x="325696" y="7857"/>
                    </a:cubicBezTo>
                    <a:cubicBezTo>
                      <a:pt x="330946" y="13095"/>
                      <a:pt x="333773" y="19743"/>
                      <a:pt x="333773" y="27802"/>
                    </a:cubicBezTo>
                    <a:lnTo>
                      <a:pt x="333773" y="371294"/>
                    </a:lnTo>
                    <a:cubicBezTo>
                      <a:pt x="333773" y="379353"/>
                      <a:pt x="331148" y="386001"/>
                      <a:pt x="325898" y="391239"/>
                    </a:cubicBezTo>
                    <a:cubicBezTo>
                      <a:pt x="320648" y="396477"/>
                      <a:pt x="313985" y="399096"/>
                      <a:pt x="305908" y="399096"/>
                    </a:cubicBezTo>
                    <a:cubicBezTo>
                      <a:pt x="297831" y="399096"/>
                      <a:pt x="290764" y="396477"/>
                      <a:pt x="285514" y="391239"/>
                    </a:cubicBezTo>
                    <a:cubicBezTo>
                      <a:pt x="280265" y="386001"/>
                      <a:pt x="277437" y="379353"/>
                      <a:pt x="277437" y="371294"/>
                    </a:cubicBezTo>
                    <a:lnTo>
                      <a:pt x="277437" y="223220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B40612ED-B040-8127-CE39-FA349CC450DC}"/>
                  </a:ext>
                </a:extLst>
              </p:cNvPr>
              <p:cNvSpPr/>
              <p:nvPr/>
            </p:nvSpPr>
            <p:spPr>
              <a:xfrm>
                <a:off x="3728543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5 w 257447"/>
                  <a:gd name="connsiteY4" fmla="*/ 7454 h 396476"/>
                  <a:gd name="connsiteX5" fmla="*/ 257246 w 257447"/>
                  <a:gd name="connsiteY5" fmla="*/ 26593 h 396476"/>
                  <a:gd name="connsiteX6" fmla="*/ 249775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7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7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9" y="2418"/>
                      <a:pt x="249775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5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5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7" y="351349"/>
                    </a:cubicBezTo>
                    <a:cubicBezTo>
                      <a:pt x="254823" y="356386"/>
                      <a:pt x="257448" y="362631"/>
                      <a:pt x="257448" y="370488"/>
                    </a:cubicBezTo>
                    <a:cubicBezTo>
                      <a:pt x="257448" y="378345"/>
                      <a:pt x="254823" y="384389"/>
                      <a:pt x="249977" y="389224"/>
                    </a:cubicBezTo>
                    <a:cubicBezTo>
                      <a:pt x="244929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8" name="Graphic 74">
              <a:extLst>
                <a:ext uri="{FF2B5EF4-FFF2-40B4-BE49-F238E27FC236}">
                  <a16:creationId xmlns:a16="http://schemas.microsoft.com/office/drawing/2014/main" id="{5296768E-9B04-6989-6A03-C4401EA81122}"/>
                </a:ext>
              </a:extLst>
            </p:cNvPr>
            <p:cNvGrpSpPr/>
            <p:nvPr/>
          </p:nvGrpSpPr>
          <p:grpSpPr>
            <a:xfrm>
              <a:off x="423724" y="930799"/>
              <a:ext cx="4928454" cy="1710611"/>
              <a:chOff x="423724" y="930799"/>
              <a:chExt cx="4928454" cy="1710611"/>
            </a:xfrm>
          </p:grpSpPr>
          <p:grpSp>
            <p:nvGrpSpPr>
              <p:cNvPr id="188" name="Graphic 74">
                <a:extLst>
                  <a:ext uri="{FF2B5EF4-FFF2-40B4-BE49-F238E27FC236}">
                    <a16:creationId xmlns:a16="http://schemas.microsoft.com/office/drawing/2014/main" id="{E422DDFB-87FD-C7EE-7315-7AF738789D0E}"/>
                  </a:ext>
                </a:extLst>
              </p:cNvPr>
              <p:cNvGrpSpPr/>
              <p:nvPr/>
            </p:nvGrpSpPr>
            <p:grpSpPr>
              <a:xfrm>
                <a:off x="423724" y="930799"/>
                <a:ext cx="1707028" cy="1710611"/>
                <a:chOff x="423724" y="930799"/>
                <a:chExt cx="1707028" cy="1710611"/>
              </a:xfrm>
            </p:grpSpPr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B78C2FD1-339B-F6EB-CB70-030C03030433}"/>
                    </a:ext>
                  </a:extLst>
                </p:cNvPr>
                <p:cNvSpPr/>
                <p:nvPr/>
              </p:nvSpPr>
              <p:spPr>
                <a:xfrm>
                  <a:off x="450781" y="958197"/>
                  <a:ext cx="1652510" cy="1656217"/>
                </a:xfrm>
                <a:custGeom>
                  <a:avLst/>
                  <a:gdLst>
                    <a:gd name="connsiteX0" fmla="*/ 826255 w 1652510"/>
                    <a:gd name="connsiteY0" fmla="*/ 1656016 h 1656217"/>
                    <a:gd name="connsiteX1" fmla="*/ 505607 w 1652510"/>
                    <a:gd name="connsiteY1" fmla="*/ 1590541 h 1656217"/>
                    <a:gd name="connsiteX2" fmla="*/ 241900 w 1652510"/>
                    <a:gd name="connsiteY2" fmla="*/ 1414262 h 1656217"/>
                    <a:gd name="connsiteX3" fmla="*/ 65624 w 1652510"/>
                    <a:gd name="connsiteY3" fmla="*/ 1149742 h 1656217"/>
                    <a:gd name="connsiteX4" fmla="*/ 0 w 1652510"/>
                    <a:gd name="connsiteY4" fmla="*/ 829217 h 1656217"/>
                    <a:gd name="connsiteX5" fmla="*/ 65624 w 1652510"/>
                    <a:gd name="connsiteY5" fmla="*/ 506273 h 1656217"/>
                    <a:gd name="connsiteX6" fmla="*/ 241900 w 1652510"/>
                    <a:gd name="connsiteY6" fmla="*/ 241754 h 1656217"/>
                    <a:gd name="connsiteX7" fmla="*/ 505607 w 1652510"/>
                    <a:gd name="connsiteY7" fmla="*/ 65475 h 1656217"/>
                    <a:gd name="connsiteX8" fmla="*/ 826255 w 1652510"/>
                    <a:gd name="connsiteY8" fmla="*/ 0 h 1656217"/>
                    <a:gd name="connsiteX9" fmla="*/ 1240392 w 1652510"/>
                    <a:gd name="connsiteY9" fmla="*/ 111408 h 1656217"/>
                    <a:gd name="connsiteX10" fmla="*/ 1541858 w 1652510"/>
                    <a:gd name="connsiteY10" fmla="*/ 414608 h 1656217"/>
                    <a:gd name="connsiteX11" fmla="*/ 1652510 w 1652510"/>
                    <a:gd name="connsiteY11" fmla="*/ 831836 h 1656217"/>
                    <a:gd name="connsiteX12" fmla="*/ 1586886 w 1652510"/>
                    <a:gd name="connsiteY12" fmla="*/ 1151757 h 1656217"/>
                    <a:gd name="connsiteX13" fmla="*/ 1410611 w 1652510"/>
                    <a:gd name="connsiteY13" fmla="*/ 1414866 h 1656217"/>
                    <a:gd name="connsiteX14" fmla="*/ 1146702 w 1652510"/>
                    <a:gd name="connsiteY14" fmla="*/ 1590742 h 1656217"/>
                    <a:gd name="connsiteX15" fmla="*/ 826053 w 1652510"/>
                    <a:gd name="connsiteY15" fmla="*/ 1656217 h 165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52510" h="1656217">
                      <a:moveTo>
                        <a:pt x="826255" y="1656016"/>
                      </a:moveTo>
                      <a:cubicBezTo>
                        <a:pt x="714997" y="1656016"/>
                        <a:pt x="607172" y="1634057"/>
                        <a:pt x="505607" y="1590541"/>
                      </a:cubicBezTo>
                      <a:cubicBezTo>
                        <a:pt x="403839" y="1547025"/>
                        <a:pt x="315197" y="1487795"/>
                        <a:pt x="241900" y="1414262"/>
                      </a:cubicBezTo>
                      <a:cubicBezTo>
                        <a:pt x="168603" y="1340728"/>
                        <a:pt x="109239" y="1251682"/>
                        <a:pt x="65624" y="1149742"/>
                      </a:cubicBezTo>
                      <a:cubicBezTo>
                        <a:pt x="22211" y="1048004"/>
                        <a:pt x="0" y="940222"/>
                        <a:pt x="0" y="829217"/>
                      </a:cubicBezTo>
                      <a:cubicBezTo>
                        <a:pt x="0" y="718211"/>
                        <a:pt x="22009" y="607810"/>
                        <a:pt x="65624" y="506273"/>
                      </a:cubicBezTo>
                      <a:cubicBezTo>
                        <a:pt x="109239" y="404334"/>
                        <a:pt x="168603" y="315288"/>
                        <a:pt x="241900" y="241754"/>
                      </a:cubicBezTo>
                      <a:cubicBezTo>
                        <a:pt x="315197" y="168221"/>
                        <a:pt x="404041" y="108789"/>
                        <a:pt x="505607" y="65475"/>
                      </a:cubicBezTo>
                      <a:cubicBezTo>
                        <a:pt x="607172" y="22161"/>
                        <a:pt x="714997" y="0"/>
                        <a:pt x="826255" y="0"/>
                      </a:cubicBezTo>
                      <a:cubicBezTo>
                        <a:pt x="974464" y="0"/>
                        <a:pt x="1113991" y="37472"/>
                        <a:pt x="1240392" y="111408"/>
                      </a:cubicBezTo>
                      <a:cubicBezTo>
                        <a:pt x="1366996" y="185546"/>
                        <a:pt x="1468360" y="287486"/>
                        <a:pt x="1541858" y="414608"/>
                      </a:cubicBezTo>
                      <a:cubicBezTo>
                        <a:pt x="1615155" y="541731"/>
                        <a:pt x="1652510" y="682150"/>
                        <a:pt x="1652510" y="831836"/>
                      </a:cubicBezTo>
                      <a:cubicBezTo>
                        <a:pt x="1652510" y="942841"/>
                        <a:pt x="1630501" y="1050422"/>
                        <a:pt x="1586886" y="1151757"/>
                      </a:cubicBezTo>
                      <a:cubicBezTo>
                        <a:pt x="1543272" y="1253294"/>
                        <a:pt x="1483907" y="1341735"/>
                        <a:pt x="1410611" y="1414866"/>
                      </a:cubicBezTo>
                      <a:cubicBezTo>
                        <a:pt x="1337314" y="1487997"/>
                        <a:pt x="1248469" y="1547226"/>
                        <a:pt x="1146702" y="1590742"/>
                      </a:cubicBezTo>
                      <a:cubicBezTo>
                        <a:pt x="1045136" y="1634057"/>
                        <a:pt x="937311" y="1656217"/>
                        <a:pt x="826053" y="1656217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9" name="Freeform 198">
                  <a:extLst>
                    <a:ext uri="{FF2B5EF4-FFF2-40B4-BE49-F238E27FC236}">
                      <a16:creationId xmlns:a16="http://schemas.microsoft.com/office/drawing/2014/main" id="{F83AB0F6-62E2-AB60-F8C8-268C22E0CFEB}"/>
                    </a:ext>
                  </a:extLst>
                </p:cNvPr>
                <p:cNvSpPr/>
                <p:nvPr/>
              </p:nvSpPr>
              <p:spPr>
                <a:xfrm>
                  <a:off x="423724" y="930799"/>
                  <a:ext cx="1707028" cy="1710611"/>
                </a:xfrm>
                <a:custGeom>
                  <a:avLst/>
                  <a:gdLst>
                    <a:gd name="connsiteX0" fmla="*/ 853312 w 1707028"/>
                    <a:gd name="connsiteY0" fmla="*/ 54395 h 1710611"/>
                    <a:gd name="connsiteX1" fmla="*/ 1253719 w 1707028"/>
                    <a:gd name="connsiteY1" fmla="*/ 162177 h 1710611"/>
                    <a:gd name="connsiteX2" fmla="*/ 1545291 w 1707028"/>
                    <a:gd name="connsiteY2" fmla="*/ 455505 h 1710611"/>
                    <a:gd name="connsiteX3" fmla="*/ 1652308 w 1707028"/>
                    <a:gd name="connsiteY3" fmla="*/ 859235 h 1710611"/>
                    <a:gd name="connsiteX4" fmla="*/ 1588906 w 1707028"/>
                    <a:gd name="connsiteY4" fmla="*/ 1168478 h 1710611"/>
                    <a:gd name="connsiteX5" fmla="*/ 1418485 w 1707028"/>
                    <a:gd name="connsiteY5" fmla="*/ 1423126 h 1710611"/>
                    <a:gd name="connsiteX6" fmla="*/ 1163259 w 1707028"/>
                    <a:gd name="connsiteY6" fmla="*/ 1593160 h 1710611"/>
                    <a:gd name="connsiteX7" fmla="*/ 853312 w 1707028"/>
                    <a:gd name="connsiteY7" fmla="*/ 1656419 h 1710611"/>
                    <a:gd name="connsiteX8" fmla="*/ 543366 w 1707028"/>
                    <a:gd name="connsiteY8" fmla="*/ 1593160 h 1710611"/>
                    <a:gd name="connsiteX9" fmla="*/ 288139 w 1707028"/>
                    <a:gd name="connsiteY9" fmla="*/ 1422522 h 1710611"/>
                    <a:gd name="connsiteX10" fmla="*/ 117719 w 1707028"/>
                    <a:gd name="connsiteY10" fmla="*/ 1166464 h 1710611"/>
                    <a:gd name="connsiteX11" fmla="*/ 54316 w 1707028"/>
                    <a:gd name="connsiteY11" fmla="*/ 856615 h 1710611"/>
                    <a:gd name="connsiteX12" fmla="*/ 117719 w 1707028"/>
                    <a:gd name="connsiteY12" fmla="*/ 544148 h 1710611"/>
                    <a:gd name="connsiteX13" fmla="*/ 288139 w 1707028"/>
                    <a:gd name="connsiteY13" fmla="*/ 288090 h 1710611"/>
                    <a:gd name="connsiteX14" fmla="*/ 543366 w 1707028"/>
                    <a:gd name="connsiteY14" fmla="*/ 117452 h 1710611"/>
                    <a:gd name="connsiteX15" fmla="*/ 853312 w 1707028"/>
                    <a:gd name="connsiteY15" fmla="*/ 54193 h 1710611"/>
                    <a:gd name="connsiteX16" fmla="*/ 853312 w 1707028"/>
                    <a:gd name="connsiteY16" fmla="*/ 0 h 1710611"/>
                    <a:gd name="connsiteX17" fmla="*/ 521962 w 1707028"/>
                    <a:gd name="connsiteY17" fmla="*/ 67691 h 1710611"/>
                    <a:gd name="connsiteX18" fmla="*/ 249573 w 1707028"/>
                    <a:gd name="connsiteY18" fmla="*/ 249813 h 1710611"/>
                    <a:gd name="connsiteX19" fmla="*/ 67643 w 1707028"/>
                    <a:gd name="connsiteY19" fmla="*/ 522793 h 1710611"/>
                    <a:gd name="connsiteX20" fmla="*/ 0 w 1707028"/>
                    <a:gd name="connsiteY20" fmla="*/ 856615 h 1710611"/>
                    <a:gd name="connsiteX21" fmla="*/ 67845 w 1707028"/>
                    <a:gd name="connsiteY21" fmla="*/ 1187819 h 1710611"/>
                    <a:gd name="connsiteX22" fmla="*/ 249775 w 1707028"/>
                    <a:gd name="connsiteY22" fmla="*/ 1460799 h 1710611"/>
                    <a:gd name="connsiteX23" fmla="*/ 522164 w 1707028"/>
                    <a:gd name="connsiteY23" fmla="*/ 1642921 h 1710611"/>
                    <a:gd name="connsiteX24" fmla="*/ 853514 w 1707028"/>
                    <a:gd name="connsiteY24" fmla="*/ 1710612 h 1710611"/>
                    <a:gd name="connsiteX25" fmla="*/ 1184864 w 1707028"/>
                    <a:gd name="connsiteY25" fmla="*/ 1642921 h 1710611"/>
                    <a:gd name="connsiteX26" fmla="*/ 1457254 w 1707028"/>
                    <a:gd name="connsiteY26" fmla="*/ 1461404 h 1710611"/>
                    <a:gd name="connsiteX27" fmla="*/ 1639184 w 1707028"/>
                    <a:gd name="connsiteY27" fmla="*/ 1189632 h 1710611"/>
                    <a:gd name="connsiteX28" fmla="*/ 1707029 w 1707028"/>
                    <a:gd name="connsiteY28" fmla="*/ 859033 h 1710611"/>
                    <a:gd name="connsiteX29" fmla="*/ 1592742 w 1707028"/>
                    <a:gd name="connsiteY29" fmla="*/ 428308 h 1710611"/>
                    <a:gd name="connsiteX30" fmla="*/ 1281584 w 1707028"/>
                    <a:gd name="connsiteY30" fmla="*/ 115236 h 1710611"/>
                    <a:gd name="connsiteX31" fmla="*/ 853716 w 1707028"/>
                    <a:gd name="connsiteY31" fmla="*/ 0 h 1710611"/>
                    <a:gd name="connsiteX32" fmla="*/ 853716 w 1707028"/>
                    <a:gd name="connsiteY32" fmla="*/ 0 h 1710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07028" h="1710611">
                      <a:moveTo>
                        <a:pt x="853312" y="54395"/>
                      </a:moveTo>
                      <a:cubicBezTo>
                        <a:pt x="996675" y="54395"/>
                        <a:pt x="1131356" y="90658"/>
                        <a:pt x="1253719" y="162177"/>
                      </a:cubicBezTo>
                      <a:cubicBezTo>
                        <a:pt x="1376284" y="233897"/>
                        <a:pt x="1474417" y="332412"/>
                        <a:pt x="1545291" y="455505"/>
                      </a:cubicBezTo>
                      <a:cubicBezTo>
                        <a:pt x="1616165" y="578397"/>
                        <a:pt x="1652308" y="714182"/>
                        <a:pt x="1652308" y="859235"/>
                      </a:cubicBezTo>
                      <a:cubicBezTo>
                        <a:pt x="1652308" y="966412"/>
                        <a:pt x="1630905" y="1070568"/>
                        <a:pt x="1588906" y="1168478"/>
                      </a:cubicBezTo>
                      <a:cubicBezTo>
                        <a:pt x="1546704" y="1266792"/>
                        <a:pt x="1489359" y="1352413"/>
                        <a:pt x="1418485" y="1423126"/>
                      </a:cubicBezTo>
                      <a:cubicBezTo>
                        <a:pt x="1347612" y="1493839"/>
                        <a:pt x="1261796" y="1551054"/>
                        <a:pt x="1163259" y="1593160"/>
                      </a:cubicBezTo>
                      <a:cubicBezTo>
                        <a:pt x="1065126" y="1635064"/>
                        <a:pt x="960936" y="1656419"/>
                        <a:pt x="853312" y="1656419"/>
                      </a:cubicBezTo>
                      <a:cubicBezTo>
                        <a:pt x="745689" y="1656419"/>
                        <a:pt x="641499" y="1635064"/>
                        <a:pt x="543366" y="1593160"/>
                      </a:cubicBezTo>
                      <a:cubicBezTo>
                        <a:pt x="444829" y="1551054"/>
                        <a:pt x="359013" y="1493638"/>
                        <a:pt x="288139" y="1422522"/>
                      </a:cubicBezTo>
                      <a:cubicBezTo>
                        <a:pt x="217266" y="1351406"/>
                        <a:pt x="159920" y="1265180"/>
                        <a:pt x="117719" y="1166464"/>
                      </a:cubicBezTo>
                      <a:cubicBezTo>
                        <a:pt x="75720" y="1068150"/>
                        <a:pt x="54316" y="963995"/>
                        <a:pt x="54316" y="856615"/>
                      </a:cubicBezTo>
                      <a:cubicBezTo>
                        <a:pt x="54316" y="749236"/>
                        <a:pt x="75720" y="642462"/>
                        <a:pt x="117719" y="544148"/>
                      </a:cubicBezTo>
                      <a:cubicBezTo>
                        <a:pt x="159920" y="445432"/>
                        <a:pt x="217266" y="359206"/>
                        <a:pt x="288139" y="288090"/>
                      </a:cubicBezTo>
                      <a:cubicBezTo>
                        <a:pt x="359013" y="216974"/>
                        <a:pt x="444829" y="159558"/>
                        <a:pt x="543366" y="117452"/>
                      </a:cubicBezTo>
                      <a:cubicBezTo>
                        <a:pt x="641499" y="75548"/>
                        <a:pt x="745891" y="54193"/>
                        <a:pt x="853312" y="54193"/>
                      </a:cubicBezTo>
                      <a:moveTo>
                        <a:pt x="853312" y="0"/>
                      </a:moveTo>
                      <a:cubicBezTo>
                        <a:pt x="737814" y="0"/>
                        <a:pt x="627364" y="22564"/>
                        <a:pt x="521962" y="67691"/>
                      </a:cubicBezTo>
                      <a:cubicBezTo>
                        <a:pt x="416560" y="112819"/>
                        <a:pt x="325696" y="173459"/>
                        <a:pt x="249573" y="249813"/>
                      </a:cubicBezTo>
                      <a:cubicBezTo>
                        <a:pt x="173449" y="326167"/>
                        <a:pt x="112873" y="417227"/>
                        <a:pt x="67643" y="522793"/>
                      </a:cubicBezTo>
                      <a:cubicBezTo>
                        <a:pt x="22413" y="628561"/>
                        <a:pt x="0" y="739768"/>
                        <a:pt x="0" y="856615"/>
                      </a:cubicBezTo>
                      <a:cubicBezTo>
                        <a:pt x="0" y="973463"/>
                        <a:pt x="22615" y="1082253"/>
                        <a:pt x="67845" y="1187819"/>
                      </a:cubicBezTo>
                      <a:cubicBezTo>
                        <a:pt x="113075" y="1293385"/>
                        <a:pt x="173651" y="1384445"/>
                        <a:pt x="249775" y="1460799"/>
                      </a:cubicBezTo>
                      <a:cubicBezTo>
                        <a:pt x="325898" y="1537153"/>
                        <a:pt x="416762" y="1597793"/>
                        <a:pt x="522164" y="1642921"/>
                      </a:cubicBezTo>
                      <a:cubicBezTo>
                        <a:pt x="627566" y="1688048"/>
                        <a:pt x="738016" y="1710612"/>
                        <a:pt x="853514" y="1710612"/>
                      </a:cubicBezTo>
                      <a:cubicBezTo>
                        <a:pt x="969012" y="1710612"/>
                        <a:pt x="1079462" y="1688048"/>
                        <a:pt x="1184864" y="1642921"/>
                      </a:cubicBezTo>
                      <a:cubicBezTo>
                        <a:pt x="1290266" y="1597793"/>
                        <a:pt x="1381130" y="1537355"/>
                        <a:pt x="1457254" y="1461404"/>
                      </a:cubicBezTo>
                      <a:cubicBezTo>
                        <a:pt x="1533378" y="1385453"/>
                        <a:pt x="1593954" y="1294795"/>
                        <a:pt x="1639184" y="1189632"/>
                      </a:cubicBezTo>
                      <a:cubicBezTo>
                        <a:pt x="1684414" y="1084469"/>
                        <a:pt x="1707029" y="974269"/>
                        <a:pt x="1707029" y="859033"/>
                      </a:cubicBezTo>
                      <a:cubicBezTo>
                        <a:pt x="1707029" y="703706"/>
                        <a:pt x="1668866" y="560265"/>
                        <a:pt x="1592742" y="428308"/>
                      </a:cubicBezTo>
                      <a:cubicBezTo>
                        <a:pt x="1516618" y="296350"/>
                        <a:pt x="1412832" y="192195"/>
                        <a:pt x="1281584" y="115236"/>
                      </a:cubicBezTo>
                      <a:cubicBezTo>
                        <a:pt x="1150134" y="38479"/>
                        <a:pt x="1007579" y="0"/>
                        <a:pt x="853716" y="0"/>
                      </a:cubicBezTo>
                      <a:lnTo>
                        <a:pt x="8537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9" name="Graphic 74">
                <a:extLst>
                  <a:ext uri="{FF2B5EF4-FFF2-40B4-BE49-F238E27FC236}">
                    <a16:creationId xmlns:a16="http://schemas.microsoft.com/office/drawing/2014/main" id="{F7AA4314-01CA-0CDB-6BA8-AC23F2A97A8F}"/>
                  </a:ext>
                </a:extLst>
              </p:cNvPr>
              <p:cNvGrpSpPr/>
              <p:nvPr/>
            </p:nvGrpSpPr>
            <p:grpSpPr>
              <a:xfrm>
                <a:off x="2446353" y="963032"/>
                <a:ext cx="1419091" cy="1644935"/>
                <a:chOff x="2446353" y="963032"/>
                <a:chExt cx="1419091" cy="1644935"/>
              </a:xfrm>
            </p:grpSpPr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D86C6D3F-FC06-DB03-1954-8F181C048640}"/>
                    </a:ext>
                  </a:extLst>
                </p:cNvPr>
                <p:cNvSpPr/>
                <p:nvPr/>
              </p:nvSpPr>
              <p:spPr>
                <a:xfrm>
                  <a:off x="2473208" y="990230"/>
                  <a:ext cx="1364976" cy="1590742"/>
                </a:xfrm>
                <a:custGeom>
                  <a:avLst/>
                  <a:gdLst>
                    <a:gd name="connsiteX0" fmla="*/ 1216970 w 1364976"/>
                    <a:gd name="connsiteY0" fmla="*/ 1590742 h 1590742"/>
                    <a:gd name="connsiteX1" fmla="*/ 1093597 w 1364976"/>
                    <a:gd name="connsiteY1" fmla="*/ 1555285 h 1590742"/>
                    <a:gd name="connsiteX2" fmla="*/ 979916 w 1364976"/>
                    <a:gd name="connsiteY2" fmla="*/ 1430177 h 1590742"/>
                    <a:gd name="connsiteX3" fmla="*/ 263303 w 1364976"/>
                    <a:gd name="connsiteY3" fmla="*/ 445432 h 1590742"/>
                    <a:gd name="connsiteX4" fmla="*/ 263303 w 1364976"/>
                    <a:gd name="connsiteY4" fmla="*/ 1458382 h 1590742"/>
                    <a:gd name="connsiteX5" fmla="*/ 226554 w 1364976"/>
                    <a:gd name="connsiteY5" fmla="*/ 1551860 h 1590742"/>
                    <a:gd name="connsiteX6" fmla="*/ 132863 w 1364976"/>
                    <a:gd name="connsiteY6" fmla="*/ 1588526 h 1590742"/>
                    <a:gd name="connsiteX7" fmla="*/ 36548 w 1364976"/>
                    <a:gd name="connsiteY7" fmla="*/ 1552465 h 1590742"/>
                    <a:gd name="connsiteX8" fmla="*/ 0 w 1364976"/>
                    <a:gd name="connsiteY8" fmla="*/ 1458583 h 1590742"/>
                    <a:gd name="connsiteX9" fmla="*/ 0 w 1364976"/>
                    <a:gd name="connsiteY9" fmla="*/ 173459 h 1590742"/>
                    <a:gd name="connsiteX10" fmla="*/ 42403 w 1364976"/>
                    <a:gd name="connsiteY10" fmla="*/ 44523 h 1590742"/>
                    <a:gd name="connsiteX11" fmla="*/ 157699 w 1364976"/>
                    <a:gd name="connsiteY11" fmla="*/ 0 h 1590742"/>
                    <a:gd name="connsiteX12" fmla="*/ 272188 w 1364976"/>
                    <a:gd name="connsiteY12" fmla="*/ 35256 h 1590742"/>
                    <a:gd name="connsiteX13" fmla="*/ 376782 w 1364976"/>
                    <a:gd name="connsiteY13" fmla="*/ 157140 h 1590742"/>
                    <a:gd name="connsiteX14" fmla="*/ 377590 w 1364976"/>
                    <a:gd name="connsiteY14" fmla="*/ 158148 h 1590742"/>
                    <a:gd name="connsiteX15" fmla="*/ 1101674 w 1364976"/>
                    <a:gd name="connsiteY15" fmla="*/ 1167270 h 1590742"/>
                    <a:gd name="connsiteX16" fmla="*/ 1101674 w 1364976"/>
                    <a:gd name="connsiteY16" fmla="*/ 132562 h 1590742"/>
                    <a:gd name="connsiteX17" fmla="*/ 1138221 w 1364976"/>
                    <a:gd name="connsiteY17" fmla="*/ 38681 h 1590742"/>
                    <a:gd name="connsiteX18" fmla="*/ 1232114 w 1364976"/>
                    <a:gd name="connsiteY18" fmla="*/ 2619 h 1590742"/>
                    <a:gd name="connsiteX19" fmla="*/ 1328429 w 1364976"/>
                    <a:gd name="connsiteY19" fmla="*/ 38681 h 1590742"/>
                    <a:gd name="connsiteX20" fmla="*/ 1364977 w 1364976"/>
                    <a:gd name="connsiteY20" fmla="*/ 132562 h 1590742"/>
                    <a:gd name="connsiteX21" fmla="*/ 1364977 w 1364976"/>
                    <a:gd name="connsiteY21" fmla="*/ 1419701 h 1590742"/>
                    <a:gd name="connsiteX22" fmla="*/ 1324593 w 1364976"/>
                    <a:gd name="connsiteY22" fmla="*/ 1546018 h 1590742"/>
                    <a:gd name="connsiteX23" fmla="*/ 1217172 w 1364976"/>
                    <a:gd name="connsiteY23" fmla="*/ 1590541 h 159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364976" h="1590742">
                      <a:moveTo>
                        <a:pt x="1216970" y="1590742"/>
                      </a:moveTo>
                      <a:cubicBezTo>
                        <a:pt x="1166894" y="1590742"/>
                        <a:pt x="1125500" y="1578856"/>
                        <a:pt x="1093597" y="1555285"/>
                      </a:cubicBezTo>
                      <a:cubicBezTo>
                        <a:pt x="1059271" y="1529901"/>
                        <a:pt x="1020906" y="1487795"/>
                        <a:pt x="979916" y="1430177"/>
                      </a:cubicBezTo>
                      <a:lnTo>
                        <a:pt x="263303" y="445432"/>
                      </a:lnTo>
                      <a:lnTo>
                        <a:pt x="263303" y="1458382"/>
                      </a:lnTo>
                      <a:cubicBezTo>
                        <a:pt x="263303" y="1496660"/>
                        <a:pt x="251390" y="1527282"/>
                        <a:pt x="226554" y="1551860"/>
                      </a:cubicBezTo>
                      <a:cubicBezTo>
                        <a:pt x="201920" y="1576438"/>
                        <a:pt x="171228" y="1588526"/>
                        <a:pt x="132863" y="1588526"/>
                      </a:cubicBezTo>
                      <a:cubicBezTo>
                        <a:pt x="94498" y="1588526"/>
                        <a:pt x="61182" y="1576640"/>
                        <a:pt x="36548" y="1552465"/>
                      </a:cubicBezTo>
                      <a:cubicBezTo>
                        <a:pt x="11913" y="1528289"/>
                        <a:pt x="0" y="1497465"/>
                        <a:pt x="0" y="1458583"/>
                      </a:cubicBezTo>
                      <a:lnTo>
                        <a:pt x="0" y="173459"/>
                      </a:lnTo>
                      <a:cubicBezTo>
                        <a:pt x="0" y="117251"/>
                        <a:pt x="13933" y="75145"/>
                        <a:pt x="42403" y="44523"/>
                      </a:cubicBezTo>
                      <a:cubicBezTo>
                        <a:pt x="70268" y="14505"/>
                        <a:pt x="108027" y="0"/>
                        <a:pt x="157699" y="0"/>
                      </a:cubicBezTo>
                      <a:cubicBezTo>
                        <a:pt x="203333" y="0"/>
                        <a:pt x="240688" y="11483"/>
                        <a:pt x="272188" y="35256"/>
                      </a:cubicBezTo>
                      <a:cubicBezTo>
                        <a:pt x="305505" y="60439"/>
                        <a:pt x="340638" y="101537"/>
                        <a:pt x="376782" y="157140"/>
                      </a:cubicBezTo>
                      <a:lnTo>
                        <a:pt x="377590" y="158148"/>
                      </a:lnTo>
                      <a:lnTo>
                        <a:pt x="1101674" y="1167270"/>
                      </a:lnTo>
                      <a:lnTo>
                        <a:pt x="1101674" y="132562"/>
                      </a:lnTo>
                      <a:cubicBezTo>
                        <a:pt x="1101674" y="93478"/>
                        <a:pt x="1113587" y="62856"/>
                        <a:pt x="1138221" y="38681"/>
                      </a:cubicBezTo>
                      <a:cubicBezTo>
                        <a:pt x="1163057" y="14304"/>
                        <a:pt x="1193749" y="2619"/>
                        <a:pt x="1232114" y="2619"/>
                      </a:cubicBezTo>
                      <a:cubicBezTo>
                        <a:pt x="1270478" y="2619"/>
                        <a:pt x="1303593" y="14505"/>
                        <a:pt x="1328429" y="38681"/>
                      </a:cubicBezTo>
                      <a:cubicBezTo>
                        <a:pt x="1353063" y="62856"/>
                        <a:pt x="1364977" y="93680"/>
                        <a:pt x="1364977" y="132562"/>
                      </a:cubicBezTo>
                      <a:lnTo>
                        <a:pt x="1364977" y="1419701"/>
                      </a:lnTo>
                      <a:cubicBezTo>
                        <a:pt x="1364977" y="1472887"/>
                        <a:pt x="1351448" y="1515395"/>
                        <a:pt x="1324593" y="1546018"/>
                      </a:cubicBezTo>
                      <a:cubicBezTo>
                        <a:pt x="1298343" y="1576036"/>
                        <a:pt x="1263209" y="1590541"/>
                        <a:pt x="1217172" y="1590541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9AF38062-C180-0903-0621-B8ADC678095E}"/>
                    </a:ext>
                  </a:extLst>
                </p:cNvPr>
                <p:cNvSpPr/>
                <p:nvPr/>
              </p:nvSpPr>
              <p:spPr>
                <a:xfrm>
                  <a:off x="2446353" y="963032"/>
                  <a:ext cx="1419091" cy="1644935"/>
                </a:xfrm>
                <a:custGeom>
                  <a:avLst/>
                  <a:gdLst>
                    <a:gd name="connsiteX0" fmla="*/ 184555 w 1419091"/>
                    <a:gd name="connsiteY0" fmla="*/ 54395 h 1644935"/>
                    <a:gd name="connsiteX1" fmla="*/ 282687 w 1419091"/>
                    <a:gd name="connsiteY1" fmla="*/ 84211 h 1644935"/>
                    <a:gd name="connsiteX2" fmla="*/ 381022 w 1419091"/>
                    <a:gd name="connsiteY2" fmla="*/ 199246 h 1644935"/>
                    <a:gd name="connsiteX3" fmla="*/ 381628 w 1419091"/>
                    <a:gd name="connsiteY3" fmla="*/ 200253 h 1644935"/>
                    <a:gd name="connsiteX4" fmla="*/ 382436 w 1419091"/>
                    <a:gd name="connsiteY4" fmla="*/ 201260 h 1644935"/>
                    <a:gd name="connsiteX5" fmla="*/ 1057251 w 1419091"/>
                    <a:gd name="connsiteY5" fmla="*/ 1141885 h 1644935"/>
                    <a:gd name="connsiteX6" fmla="*/ 1155586 w 1419091"/>
                    <a:gd name="connsiteY6" fmla="*/ 1279081 h 1644935"/>
                    <a:gd name="connsiteX7" fmla="*/ 1155586 w 1419091"/>
                    <a:gd name="connsiteY7" fmla="*/ 159759 h 1644935"/>
                    <a:gd name="connsiteX8" fmla="*/ 1184057 w 1419091"/>
                    <a:gd name="connsiteY8" fmla="*/ 85017 h 1644935"/>
                    <a:gd name="connsiteX9" fmla="*/ 1258767 w 1419091"/>
                    <a:gd name="connsiteY9" fmla="*/ 56611 h 1644935"/>
                    <a:gd name="connsiteX10" fmla="*/ 1336102 w 1419091"/>
                    <a:gd name="connsiteY10" fmla="*/ 85017 h 1644935"/>
                    <a:gd name="connsiteX11" fmla="*/ 1364573 w 1419091"/>
                    <a:gd name="connsiteY11" fmla="*/ 159759 h 1644935"/>
                    <a:gd name="connsiteX12" fmla="*/ 1364573 w 1419091"/>
                    <a:gd name="connsiteY12" fmla="*/ 1446898 h 1644935"/>
                    <a:gd name="connsiteX13" fmla="*/ 1330852 w 1419091"/>
                    <a:gd name="connsiteY13" fmla="*/ 1555486 h 1644935"/>
                    <a:gd name="connsiteX14" fmla="*/ 1244027 w 1419091"/>
                    <a:gd name="connsiteY14" fmla="*/ 1590742 h 1644935"/>
                    <a:gd name="connsiteX15" fmla="*/ 1136808 w 1419091"/>
                    <a:gd name="connsiteY15" fmla="*/ 1560523 h 1644935"/>
                    <a:gd name="connsiteX16" fmla="*/ 1028983 w 1419091"/>
                    <a:gd name="connsiteY16" fmla="*/ 1441459 h 1644935"/>
                    <a:gd name="connsiteX17" fmla="*/ 1028983 w 1419091"/>
                    <a:gd name="connsiteY17" fmla="*/ 1441459 h 1644935"/>
                    <a:gd name="connsiteX18" fmla="*/ 1028983 w 1419091"/>
                    <a:gd name="connsiteY18" fmla="*/ 1441056 h 1644935"/>
                    <a:gd name="connsiteX19" fmla="*/ 361436 w 1419091"/>
                    <a:gd name="connsiteY19" fmla="*/ 524002 h 1644935"/>
                    <a:gd name="connsiteX20" fmla="*/ 263303 w 1419091"/>
                    <a:gd name="connsiteY20" fmla="*/ 389023 h 1644935"/>
                    <a:gd name="connsiteX21" fmla="*/ 263303 w 1419091"/>
                    <a:gd name="connsiteY21" fmla="*/ 1485378 h 1644935"/>
                    <a:gd name="connsiteX22" fmla="*/ 234631 w 1419091"/>
                    <a:gd name="connsiteY22" fmla="*/ 1559717 h 1644935"/>
                    <a:gd name="connsiteX23" fmla="*/ 160122 w 1419091"/>
                    <a:gd name="connsiteY23" fmla="*/ 1588325 h 1644935"/>
                    <a:gd name="connsiteX24" fmla="*/ 82787 w 1419091"/>
                    <a:gd name="connsiteY24" fmla="*/ 1559919 h 1644935"/>
                    <a:gd name="connsiteX25" fmla="*/ 54316 w 1419091"/>
                    <a:gd name="connsiteY25" fmla="*/ 1485176 h 1644935"/>
                    <a:gd name="connsiteX26" fmla="*/ 54316 w 1419091"/>
                    <a:gd name="connsiteY26" fmla="*/ 200656 h 1644935"/>
                    <a:gd name="connsiteX27" fmla="*/ 89450 w 1419091"/>
                    <a:gd name="connsiteY27" fmla="*/ 90255 h 1644935"/>
                    <a:gd name="connsiteX28" fmla="*/ 184958 w 1419091"/>
                    <a:gd name="connsiteY28" fmla="*/ 54395 h 1644935"/>
                    <a:gd name="connsiteX29" fmla="*/ 184958 w 1419091"/>
                    <a:gd name="connsiteY29" fmla="*/ 201 h 1644935"/>
                    <a:gd name="connsiteX30" fmla="*/ 49672 w 1419091"/>
                    <a:gd name="connsiteY30" fmla="*/ 53387 h 1644935"/>
                    <a:gd name="connsiteX31" fmla="*/ 0 w 1419091"/>
                    <a:gd name="connsiteY31" fmla="*/ 200656 h 1644935"/>
                    <a:gd name="connsiteX32" fmla="*/ 0 w 1419091"/>
                    <a:gd name="connsiteY32" fmla="*/ 1485378 h 1644935"/>
                    <a:gd name="connsiteX33" fmla="*/ 44624 w 1419091"/>
                    <a:gd name="connsiteY33" fmla="*/ 1598599 h 1644935"/>
                    <a:gd name="connsiteX34" fmla="*/ 159920 w 1419091"/>
                    <a:gd name="connsiteY34" fmla="*/ 1642518 h 1644935"/>
                    <a:gd name="connsiteX35" fmla="*/ 272793 w 1419091"/>
                    <a:gd name="connsiteY35" fmla="*/ 1597995 h 1644935"/>
                    <a:gd name="connsiteX36" fmla="*/ 317418 w 1419091"/>
                    <a:gd name="connsiteY36" fmla="*/ 1485378 h 1644935"/>
                    <a:gd name="connsiteX37" fmla="*/ 317418 w 1419091"/>
                    <a:gd name="connsiteY37" fmla="*/ 555833 h 1644935"/>
                    <a:gd name="connsiteX38" fmla="*/ 984762 w 1419091"/>
                    <a:gd name="connsiteY38" fmla="*/ 1472887 h 1644935"/>
                    <a:gd name="connsiteX39" fmla="*/ 1104500 w 1419091"/>
                    <a:gd name="connsiteY39" fmla="*/ 1604039 h 1644935"/>
                    <a:gd name="connsiteX40" fmla="*/ 1244027 w 1419091"/>
                    <a:gd name="connsiteY40" fmla="*/ 1644935 h 1644935"/>
                    <a:gd name="connsiteX41" fmla="*/ 1371842 w 1419091"/>
                    <a:gd name="connsiteY41" fmla="*/ 1591145 h 1644935"/>
                    <a:gd name="connsiteX42" fmla="*/ 1419091 w 1419091"/>
                    <a:gd name="connsiteY42" fmla="*/ 1446898 h 1644935"/>
                    <a:gd name="connsiteX43" fmla="*/ 1419091 w 1419091"/>
                    <a:gd name="connsiteY43" fmla="*/ 159759 h 1644935"/>
                    <a:gd name="connsiteX44" fmla="*/ 1374467 w 1419091"/>
                    <a:gd name="connsiteY44" fmla="*/ 46538 h 1644935"/>
                    <a:gd name="connsiteX45" fmla="*/ 1259171 w 1419091"/>
                    <a:gd name="connsiteY45" fmla="*/ 2619 h 1644935"/>
                    <a:gd name="connsiteX46" fmla="*/ 1146298 w 1419091"/>
                    <a:gd name="connsiteY46" fmla="*/ 46538 h 1644935"/>
                    <a:gd name="connsiteX47" fmla="*/ 1101674 w 1419091"/>
                    <a:gd name="connsiteY47" fmla="*/ 159759 h 1644935"/>
                    <a:gd name="connsiteX48" fmla="*/ 1101674 w 1419091"/>
                    <a:gd name="connsiteY48" fmla="*/ 1110256 h 1644935"/>
                    <a:gd name="connsiteX49" fmla="*/ 426858 w 1419091"/>
                    <a:gd name="connsiteY49" fmla="*/ 169631 h 1644935"/>
                    <a:gd name="connsiteX50" fmla="*/ 315802 w 1419091"/>
                    <a:gd name="connsiteY50" fmla="*/ 40897 h 1644935"/>
                    <a:gd name="connsiteX51" fmla="*/ 184958 w 1419091"/>
                    <a:gd name="connsiteY51" fmla="*/ 0 h 1644935"/>
                    <a:gd name="connsiteX52" fmla="*/ 184958 w 1419091"/>
                    <a:gd name="connsiteY52" fmla="*/ 0 h 1644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419091" h="1644935">
                      <a:moveTo>
                        <a:pt x="184555" y="54395"/>
                      </a:moveTo>
                      <a:cubicBezTo>
                        <a:pt x="223929" y="54395"/>
                        <a:pt x="256034" y="64065"/>
                        <a:pt x="282687" y="84211"/>
                      </a:cubicBezTo>
                      <a:cubicBezTo>
                        <a:pt x="313379" y="107581"/>
                        <a:pt x="346494" y="146261"/>
                        <a:pt x="381022" y="199246"/>
                      </a:cubicBezTo>
                      <a:lnTo>
                        <a:pt x="381628" y="200253"/>
                      </a:lnTo>
                      <a:lnTo>
                        <a:pt x="382436" y="201260"/>
                      </a:lnTo>
                      <a:lnTo>
                        <a:pt x="1057251" y="1141885"/>
                      </a:lnTo>
                      <a:lnTo>
                        <a:pt x="1155586" y="1279081"/>
                      </a:lnTo>
                      <a:lnTo>
                        <a:pt x="1155586" y="159759"/>
                      </a:lnTo>
                      <a:cubicBezTo>
                        <a:pt x="1155586" y="127928"/>
                        <a:pt x="1164673" y="104156"/>
                        <a:pt x="1184057" y="85017"/>
                      </a:cubicBezTo>
                      <a:cubicBezTo>
                        <a:pt x="1203643" y="65677"/>
                        <a:pt x="1227470" y="56611"/>
                        <a:pt x="1258767" y="56611"/>
                      </a:cubicBezTo>
                      <a:cubicBezTo>
                        <a:pt x="1291882" y="56611"/>
                        <a:pt x="1316314" y="65677"/>
                        <a:pt x="1336102" y="85017"/>
                      </a:cubicBezTo>
                      <a:cubicBezTo>
                        <a:pt x="1355487" y="104156"/>
                        <a:pt x="1364573" y="127928"/>
                        <a:pt x="1364573" y="159759"/>
                      </a:cubicBezTo>
                      <a:lnTo>
                        <a:pt x="1364573" y="1446898"/>
                      </a:lnTo>
                      <a:cubicBezTo>
                        <a:pt x="1364573" y="1494041"/>
                        <a:pt x="1353467" y="1529498"/>
                        <a:pt x="1330852" y="1555486"/>
                      </a:cubicBezTo>
                      <a:cubicBezTo>
                        <a:pt x="1309853" y="1579662"/>
                        <a:pt x="1282190" y="1590742"/>
                        <a:pt x="1244027" y="1590742"/>
                      </a:cubicBezTo>
                      <a:cubicBezTo>
                        <a:pt x="1199403" y="1590742"/>
                        <a:pt x="1164269" y="1580871"/>
                        <a:pt x="1136808" y="1560523"/>
                      </a:cubicBezTo>
                      <a:cubicBezTo>
                        <a:pt x="1104703" y="1536750"/>
                        <a:pt x="1068357" y="1496660"/>
                        <a:pt x="1028983" y="1441459"/>
                      </a:cubicBezTo>
                      <a:lnTo>
                        <a:pt x="1028983" y="1441459"/>
                      </a:lnTo>
                      <a:lnTo>
                        <a:pt x="1028983" y="1441056"/>
                      </a:lnTo>
                      <a:lnTo>
                        <a:pt x="361436" y="524002"/>
                      </a:lnTo>
                      <a:lnTo>
                        <a:pt x="263303" y="389023"/>
                      </a:lnTo>
                      <a:lnTo>
                        <a:pt x="263303" y="1485378"/>
                      </a:lnTo>
                      <a:cubicBezTo>
                        <a:pt x="263303" y="1516604"/>
                        <a:pt x="254217" y="1540175"/>
                        <a:pt x="234631" y="1559717"/>
                      </a:cubicBezTo>
                      <a:cubicBezTo>
                        <a:pt x="215044" y="1579259"/>
                        <a:pt x="191420" y="1588325"/>
                        <a:pt x="160122" y="1588325"/>
                      </a:cubicBezTo>
                      <a:cubicBezTo>
                        <a:pt x="127007" y="1588325"/>
                        <a:pt x="102575" y="1579259"/>
                        <a:pt x="82787" y="1559919"/>
                      </a:cubicBezTo>
                      <a:cubicBezTo>
                        <a:pt x="63403" y="1540780"/>
                        <a:pt x="54316" y="1517007"/>
                        <a:pt x="54316" y="1485176"/>
                      </a:cubicBezTo>
                      <a:lnTo>
                        <a:pt x="54316" y="200656"/>
                      </a:lnTo>
                      <a:cubicBezTo>
                        <a:pt x="54316" y="151701"/>
                        <a:pt x="65826" y="115639"/>
                        <a:pt x="89450" y="90255"/>
                      </a:cubicBezTo>
                      <a:cubicBezTo>
                        <a:pt x="112065" y="66080"/>
                        <a:pt x="143161" y="54395"/>
                        <a:pt x="184958" y="54395"/>
                      </a:cubicBezTo>
                      <a:moveTo>
                        <a:pt x="184958" y="201"/>
                      </a:moveTo>
                      <a:cubicBezTo>
                        <a:pt x="127815" y="201"/>
                        <a:pt x="82787" y="17930"/>
                        <a:pt x="49672" y="53387"/>
                      </a:cubicBezTo>
                      <a:cubicBezTo>
                        <a:pt x="16558" y="88845"/>
                        <a:pt x="0" y="138001"/>
                        <a:pt x="0" y="200656"/>
                      </a:cubicBezTo>
                      <a:lnTo>
                        <a:pt x="0" y="1485378"/>
                      </a:lnTo>
                      <a:cubicBezTo>
                        <a:pt x="0" y="1531513"/>
                        <a:pt x="14942" y="1569387"/>
                        <a:pt x="44624" y="1598599"/>
                      </a:cubicBezTo>
                      <a:cubicBezTo>
                        <a:pt x="74306" y="1627811"/>
                        <a:pt x="112873" y="1642518"/>
                        <a:pt x="159920" y="1642518"/>
                      </a:cubicBezTo>
                      <a:cubicBezTo>
                        <a:pt x="206968" y="1642518"/>
                        <a:pt x="243111" y="1627610"/>
                        <a:pt x="272793" y="1597995"/>
                      </a:cubicBezTo>
                      <a:cubicBezTo>
                        <a:pt x="302476" y="1568380"/>
                        <a:pt x="317418" y="1530707"/>
                        <a:pt x="317418" y="1485378"/>
                      </a:cubicBezTo>
                      <a:lnTo>
                        <a:pt x="317418" y="555833"/>
                      </a:lnTo>
                      <a:lnTo>
                        <a:pt x="984762" y="1472887"/>
                      </a:lnTo>
                      <a:cubicBezTo>
                        <a:pt x="1027771" y="1533124"/>
                        <a:pt x="1067751" y="1576841"/>
                        <a:pt x="1104500" y="1604039"/>
                      </a:cubicBezTo>
                      <a:cubicBezTo>
                        <a:pt x="1141250" y="1631236"/>
                        <a:pt x="1187893" y="1644935"/>
                        <a:pt x="1244027" y="1644935"/>
                      </a:cubicBezTo>
                      <a:cubicBezTo>
                        <a:pt x="1300161" y="1644935"/>
                        <a:pt x="1340343" y="1627005"/>
                        <a:pt x="1371842" y="1591145"/>
                      </a:cubicBezTo>
                      <a:cubicBezTo>
                        <a:pt x="1403341" y="1555285"/>
                        <a:pt x="1419091" y="1507136"/>
                        <a:pt x="1419091" y="1446898"/>
                      </a:cubicBezTo>
                      <a:lnTo>
                        <a:pt x="1419091" y="159759"/>
                      </a:lnTo>
                      <a:cubicBezTo>
                        <a:pt x="1419091" y="113624"/>
                        <a:pt x="1404149" y="75750"/>
                        <a:pt x="1374467" y="46538"/>
                      </a:cubicBezTo>
                      <a:cubicBezTo>
                        <a:pt x="1344785" y="17326"/>
                        <a:pt x="1306218" y="2619"/>
                        <a:pt x="1259171" y="2619"/>
                      </a:cubicBezTo>
                      <a:cubicBezTo>
                        <a:pt x="1212124" y="2619"/>
                        <a:pt x="1175980" y="17326"/>
                        <a:pt x="1146298" y="46538"/>
                      </a:cubicBezTo>
                      <a:cubicBezTo>
                        <a:pt x="1116616" y="75750"/>
                        <a:pt x="1101674" y="113624"/>
                        <a:pt x="1101674" y="159759"/>
                      </a:cubicBezTo>
                      <a:lnTo>
                        <a:pt x="1101674" y="1110256"/>
                      </a:lnTo>
                      <a:lnTo>
                        <a:pt x="426858" y="169631"/>
                      </a:lnTo>
                      <a:cubicBezTo>
                        <a:pt x="388897" y="111005"/>
                        <a:pt x="351744" y="68094"/>
                        <a:pt x="315802" y="40897"/>
                      </a:cubicBezTo>
                      <a:cubicBezTo>
                        <a:pt x="279861" y="13699"/>
                        <a:pt x="236246" y="0"/>
                        <a:pt x="184958" y="0"/>
                      </a:cubicBezTo>
                      <a:lnTo>
                        <a:pt x="1849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0" name="Graphic 74">
                <a:extLst>
                  <a:ext uri="{FF2B5EF4-FFF2-40B4-BE49-F238E27FC236}">
                    <a16:creationId xmlns:a16="http://schemas.microsoft.com/office/drawing/2014/main" id="{57789668-B6F9-734B-8BDA-91412F61DE48}"/>
                  </a:ext>
                </a:extLst>
              </p:cNvPr>
              <p:cNvGrpSpPr/>
              <p:nvPr/>
            </p:nvGrpSpPr>
            <p:grpSpPr>
              <a:xfrm>
                <a:off x="4280187" y="972904"/>
                <a:ext cx="1071991" cy="1625192"/>
                <a:chOff x="4280187" y="972904"/>
                <a:chExt cx="1071991" cy="1625192"/>
              </a:xfrm>
            </p:grpSpPr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74591352-43CB-175B-72B5-B6F8974A3965}"/>
                    </a:ext>
                  </a:extLst>
                </p:cNvPr>
                <p:cNvSpPr/>
                <p:nvPr/>
              </p:nvSpPr>
              <p:spPr>
                <a:xfrm>
                  <a:off x="4307244" y="1000101"/>
                  <a:ext cx="1017674" cy="1570998"/>
                </a:xfrm>
                <a:custGeom>
                  <a:avLst/>
                  <a:gdLst>
                    <a:gd name="connsiteX0" fmla="*/ 119335 w 1017674"/>
                    <a:gd name="connsiteY0" fmla="*/ 1570999 h 1570998"/>
                    <a:gd name="connsiteX1" fmla="*/ 33317 w 1017674"/>
                    <a:gd name="connsiteY1" fmla="*/ 1537153 h 1570998"/>
                    <a:gd name="connsiteX2" fmla="*/ 0 w 1017674"/>
                    <a:gd name="connsiteY2" fmla="*/ 1448309 h 1570998"/>
                    <a:gd name="connsiteX3" fmla="*/ 0 w 1017674"/>
                    <a:gd name="connsiteY3" fmla="*/ 122690 h 1570998"/>
                    <a:gd name="connsiteX4" fmla="*/ 32711 w 1017674"/>
                    <a:gd name="connsiteY4" fmla="*/ 33241 h 1570998"/>
                    <a:gd name="connsiteX5" fmla="*/ 119335 w 1017674"/>
                    <a:gd name="connsiteY5" fmla="*/ 0 h 1570998"/>
                    <a:gd name="connsiteX6" fmla="*/ 894706 w 1017674"/>
                    <a:gd name="connsiteY6" fmla="*/ 0 h 1570998"/>
                    <a:gd name="connsiteX7" fmla="*/ 984156 w 1017674"/>
                    <a:gd name="connsiteY7" fmla="*/ 33443 h 1570998"/>
                    <a:gd name="connsiteX8" fmla="*/ 1017675 w 1017674"/>
                    <a:gd name="connsiteY8" fmla="*/ 122690 h 1570998"/>
                    <a:gd name="connsiteX9" fmla="*/ 984358 w 1017674"/>
                    <a:gd name="connsiteY9" fmla="*/ 210326 h 1570998"/>
                    <a:gd name="connsiteX10" fmla="*/ 894706 w 1017674"/>
                    <a:gd name="connsiteY10" fmla="*/ 242963 h 1570998"/>
                    <a:gd name="connsiteX11" fmla="*/ 263505 w 1017674"/>
                    <a:gd name="connsiteY11" fmla="*/ 242963 h 1570998"/>
                    <a:gd name="connsiteX12" fmla="*/ 263505 w 1017674"/>
                    <a:gd name="connsiteY12" fmla="*/ 657168 h 1570998"/>
                    <a:gd name="connsiteX13" fmla="*/ 792939 w 1017674"/>
                    <a:gd name="connsiteY13" fmla="*/ 657168 h 1570998"/>
                    <a:gd name="connsiteX14" fmla="*/ 882389 w 1017674"/>
                    <a:gd name="connsiteY14" fmla="*/ 690208 h 1570998"/>
                    <a:gd name="connsiteX15" fmla="*/ 915907 w 1017674"/>
                    <a:gd name="connsiteY15" fmla="*/ 778650 h 1570998"/>
                    <a:gd name="connsiteX16" fmla="*/ 882187 w 1017674"/>
                    <a:gd name="connsiteY16" fmla="*/ 867293 h 1570998"/>
                    <a:gd name="connsiteX17" fmla="*/ 792939 w 1017674"/>
                    <a:gd name="connsiteY17" fmla="*/ 901340 h 1570998"/>
                    <a:gd name="connsiteX18" fmla="*/ 263505 w 1017674"/>
                    <a:gd name="connsiteY18" fmla="*/ 901340 h 1570998"/>
                    <a:gd name="connsiteX19" fmla="*/ 263505 w 1017674"/>
                    <a:gd name="connsiteY19" fmla="*/ 1325618 h 1570998"/>
                    <a:gd name="connsiteX20" fmla="*/ 894706 w 1017674"/>
                    <a:gd name="connsiteY20" fmla="*/ 1325618 h 1570998"/>
                    <a:gd name="connsiteX21" fmla="*/ 983954 w 1017674"/>
                    <a:gd name="connsiteY21" fmla="*/ 1359666 h 1570998"/>
                    <a:gd name="connsiteX22" fmla="*/ 1017675 w 1017674"/>
                    <a:gd name="connsiteY22" fmla="*/ 1450726 h 1570998"/>
                    <a:gd name="connsiteX23" fmla="*/ 984156 w 1017674"/>
                    <a:gd name="connsiteY23" fmla="*/ 1537959 h 1570998"/>
                    <a:gd name="connsiteX24" fmla="*/ 894706 w 1017674"/>
                    <a:gd name="connsiteY24" fmla="*/ 1570999 h 1570998"/>
                    <a:gd name="connsiteX25" fmla="*/ 119335 w 1017674"/>
                    <a:gd name="connsiteY25" fmla="*/ 1570999 h 157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17674" h="1570998">
                      <a:moveTo>
                        <a:pt x="119335" y="1570999"/>
                      </a:moveTo>
                      <a:cubicBezTo>
                        <a:pt x="83595" y="1570999"/>
                        <a:pt x="55528" y="1559919"/>
                        <a:pt x="33317" y="1537153"/>
                      </a:cubicBezTo>
                      <a:cubicBezTo>
                        <a:pt x="10904" y="1514187"/>
                        <a:pt x="0" y="1485176"/>
                        <a:pt x="0" y="1448309"/>
                      </a:cubicBezTo>
                      <a:lnTo>
                        <a:pt x="0" y="122690"/>
                      </a:lnTo>
                      <a:cubicBezTo>
                        <a:pt x="0" y="85017"/>
                        <a:pt x="10702" y="55805"/>
                        <a:pt x="32711" y="33241"/>
                      </a:cubicBezTo>
                      <a:cubicBezTo>
                        <a:pt x="54518" y="10879"/>
                        <a:pt x="82787" y="0"/>
                        <a:pt x="119335" y="0"/>
                      </a:cubicBezTo>
                      <a:lnTo>
                        <a:pt x="894706" y="0"/>
                      </a:lnTo>
                      <a:cubicBezTo>
                        <a:pt x="932263" y="0"/>
                        <a:pt x="961541" y="10879"/>
                        <a:pt x="984156" y="33443"/>
                      </a:cubicBezTo>
                      <a:cubicBezTo>
                        <a:pt x="1006771" y="56006"/>
                        <a:pt x="1017675" y="85218"/>
                        <a:pt x="1017675" y="122690"/>
                      </a:cubicBezTo>
                      <a:cubicBezTo>
                        <a:pt x="1017675" y="160162"/>
                        <a:pt x="1006771" y="188568"/>
                        <a:pt x="984358" y="210326"/>
                      </a:cubicBezTo>
                      <a:cubicBezTo>
                        <a:pt x="961743" y="232285"/>
                        <a:pt x="932465" y="242963"/>
                        <a:pt x="894706" y="242963"/>
                      </a:cubicBezTo>
                      <a:lnTo>
                        <a:pt x="263505" y="242963"/>
                      </a:lnTo>
                      <a:lnTo>
                        <a:pt x="263505" y="657168"/>
                      </a:lnTo>
                      <a:lnTo>
                        <a:pt x="792939" y="657168"/>
                      </a:lnTo>
                      <a:cubicBezTo>
                        <a:pt x="830496" y="657168"/>
                        <a:pt x="859774" y="668047"/>
                        <a:pt x="882389" y="690208"/>
                      </a:cubicBezTo>
                      <a:cubicBezTo>
                        <a:pt x="905004" y="712369"/>
                        <a:pt x="915907" y="741178"/>
                        <a:pt x="915907" y="778650"/>
                      </a:cubicBezTo>
                      <a:cubicBezTo>
                        <a:pt x="915907" y="816122"/>
                        <a:pt x="904802" y="844326"/>
                        <a:pt x="882187" y="867293"/>
                      </a:cubicBezTo>
                      <a:cubicBezTo>
                        <a:pt x="859572" y="890260"/>
                        <a:pt x="830496" y="901340"/>
                        <a:pt x="792939" y="901340"/>
                      </a:cubicBezTo>
                      <a:lnTo>
                        <a:pt x="263505" y="901340"/>
                      </a:lnTo>
                      <a:lnTo>
                        <a:pt x="263505" y="1325618"/>
                      </a:lnTo>
                      <a:lnTo>
                        <a:pt x="894706" y="1325618"/>
                      </a:lnTo>
                      <a:cubicBezTo>
                        <a:pt x="932061" y="1325618"/>
                        <a:pt x="961339" y="1336699"/>
                        <a:pt x="983954" y="1359666"/>
                      </a:cubicBezTo>
                      <a:cubicBezTo>
                        <a:pt x="1006570" y="1382632"/>
                        <a:pt x="1017675" y="1412449"/>
                        <a:pt x="1017675" y="1450726"/>
                      </a:cubicBezTo>
                      <a:cubicBezTo>
                        <a:pt x="1017675" y="1489004"/>
                        <a:pt x="1006771" y="1515798"/>
                        <a:pt x="984156" y="1537959"/>
                      </a:cubicBezTo>
                      <a:cubicBezTo>
                        <a:pt x="961541" y="1560120"/>
                        <a:pt x="932263" y="1570999"/>
                        <a:pt x="894706" y="1570999"/>
                      </a:cubicBezTo>
                      <a:lnTo>
                        <a:pt x="119335" y="157099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19C120E0-44FC-4F05-2214-76532855EB66}"/>
                    </a:ext>
                  </a:extLst>
                </p:cNvPr>
                <p:cNvSpPr/>
                <p:nvPr/>
              </p:nvSpPr>
              <p:spPr>
                <a:xfrm>
                  <a:off x="4280187" y="972904"/>
                  <a:ext cx="1071991" cy="1625192"/>
                </a:xfrm>
                <a:custGeom>
                  <a:avLst/>
                  <a:gdLst>
                    <a:gd name="connsiteX0" fmla="*/ 921763 w 1071991"/>
                    <a:gd name="connsiteY0" fmla="*/ 54395 h 1625192"/>
                    <a:gd name="connsiteX1" fmla="*/ 991829 w 1071991"/>
                    <a:gd name="connsiteY1" fmla="*/ 79980 h 1625192"/>
                    <a:gd name="connsiteX2" fmla="*/ 1017473 w 1071991"/>
                    <a:gd name="connsiteY2" fmla="*/ 150089 h 1625192"/>
                    <a:gd name="connsiteX3" fmla="*/ 992435 w 1071991"/>
                    <a:gd name="connsiteY3" fmla="*/ 218183 h 1625192"/>
                    <a:gd name="connsiteX4" fmla="*/ 921561 w 1071991"/>
                    <a:gd name="connsiteY4" fmla="*/ 243164 h 1625192"/>
                    <a:gd name="connsiteX5" fmla="*/ 263101 w 1071991"/>
                    <a:gd name="connsiteY5" fmla="*/ 243164 h 1625192"/>
                    <a:gd name="connsiteX6" fmla="*/ 263101 w 1071991"/>
                    <a:gd name="connsiteY6" fmla="*/ 711563 h 1625192"/>
                    <a:gd name="connsiteX7" fmla="*/ 819794 w 1071991"/>
                    <a:gd name="connsiteY7" fmla="*/ 711563 h 1625192"/>
                    <a:gd name="connsiteX8" fmla="*/ 890264 w 1071991"/>
                    <a:gd name="connsiteY8" fmla="*/ 736746 h 1625192"/>
                    <a:gd name="connsiteX9" fmla="*/ 915705 w 1071991"/>
                    <a:gd name="connsiteY9" fmla="*/ 805847 h 1625192"/>
                    <a:gd name="connsiteX10" fmla="*/ 889860 w 1071991"/>
                    <a:gd name="connsiteY10" fmla="*/ 875553 h 1625192"/>
                    <a:gd name="connsiteX11" fmla="*/ 819996 w 1071991"/>
                    <a:gd name="connsiteY11" fmla="*/ 901541 h 1625192"/>
                    <a:gd name="connsiteX12" fmla="*/ 263303 w 1071991"/>
                    <a:gd name="connsiteY12" fmla="*/ 901541 h 1625192"/>
                    <a:gd name="connsiteX13" fmla="*/ 263303 w 1071991"/>
                    <a:gd name="connsiteY13" fmla="*/ 1380013 h 1625192"/>
                    <a:gd name="connsiteX14" fmla="*/ 921763 w 1071991"/>
                    <a:gd name="connsiteY14" fmla="*/ 1380013 h 1625192"/>
                    <a:gd name="connsiteX15" fmla="*/ 991627 w 1071991"/>
                    <a:gd name="connsiteY15" fmla="*/ 1406002 h 1625192"/>
                    <a:gd name="connsiteX16" fmla="*/ 1017473 w 1071991"/>
                    <a:gd name="connsiteY16" fmla="*/ 1478125 h 1625192"/>
                    <a:gd name="connsiteX17" fmla="*/ 992233 w 1071991"/>
                    <a:gd name="connsiteY17" fmla="*/ 1546018 h 1625192"/>
                    <a:gd name="connsiteX18" fmla="*/ 921763 w 1071991"/>
                    <a:gd name="connsiteY18" fmla="*/ 1571200 h 1625192"/>
                    <a:gd name="connsiteX19" fmla="*/ 146392 w 1071991"/>
                    <a:gd name="connsiteY19" fmla="*/ 1571200 h 1625192"/>
                    <a:gd name="connsiteX20" fmla="*/ 79960 w 1071991"/>
                    <a:gd name="connsiteY20" fmla="*/ 1545615 h 1625192"/>
                    <a:gd name="connsiteX21" fmla="*/ 54316 w 1071991"/>
                    <a:gd name="connsiteY21" fmla="*/ 1475707 h 1625192"/>
                    <a:gd name="connsiteX22" fmla="*/ 54316 w 1071991"/>
                    <a:gd name="connsiteY22" fmla="*/ 149888 h 1625192"/>
                    <a:gd name="connsiteX23" fmla="*/ 79354 w 1071991"/>
                    <a:gd name="connsiteY23" fmla="*/ 79376 h 1625192"/>
                    <a:gd name="connsiteX24" fmla="*/ 146392 w 1071991"/>
                    <a:gd name="connsiteY24" fmla="*/ 54395 h 1625192"/>
                    <a:gd name="connsiteX25" fmla="*/ 921763 w 1071991"/>
                    <a:gd name="connsiteY25" fmla="*/ 54395 h 1625192"/>
                    <a:gd name="connsiteX26" fmla="*/ 921763 w 1071991"/>
                    <a:gd name="connsiteY26" fmla="*/ 201 h 1625192"/>
                    <a:gd name="connsiteX27" fmla="*/ 146392 w 1071991"/>
                    <a:gd name="connsiteY27" fmla="*/ 201 h 1625192"/>
                    <a:gd name="connsiteX28" fmla="*/ 40384 w 1071991"/>
                    <a:gd name="connsiteY28" fmla="*/ 41703 h 1625192"/>
                    <a:gd name="connsiteX29" fmla="*/ 0 w 1071991"/>
                    <a:gd name="connsiteY29" fmla="*/ 150089 h 1625192"/>
                    <a:gd name="connsiteX30" fmla="*/ 0 w 1071991"/>
                    <a:gd name="connsiteY30" fmla="*/ 1475506 h 1625192"/>
                    <a:gd name="connsiteX31" fmla="*/ 40990 w 1071991"/>
                    <a:gd name="connsiteY31" fmla="*/ 1583087 h 1625192"/>
                    <a:gd name="connsiteX32" fmla="*/ 146392 w 1071991"/>
                    <a:gd name="connsiteY32" fmla="*/ 1625192 h 1625192"/>
                    <a:gd name="connsiteX33" fmla="*/ 921763 w 1071991"/>
                    <a:gd name="connsiteY33" fmla="*/ 1625192 h 1625192"/>
                    <a:gd name="connsiteX34" fmla="*/ 1030396 w 1071991"/>
                    <a:gd name="connsiteY34" fmla="*/ 1584295 h 1625192"/>
                    <a:gd name="connsiteX35" fmla="*/ 1071991 w 1071991"/>
                    <a:gd name="connsiteY35" fmla="*/ 1477924 h 1625192"/>
                    <a:gd name="connsiteX36" fmla="*/ 1030396 w 1071991"/>
                    <a:gd name="connsiteY36" fmla="*/ 1367724 h 1625192"/>
                    <a:gd name="connsiteX37" fmla="*/ 921763 w 1071991"/>
                    <a:gd name="connsiteY37" fmla="*/ 1325618 h 1625192"/>
                    <a:gd name="connsiteX38" fmla="*/ 317620 w 1071991"/>
                    <a:gd name="connsiteY38" fmla="*/ 1325618 h 1625192"/>
                    <a:gd name="connsiteX39" fmla="*/ 317620 w 1071991"/>
                    <a:gd name="connsiteY39" fmla="*/ 955533 h 1625192"/>
                    <a:gd name="connsiteX40" fmla="*/ 819996 w 1071991"/>
                    <a:gd name="connsiteY40" fmla="*/ 955533 h 1625192"/>
                    <a:gd name="connsiteX41" fmla="*/ 928628 w 1071991"/>
                    <a:gd name="connsiteY41" fmla="*/ 913428 h 1625192"/>
                    <a:gd name="connsiteX42" fmla="*/ 970224 w 1071991"/>
                    <a:gd name="connsiteY42" fmla="*/ 805847 h 1625192"/>
                    <a:gd name="connsiteX43" fmla="*/ 928628 w 1071991"/>
                    <a:gd name="connsiteY43" fmla="*/ 698267 h 1625192"/>
                    <a:gd name="connsiteX44" fmla="*/ 819996 w 1071991"/>
                    <a:gd name="connsiteY44" fmla="*/ 657370 h 1625192"/>
                    <a:gd name="connsiteX45" fmla="*/ 317620 w 1071991"/>
                    <a:gd name="connsiteY45" fmla="*/ 657370 h 1625192"/>
                    <a:gd name="connsiteX46" fmla="*/ 317620 w 1071991"/>
                    <a:gd name="connsiteY46" fmla="*/ 297156 h 1625192"/>
                    <a:gd name="connsiteX47" fmla="*/ 921763 w 1071991"/>
                    <a:gd name="connsiteY47" fmla="*/ 297156 h 1625192"/>
                    <a:gd name="connsiteX48" fmla="*/ 1030396 w 1071991"/>
                    <a:gd name="connsiteY48" fmla="*/ 256864 h 1625192"/>
                    <a:gd name="connsiteX49" fmla="*/ 1071991 w 1071991"/>
                    <a:gd name="connsiteY49" fmla="*/ 149888 h 1625192"/>
                    <a:gd name="connsiteX50" fmla="*/ 1030396 w 1071991"/>
                    <a:gd name="connsiteY50" fmla="*/ 41501 h 1625192"/>
                    <a:gd name="connsiteX51" fmla="*/ 921763 w 1071991"/>
                    <a:gd name="connsiteY51" fmla="*/ 0 h 1625192"/>
                    <a:gd name="connsiteX52" fmla="*/ 921763 w 1071991"/>
                    <a:gd name="connsiteY52" fmla="*/ 0 h 1625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071991" h="1625192">
                      <a:moveTo>
                        <a:pt x="921763" y="54395"/>
                      </a:moveTo>
                      <a:cubicBezTo>
                        <a:pt x="952051" y="54395"/>
                        <a:pt x="974464" y="62453"/>
                        <a:pt x="991829" y="79980"/>
                      </a:cubicBezTo>
                      <a:cubicBezTo>
                        <a:pt x="1009396" y="97508"/>
                        <a:pt x="1017473" y="119668"/>
                        <a:pt x="1017473" y="150089"/>
                      </a:cubicBezTo>
                      <a:cubicBezTo>
                        <a:pt x="1017473" y="180510"/>
                        <a:pt x="1009598" y="201663"/>
                        <a:pt x="992435" y="218183"/>
                      </a:cubicBezTo>
                      <a:cubicBezTo>
                        <a:pt x="975070" y="234904"/>
                        <a:pt x="951849" y="243164"/>
                        <a:pt x="921561" y="243164"/>
                      </a:cubicBezTo>
                      <a:lnTo>
                        <a:pt x="263101" y="243164"/>
                      </a:lnTo>
                      <a:lnTo>
                        <a:pt x="263101" y="711563"/>
                      </a:lnTo>
                      <a:lnTo>
                        <a:pt x="819794" y="711563"/>
                      </a:lnTo>
                      <a:cubicBezTo>
                        <a:pt x="850284" y="711563"/>
                        <a:pt x="872697" y="719621"/>
                        <a:pt x="890264" y="736746"/>
                      </a:cubicBezTo>
                      <a:cubicBezTo>
                        <a:pt x="907629" y="753870"/>
                        <a:pt x="915705" y="775628"/>
                        <a:pt x="915705" y="805847"/>
                      </a:cubicBezTo>
                      <a:cubicBezTo>
                        <a:pt x="915705" y="836066"/>
                        <a:pt x="907427" y="857623"/>
                        <a:pt x="889860" y="875553"/>
                      </a:cubicBezTo>
                      <a:cubicBezTo>
                        <a:pt x="872293" y="893282"/>
                        <a:pt x="850081" y="901541"/>
                        <a:pt x="819996" y="901541"/>
                      </a:cubicBezTo>
                      <a:lnTo>
                        <a:pt x="263303" y="901541"/>
                      </a:lnTo>
                      <a:lnTo>
                        <a:pt x="263303" y="1380013"/>
                      </a:lnTo>
                      <a:lnTo>
                        <a:pt x="921763" y="1380013"/>
                      </a:lnTo>
                      <a:cubicBezTo>
                        <a:pt x="952051" y="1380013"/>
                        <a:pt x="974262" y="1388273"/>
                        <a:pt x="991627" y="1406002"/>
                      </a:cubicBezTo>
                      <a:cubicBezTo>
                        <a:pt x="1009396" y="1423932"/>
                        <a:pt x="1017473" y="1446898"/>
                        <a:pt x="1017473" y="1478125"/>
                      </a:cubicBezTo>
                      <a:cubicBezTo>
                        <a:pt x="1017473" y="1507337"/>
                        <a:pt x="1009396" y="1528893"/>
                        <a:pt x="992233" y="1546018"/>
                      </a:cubicBezTo>
                      <a:cubicBezTo>
                        <a:pt x="974666" y="1563343"/>
                        <a:pt x="952253" y="1571200"/>
                        <a:pt x="921763" y="1571200"/>
                      </a:cubicBezTo>
                      <a:lnTo>
                        <a:pt x="146392" y="1571200"/>
                      </a:lnTo>
                      <a:cubicBezTo>
                        <a:pt x="118123" y="1571200"/>
                        <a:pt x="96921" y="1563142"/>
                        <a:pt x="79960" y="1545615"/>
                      </a:cubicBezTo>
                      <a:cubicBezTo>
                        <a:pt x="62595" y="1527685"/>
                        <a:pt x="54316" y="1505524"/>
                        <a:pt x="54316" y="1475707"/>
                      </a:cubicBezTo>
                      <a:lnTo>
                        <a:pt x="54316" y="149888"/>
                      </a:lnTo>
                      <a:cubicBezTo>
                        <a:pt x="54316" y="119668"/>
                        <a:pt x="62595" y="96500"/>
                        <a:pt x="79354" y="79376"/>
                      </a:cubicBezTo>
                      <a:cubicBezTo>
                        <a:pt x="95912" y="62252"/>
                        <a:pt x="117315" y="54395"/>
                        <a:pt x="146392" y="54395"/>
                      </a:cubicBezTo>
                      <a:lnTo>
                        <a:pt x="921763" y="54395"/>
                      </a:lnTo>
                      <a:moveTo>
                        <a:pt x="921763" y="201"/>
                      </a:moveTo>
                      <a:lnTo>
                        <a:pt x="146392" y="201"/>
                      </a:lnTo>
                      <a:cubicBezTo>
                        <a:pt x="102575" y="201"/>
                        <a:pt x="67239" y="14102"/>
                        <a:pt x="40384" y="41703"/>
                      </a:cubicBezTo>
                      <a:cubicBezTo>
                        <a:pt x="13529" y="69303"/>
                        <a:pt x="0" y="105364"/>
                        <a:pt x="0" y="150089"/>
                      </a:cubicBezTo>
                      <a:lnTo>
                        <a:pt x="0" y="1475506"/>
                      </a:lnTo>
                      <a:cubicBezTo>
                        <a:pt x="0" y="1519223"/>
                        <a:pt x="13730" y="1555083"/>
                        <a:pt x="40990" y="1583087"/>
                      </a:cubicBezTo>
                      <a:cubicBezTo>
                        <a:pt x="68249" y="1611090"/>
                        <a:pt x="103383" y="1625192"/>
                        <a:pt x="146392" y="1625192"/>
                      </a:cubicBezTo>
                      <a:lnTo>
                        <a:pt x="921763" y="1625192"/>
                      </a:lnTo>
                      <a:cubicBezTo>
                        <a:pt x="966387" y="1625192"/>
                        <a:pt x="1002531" y="1611493"/>
                        <a:pt x="1030396" y="1584295"/>
                      </a:cubicBezTo>
                      <a:cubicBezTo>
                        <a:pt x="1058059" y="1557098"/>
                        <a:pt x="1071991" y="1521641"/>
                        <a:pt x="1071991" y="1477924"/>
                      </a:cubicBezTo>
                      <a:cubicBezTo>
                        <a:pt x="1071991" y="1434206"/>
                        <a:pt x="1058059" y="1395929"/>
                        <a:pt x="1030396" y="1367724"/>
                      </a:cubicBezTo>
                      <a:cubicBezTo>
                        <a:pt x="1002733" y="1339721"/>
                        <a:pt x="966589" y="1325618"/>
                        <a:pt x="921763" y="1325618"/>
                      </a:cubicBezTo>
                      <a:lnTo>
                        <a:pt x="317620" y="1325618"/>
                      </a:lnTo>
                      <a:lnTo>
                        <a:pt x="317620" y="955533"/>
                      </a:lnTo>
                      <a:lnTo>
                        <a:pt x="819996" y="955533"/>
                      </a:lnTo>
                      <a:cubicBezTo>
                        <a:pt x="864620" y="955533"/>
                        <a:pt x="900764" y="941431"/>
                        <a:pt x="928628" y="913428"/>
                      </a:cubicBezTo>
                      <a:cubicBezTo>
                        <a:pt x="956291" y="885425"/>
                        <a:pt x="970224" y="849564"/>
                        <a:pt x="970224" y="805847"/>
                      </a:cubicBezTo>
                      <a:cubicBezTo>
                        <a:pt x="970224" y="762130"/>
                        <a:pt x="956291" y="725464"/>
                        <a:pt x="928628" y="698267"/>
                      </a:cubicBezTo>
                      <a:cubicBezTo>
                        <a:pt x="900965" y="671069"/>
                        <a:pt x="864822" y="657370"/>
                        <a:pt x="819996" y="657370"/>
                      </a:cubicBezTo>
                      <a:lnTo>
                        <a:pt x="317620" y="657370"/>
                      </a:lnTo>
                      <a:lnTo>
                        <a:pt x="317620" y="297156"/>
                      </a:lnTo>
                      <a:lnTo>
                        <a:pt x="921763" y="297156"/>
                      </a:lnTo>
                      <a:cubicBezTo>
                        <a:pt x="966387" y="297156"/>
                        <a:pt x="1002531" y="283658"/>
                        <a:pt x="1030396" y="256864"/>
                      </a:cubicBezTo>
                      <a:cubicBezTo>
                        <a:pt x="1058059" y="230069"/>
                        <a:pt x="1071991" y="194411"/>
                        <a:pt x="1071991" y="149888"/>
                      </a:cubicBezTo>
                      <a:cubicBezTo>
                        <a:pt x="1071991" y="105364"/>
                        <a:pt x="1058059" y="69303"/>
                        <a:pt x="1030396" y="41501"/>
                      </a:cubicBezTo>
                      <a:cubicBezTo>
                        <a:pt x="1002733" y="13901"/>
                        <a:pt x="966589" y="0"/>
                        <a:pt x="921763" y="0"/>
                      </a:cubicBezTo>
                      <a:lnTo>
                        <a:pt x="9217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1" name="Graphic 74">
                <a:extLst>
                  <a:ext uri="{FF2B5EF4-FFF2-40B4-BE49-F238E27FC236}">
                    <a16:creationId xmlns:a16="http://schemas.microsoft.com/office/drawing/2014/main" id="{F2D8FE6C-86F1-C8E9-2F25-2FCD57CF0849}"/>
                  </a:ext>
                </a:extLst>
              </p:cNvPr>
              <p:cNvGrpSpPr/>
              <p:nvPr/>
            </p:nvGrpSpPr>
            <p:grpSpPr>
              <a:xfrm>
                <a:off x="911562" y="1201563"/>
                <a:ext cx="602528" cy="1199704"/>
                <a:chOff x="911562" y="1201563"/>
                <a:chExt cx="602528" cy="1199704"/>
              </a:xfrm>
            </p:grpSpPr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5AE6A2BE-F85C-9AD9-FA62-F8A07303873F}"/>
                    </a:ext>
                  </a:extLst>
                </p:cNvPr>
                <p:cNvSpPr/>
                <p:nvPr/>
              </p:nvSpPr>
              <p:spPr>
                <a:xfrm>
                  <a:off x="938619" y="1228761"/>
                  <a:ext cx="548211" cy="1145712"/>
                </a:xfrm>
                <a:custGeom>
                  <a:avLst/>
                  <a:gdLst>
                    <a:gd name="connsiteX0" fmla="*/ 405253 w 548211"/>
                    <a:gd name="connsiteY0" fmla="*/ 1145512 h 1145712"/>
                    <a:gd name="connsiteX1" fmla="*/ 263909 w 548211"/>
                    <a:gd name="connsiteY1" fmla="*/ 1006100 h 1145712"/>
                    <a:gd name="connsiteX2" fmla="*/ 263909 w 548211"/>
                    <a:gd name="connsiteY2" fmla="*/ 392850 h 1145712"/>
                    <a:gd name="connsiteX3" fmla="*/ 230592 w 548211"/>
                    <a:gd name="connsiteY3" fmla="*/ 425487 h 1145712"/>
                    <a:gd name="connsiteX4" fmla="*/ 126604 w 548211"/>
                    <a:gd name="connsiteY4" fmla="*/ 469607 h 1145712"/>
                    <a:gd name="connsiteX5" fmla="*/ 0 w 548211"/>
                    <a:gd name="connsiteY5" fmla="*/ 344903 h 1145712"/>
                    <a:gd name="connsiteX6" fmla="*/ 55730 w 548211"/>
                    <a:gd name="connsiteY6" fmla="*/ 234501 h 1145712"/>
                    <a:gd name="connsiteX7" fmla="*/ 197477 w 548211"/>
                    <a:gd name="connsiteY7" fmla="*/ 98112 h 1145712"/>
                    <a:gd name="connsiteX8" fmla="*/ 395157 w 548211"/>
                    <a:gd name="connsiteY8" fmla="*/ 0 h 1145712"/>
                    <a:gd name="connsiteX9" fmla="*/ 548212 w 548211"/>
                    <a:gd name="connsiteY9" fmla="*/ 152708 h 1145712"/>
                    <a:gd name="connsiteX10" fmla="*/ 548212 w 548211"/>
                    <a:gd name="connsiteY10" fmla="*/ 1006302 h 1145712"/>
                    <a:gd name="connsiteX11" fmla="*/ 405253 w 548211"/>
                    <a:gd name="connsiteY11" fmla="*/ 1145713 h 114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11" h="1145712">
                      <a:moveTo>
                        <a:pt x="405253" y="1145512"/>
                      </a:moveTo>
                      <a:cubicBezTo>
                        <a:pt x="324687" y="1145512"/>
                        <a:pt x="263909" y="1085476"/>
                        <a:pt x="263909" y="1006100"/>
                      </a:cubicBezTo>
                      <a:lnTo>
                        <a:pt x="263909" y="392850"/>
                      </a:lnTo>
                      <a:lnTo>
                        <a:pt x="230592" y="425487"/>
                      </a:lnTo>
                      <a:cubicBezTo>
                        <a:pt x="198487" y="455102"/>
                        <a:pt x="164564" y="469607"/>
                        <a:pt x="126604" y="469607"/>
                      </a:cubicBezTo>
                      <a:cubicBezTo>
                        <a:pt x="54518" y="469607"/>
                        <a:pt x="0" y="416019"/>
                        <a:pt x="0" y="344903"/>
                      </a:cubicBezTo>
                      <a:cubicBezTo>
                        <a:pt x="0" y="306625"/>
                        <a:pt x="19384" y="268549"/>
                        <a:pt x="55730" y="234501"/>
                      </a:cubicBezTo>
                      <a:lnTo>
                        <a:pt x="197477" y="98112"/>
                      </a:lnTo>
                      <a:cubicBezTo>
                        <a:pt x="261890" y="38882"/>
                        <a:pt x="310552" y="0"/>
                        <a:pt x="395157" y="0"/>
                      </a:cubicBezTo>
                      <a:cubicBezTo>
                        <a:pt x="489453" y="0"/>
                        <a:pt x="548212" y="58424"/>
                        <a:pt x="548212" y="152708"/>
                      </a:cubicBezTo>
                      <a:lnTo>
                        <a:pt x="548212" y="1006302"/>
                      </a:lnTo>
                      <a:cubicBezTo>
                        <a:pt x="548212" y="1087088"/>
                        <a:pt x="488040" y="1145713"/>
                        <a:pt x="405253" y="1145713"/>
                      </a:cubicBezTo>
                      <a:close/>
                    </a:path>
                  </a:pathLst>
                </a:custGeom>
                <a:solidFill>
                  <a:srgbClr val="005C5D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CFD18E8E-87BB-7430-4CCA-18E1CD937ED6}"/>
                    </a:ext>
                  </a:extLst>
                </p:cNvPr>
                <p:cNvSpPr/>
                <p:nvPr/>
              </p:nvSpPr>
              <p:spPr>
                <a:xfrm>
                  <a:off x="911562" y="1201563"/>
                  <a:ext cx="602528" cy="1199704"/>
                </a:xfrm>
                <a:custGeom>
                  <a:avLst/>
                  <a:gdLst>
                    <a:gd name="connsiteX0" fmla="*/ 422416 w 602528"/>
                    <a:gd name="connsiteY0" fmla="*/ 54193 h 1199704"/>
                    <a:gd name="connsiteX1" fmla="*/ 548212 w 602528"/>
                    <a:gd name="connsiteY1" fmla="*/ 179704 h 1199704"/>
                    <a:gd name="connsiteX2" fmla="*/ 548212 w 602528"/>
                    <a:gd name="connsiteY2" fmla="*/ 1033297 h 1199704"/>
                    <a:gd name="connsiteX3" fmla="*/ 432310 w 602528"/>
                    <a:gd name="connsiteY3" fmla="*/ 1145713 h 1199704"/>
                    <a:gd name="connsiteX4" fmla="*/ 318023 w 602528"/>
                    <a:gd name="connsiteY4" fmla="*/ 1033297 h 1199704"/>
                    <a:gd name="connsiteX5" fmla="*/ 318023 w 602528"/>
                    <a:gd name="connsiteY5" fmla="*/ 355580 h 1199704"/>
                    <a:gd name="connsiteX6" fmla="*/ 239073 w 602528"/>
                    <a:gd name="connsiteY6" fmla="*/ 432941 h 1199704"/>
                    <a:gd name="connsiteX7" fmla="*/ 153661 w 602528"/>
                    <a:gd name="connsiteY7" fmla="*/ 469809 h 1199704"/>
                    <a:gd name="connsiteX8" fmla="*/ 54316 w 602528"/>
                    <a:gd name="connsiteY8" fmla="*/ 372301 h 1199704"/>
                    <a:gd name="connsiteX9" fmla="*/ 101566 w 602528"/>
                    <a:gd name="connsiteY9" fmla="*/ 281644 h 1199704"/>
                    <a:gd name="connsiteX10" fmla="*/ 243111 w 602528"/>
                    <a:gd name="connsiteY10" fmla="*/ 145254 h 1199704"/>
                    <a:gd name="connsiteX11" fmla="*/ 422416 w 602528"/>
                    <a:gd name="connsiteY11" fmla="*/ 54193 h 1199704"/>
                    <a:gd name="connsiteX12" fmla="*/ 422416 w 602528"/>
                    <a:gd name="connsiteY12" fmla="*/ 0 h 1199704"/>
                    <a:gd name="connsiteX13" fmla="*/ 206160 w 602528"/>
                    <a:gd name="connsiteY13" fmla="*/ 105364 h 1199704"/>
                    <a:gd name="connsiteX14" fmla="*/ 205756 w 602528"/>
                    <a:gd name="connsiteY14" fmla="*/ 105767 h 1199704"/>
                    <a:gd name="connsiteX15" fmla="*/ 205352 w 602528"/>
                    <a:gd name="connsiteY15" fmla="*/ 106170 h 1199704"/>
                    <a:gd name="connsiteX16" fmla="*/ 64009 w 602528"/>
                    <a:gd name="connsiteY16" fmla="*/ 242157 h 1199704"/>
                    <a:gd name="connsiteX17" fmla="*/ 0 w 602528"/>
                    <a:gd name="connsiteY17" fmla="*/ 372100 h 1199704"/>
                    <a:gd name="connsiteX18" fmla="*/ 153661 w 602528"/>
                    <a:gd name="connsiteY18" fmla="*/ 523801 h 1199704"/>
                    <a:gd name="connsiteX19" fmla="*/ 263707 w 602528"/>
                    <a:gd name="connsiteY19" fmla="*/ 483105 h 1199704"/>
                    <a:gd name="connsiteX20" fmla="*/ 263707 w 602528"/>
                    <a:gd name="connsiteY20" fmla="*/ 1033096 h 1199704"/>
                    <a:gd name="connsiteX21" fmla="*/ 432310 w 602528"/>
                    <a:gd name="connsiteY21" fmla="*/ 1199705 h 1199704"/>
                    <a:gd name="connsiteX22" fmla="*/ 602528 w 602528"/>
                    <a:gd name="connsiteY22" fmla="*/ 1033096 h 1199704"/>
                    <a:gd name="connsiteX23" fmla="*/ 602528 w 602528"/>
                    <a:gd name="connsiteY23" fmla="*/ 179704 h 1199704"/>
                    <a:gd name="connsiteX24" fmla="*/ 553260 w 602528"/>
                    <a:gd name="connsiteY24" fmla="*/ 49157 h 1199704"/>
                    <a:gd name="connsiteX25" fmla="*/ 422416 w 602528"/>
                    <a:gd name="connsiteY25" fmla="*/ 0 h 1199704"/>
                    <a:gd name="connsiteX26" fmla="*/ 422416 w 602528"/>
                    <a:gd name="connsiteY26" fmla="*/ 0 h 119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2528" h="1199704">
                      <a:moveTo>
                        <a:pt x="422416" y="54193"/>
                      </a:moveTo>
                      <a:cubicBezTo>
                        <a:pt x="501165" y="54193"/>
                        <a:pt x="548212" y="101134"/>
                        <a:pt x="548212" y="179704"/>
                      </a:cubicBezTo>
                      <a:lnTo>
                        <a:pt x="548212" y="1033297"/>
                      </a:lnTo>
                      <a:cubicBezTo>
                        <a:pt x="548212" y="1099377"/>
                        <a:pt x="500559" y="1145713"/>
                        <a:pt x="432310" y="1145713"/>
                      </a:cubicBezTo>
                      <a:cubicBezTo>
                        <a:pt x="364061" y="1145713"/>
                        <a:pt x="318023" y="1098370"/>
                        <a:pt x="318023" y="1033297"/>
                      </a:cubicBezTo>
                      <a:lnTo>
                        <a:pt x="318023" y="355580"/>
                      </a:lnTo>
                      <a:lnTo>
                        <a:pt x="239073" y="432941"/>
                      </a:lnTo>
                      <a:cubicBezTo>
                        <a:pt x="212218" y="457923"/>
                        <a:pt x="184353" y="469809"/>
                        <a:pt x="153661" y="469809"/>
                      </a:cubicBezTo>
                      <a:cubicBezTo>
                        <a:pt x="96114" y="469809"/>
                        <a:pt x="54316" y="428711"/>
                        <a:pt x="54316" y="372301"/>
                      </a:cubicBezTo>
                      <a:cubicBezTo>
                        <a:pt x="54316" y="341881"/>
                        <a:pt x="70672" y="310453"/>
                        <a:pt x="101566" y="281644"/>
                      </a:cubicBezTo>
                      <a:lnTo>
                        <a:pt x="243111" y="145254"/>
                      </a:lnTo>
                      <a:cubicBezTo>
                        <a:pt x="304697" y="88643"/>
                        <a:pt x="347302" y="54193"/>
                        <a:pt x="422416" y="54193"/>
                      </a:cubicBezTo>
                      <a:moveTo>
                        <a:pt x="422416" y="0"/>
                      </a:moveTo>
                      <a:cubicBezTo>
                        <a:pt x="327917" y="0"/>
                        <a:pt x="273197" y="43717"/>
                        <a:pt x="206160" y="105364"/>
                      </a:cubicBezTo>
                      <a:lnTo>
                        <a:pt x="205756" y="105767"/>
                      </a:lnTo>
                      <a:lnTo>
                        <a:pt x="205352" y="106170"/>
                      </a:lnTo>
                      <a:lnTo>
                        <a:pt x="64009" y="242157"/>
                      </a:lnTo>
                      <a:cubicBezTo>
                        <a:pt x="22009" y="281442"/>
                        <a:pt x="0" y="326368"/>
                        <a:pt x="0" y="372100"/>
                      </a:cubicBezTo>
                      <a:cubicBezTo>
                        <a:pt x="0" y="458527"/>
                        <a:pt x="66028" y="523801"/>
                        <a:pt x="153661" y="523801"/>
                      </a:cubicBezTo>
                      <a:cubicBezTo>
                        <a:pt x="193237" y="523801"/>
                        <a:pt x="230188" y="510101"/>
                        <a:pt x="263707" y="483105"/>
                      </a:cubicBezTo>
                      <a:lnTo>
                        <a:pt x="263707" y="1033096"/>
                      </a:lnTo>
                      <a:cubicBezTo>
                        <a:pt x="263707" y="1127985"/>
                        <a:pt x="336196" y="1199705"/>
                        <a:pt x="432310" y="1199705"/>
                      </a:cubicBezTo>
                      <a:cubicBezTo>
                        <a:pt x="528424" y="1199705"/>
                        <a:pt x="602528" y="1129596"/>
                        <a:pt x="602528" y="1033096"/>
                      </a:cubicBezTo>
                      <a:lnTo>
                        <a:pt x="602528" y="179704"/>
                      </a:lnTo>
                      <a:cubicBezTo>
                        <a:pt x="602528" y="126518"/>
                        <a:pt x="585567" y="81391"/>
                        <a:pt x="553260" y="49157"/>
                      </a:cubicBezTo>
                      <a:cubicBezTo>
                        <a:pt x="520953" y="16923"/>
                        <a:pt x="475723" y="0"/>
                        <a:pt x="422416" y="0"/>
                      </a:cubicBezTo>
                      <a:lnTo>
                        <a:pt x="4224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59" name="Graphic 74">
              <a:extLst>
                <a:ext uri="{FF2B5EF4-FFF2-40B4-BE49-F238E27FC236}">
                  <a16:creationId xmlns:a16="http://schemas.microsoft.com/office/drawing/2014/main" id="{9C17B32C-3275-DCEE-EDD4-ED5416081989}"/>
                </a:ext>
              </a:extLst>
            </p:cNvPr>
            <p:cNvGrpSpPr/>
            <p:nvPr/>
          </p:nvGrpSpPr>
          <p:grpSpPr>
            <a:xfrm>
              <a:off x="424936" y="3125120"/>
              <a:ext cx="4926031" cy="196626"/>
              <a:chOff x="424936" y="3125120"/>
              <a:chExt cx="4926031" cy="196626"/>
            </a:xfrm>
          </p:grpSpPr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EC0402A7-BAAE-7905-614C-3D2A7171D63B}"/>
                  </a:ext>
                </a:extLst>
              </p:cNvPr>
              <p:cNvSpPr/>
              <p:nvPr/>
            </p:nvSpPr>
            <p:spPr>
              <a:xfrm>
                <a:off x="424936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3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3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199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3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3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4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199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EFE83836-481E-EAB7-EB73-88705B42419C}"/>
                  </a:ext>
                </a:extLst>
              </p:cNvPr>
              <p:cNvSpPr/>
              <p:nvPr/>
            </p:nvSpPr>
            <p:spPr>
              <a:xfrm>
                <a:off x="671076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6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6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DDBC5D4A-DC2B-8652-20BD-DB70A723EE9D}"/>
                  </a:ext>
                </a:extLst>
              </p:cNvPr>
              <p:cNvSpPr/>
              <p:nvPr/>
            </p:nvSpPr>
            <p:spPr>
              <a:xfrm>
                <a:off x="884505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2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2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2738CB07-E11D-A368-C801-2DF024A116EF}"/>
                  </a:ext>
                </a:extLst>
              </p:cNvPr>
              <p:cNvSpPr/>
              <p:nvPr/>
            </p:nvSpPr>
            <p:spPr>
              <a:xfrm>
                <a:off x="1170019" y="3140230"/>
                <a:ext cx="112873" cy="181516"/>
              </a:xfrm>
              <a:custGeom>
                <a:avLst/>
                <a:gdLst>
                  <a:gd name="connsiteX0" fmla="*/ 21807 w 112873"/>
                  <a:gd name="connsiteY0" fmla="*/ 177891 h 181516"/>
                  <a:gd name="connsiteX1" fmla="*/ 12721 w 112873"/>
                  <a:gd name="connsiteY1" fmla="*/ 181517 h 181516"/>
                  <a:gd name="connsiteX2" fmla="*/ 3635 w 112873"/>
                  <a:gd name="connsiteY2" fmla="*/ 177891 h 181516"/>
                  <a:gd name="connsiteX3" fmla="*/ 0 w 112873"/>
                  <a:gd name="connsiteY3" fmla="*/ 168825 h 181516"/>
                  <a:gd name="connsiteX4" fmla="*/ 0 w 112873"/>
                  <a:gd name="connsiteY4" fmla="*/ 11685 h 181516"/>
                  <a:gd name="connsiteX5" fmla="*/ 3433 w 112873"/>
                  <a:gd name="connsiteY5" fmla="*/ 3425 h 181516"/>
                  <a:gd name="connsiteX6" fmla="*/ 11913 w 112873"/>
                  <a:gd name="connsiteY6" fmla="*/ 0 h 181516"/>
                  <a:gd name="connsiteX7" fmla="*/ 100960 w 112873"/>
                  <a:gd name="connsiteY7" fmla="*/ 0 h 181516"/>
                  <a:gd name="connsiteX8" fmla="*/ 109440 w 112873"/>
                  <a:gd name="connsiteY8" fmla="*/ 3223 h 181516"/>
                  <a:gd name="connsiteX9" fmla="*/ 112873 w 112873"/>
                  <a:gd name="connsiteY9" fmla="*/ 11685 h 181516"/>
                  <a:gd name="connsiteX10" fmla="*/ 109440 w 112873"/>
                  <a:gd name="connsiteY10" fmla="*/ 20146 h 181516"/>
                  <a:gd name="connsiteX11" fmla="*/ 100960 w 112873"/>
                  <a:gd name="connsiteY11" fmla="*/ 23571 h 181516"/>
                  <a:gd name="connsiteX12" fmla="*/ 25442 w 112873"/>
                  <a:gd name="connsiteY12" fmla="*/ 23571 h 181516"/>
                  <a:gd name="connsiteX13" fmla="*/ 25442 w 112873"/>
                  <a:gd name="connsiteY13" fmla="*/ 79577 h 181516"/>
                  <a:gd name="connsiteX14" fmla="*/ 89854 w 112873"/>
                  <a:gd name="connsiteY14" fmla="*/ 79577 h 181516"/>
                  <a:gd name="connsiteX15" fmla="*/ 98335 w 112873"/>
                  <a:gd name="connsiteY15" fmla="*/ 83002 h 181516"/>
                  <a:gd name="connsiteX16" fmla="*/ 101767 w 112873"/>
                  <a:gd name="connsiteY16" fmla="*/ 91464 h 181516"/>
                  <a:gd name="connsiteX17" fmla="*/ 98335 w 112873"/>
                  <a:gd name="connsiteY17" fmla="*/ 99925 h 181516"/>
                  <a:gd name="connsiteX18" fmla="*/ 89854 w 112873"/>
                  <a:gd name="connsiteY18" fmla="*/ 103148 h 181516"/>
                  <a:gd name="connsiteX19" fmla="*/ 25442 w 112873"/>
                  <a:gd name="connsiteY19" fmla="*/ 103148 h 181516"/>
                  <a:gd name="connsiteX20" fmla="*/ 25442 w 112873"/>
                  <a:gd name="connsiteY20" fmla="*/ 168825 h 181516"/>
                  <a:gd name="connsiteX21" fmla="*/ 21807 w 112873"/>
                  <a:gd name="connsiteY21" fmla="*/ 177891 h 181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873" h="181516">
                    <a:moveTo>
                      <a:pt x="21807" y="177891"/>
                    </a:moveTo>
                    <a:cubicBezTo>
                      <a:pt x="19384" y="180308"/>
                      <a:pt x="16355" y="181517"/>
                      <a:pt x="12721" y="181517"/>
                    </a:cubicBezTo>
                    <a:cubicBezTo>
                      <a:pt x="9086" y="181517"/>
                      <a:pt x="6058" y="180308"/>
                      <a:pt x="3635" y="177891"/>
                    </a:cubicBezTo>
                    <a:cubicBezTo>
                      <a:pt x="1211" y="175473"/>
                      <a:pt x="0" y="172451"/>
                      <a:pt x="0" y="168825"/>
                    </a:cubicBezTo>
                    <a:lnTo>
                      <a:pt x="0" y="11685"/>
                    </a:lnTo>
                    <a:cubicBezTo>
                      <a:pt x="0" y="8260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0960" y="0"/>
                    </a:lnTo>
                    <a:cubicBezTo>
                      <a:pt x="104392" y="0"/>
                      <a:pt x="107219" y="1007"/>
                      <a:pt x="109440" y="3223"/>
                    </a:cubicBezTo>
                    <a:cubicBezTo>
                      <a:pt x="111662" y="5440"/>
                      <a:pt x="112873" y="8260"/>
                      <a:pt x="112873" y="11685"/>
                    </a:cubicBezTo>
                    <a:cubicBezTo>
                      <a:pt x="112873" y="15110"/>
                      <a:pt x="111662" y="17930"/>
                      <a:pt x="109440" y="20146"/>
                    </a:cubicBezTo>
                    <a:cubicBezTo>
                      <a:pt x="107219" y="22362"/>
                      <a:pt x="104392" y="23571"/>
                      <a:pt x="100960" y="23571"/>
                    </a:cubicBezTo>
                    <a:lnTo>
                      <a:pt x="25442" y="23571"/>
                    </a:lnTo>
                    <a:lnTo>
                      <a:pt x="25442" y="79577"/>
                    </a:lnTo>
                    <a:lnTo>
                      <a:pt x="89854" y="79577"/>
                    </a:lnTo>
                    <a:cubicBezTo>
                      <a:pt x="93287" y="79577"/>
                      <a:pt x="96114" y="80786"/>
                      <a:pt x="98335" y="83002"/>
                    </a:cubicBezTo>
                    <a:cubicBezTo>
                      <a:pt x="100556" y="85218"/>
                      <a:pt x="101767" y="88039"/>
                      <a:pt x="101767" y="91464"/>
                    </a:cubicBezTo>
                    <a:cubicBezTo>
                      <a:pt x="101767" y="94889"/>
                      <a:pt x="100556" y="97709"/>
                      <a:pt x="98335" y="99925"/>
                    </a:cubicBezTo>
                    <a:cubicBezTo>
                      <a:pt x="96114" y="102141"/>
                      <a:pt x="93287" y="103148"/>
                      <a:pt x="89854" y="103148"/>
                    </a:cubicBezTo>
                    <a:lnTo>
                      <a:pt x="25442" y="103148"/>
                    </a:lnTo>
                    <a:lnTo>
                      <a:pt x="25442" y="168825"/>
                    </a:lnTo>
                    <a:cubicBezTo>
                      <a:pt x="25442" y="172451"/>
                      <a:pt x="24230" y="175473"/>
                      <a:pt x="21807" y="177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C8D7B236-9EC6-9316-66A0-CBE1DCA7FE69}"/>
                  </a:ext>
                </a:extLst>
              </p:cNvPr>
              <p:cNvSpPr/>
              <p:nvPr/>
            </p:nvSpPr>
            <p:spPr>
              <a:xfrm>
                <a:off x="1340035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60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60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E195230D-8343-D4F7-6854-78FE3E735300}"/>
                  </a:ext>
                </a:extLst>
              </p:cNvPr>
              <p:cNvSpPr/>
              <p:nvPr/>
            </p:nvSpPr>
            <p:spPr>
              <a:xfrm>
                <a:off x="1533071" y="3140028"/>
                <a:ext cx="138516" cy="178696"/>
              </a:xfrm>
              <a:custGeom>
                <a:avLst/>
                <a:gdLst>
                  <a:gd name="connsiteX0" fmla="*/ 81777 w 138516"/>
                  <a:gd name="connsiteY0" fmla="*/ 23571 h 178696"/>
                  <a:gd name="connsiteX1" fmla="*/ 81777 w 138516"/>
                  <a:gd name="connsiteY1" fmla="*/ 166206 h 178696"/>
                  <a:gd name="connsiteX2" fmla="*/ 78143 w 138516"/>
                  <a:gd name="connsiteY2" fmla="*/ 175070 h 178696"/>
                  <a:gd name="connsiteX3" fmla="*/ 69056 w 138516"/>
                  <a:gd name="connsiteY3" fmla="*/ 178696 h 178696"/>
                  <a:gd name="connsiteX4" fmla="*/ 60172 w 138516"/>
                  <a:gd name="connsiteY4" fmla="*/ 175070 h 178696"/>
                  <a:gd name="connsiteX5" fmla="*/ 56537 w 138516"/>
                  <a:gd name="connsiteY5" fmla="*/ 166206 h 178696"/>
                  <a:gd name="connsiteX6" fmla="*/ 56537 w 138516"/>
                  <a:gd name="connsiteY6" fmla="*/ 23571 h 178696"/>
                  <a:gd name="connsiteX7" fmla="*/ 11711 w 138516"/>
                  <a:gd name="connsiteY7" fmla="*/ 23571 h 178696"/>
                  <a:gd name="connsiteX8" fmla="*/ 3231 w 138516"/>
                  <a:gd name="connsiteY8" fmla="*/ 20348 h 178696"/>
                  <a:gd name="connsiteX9" fmla="*/ 0 w 138516"/>
                  <a:gd name="connsiteY9" fmla="*/ 11685 h 178696"/>
                  <a:gd name="connsiteX10" fmla="*/ 3231 w 138516"/>
                  <a:gd name="connsiteY10" fmla="*/ 3223 h 178696"/>
                  <a:gd name="connsiteX11" fmla="*/ 11711 w 138516"/>
                  <a:gd name="connsiteY11" fmla="*/ 0 h 178696"/>
                  <a:gd name="connsiteX12" fmla="*/ 126806 w 138516"/>
                  <a:gd name="connsiteY12" fmla="*/ 0 h 178696"/>
                  <a:gd name="connsiteX13" fmla="*/ 135286 w 138516"/>
                  <a:gd name="connsiteY13" fmla="*/ 3223 h 178696"/>
                  <a:gd name="connsiteX14" fmla="*/ 138517 w 138516"/>
                  <a:gd name="connsiteY14" fmla="*/ 11886 h 178696"/>
                  <a:gd name="connsiteX15" fmla="*/ 135286 w 138516"/>
                  <a:gd name="connsiteY15" fmla="*/ 20348 h 178696"/>
                  <a:gd name="connsiteX16" fmla="*/ 126806 w 138516"/>
                  <a:gd name="connsiteY16" fmla="*/ 23571 h 178696"/>
                  <a:gd name="connsiteX17" fmla="*/ 81979 w 138516"/>
                  <a:gd name="connsiteY17" fmla="*/ 2357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8516" h="178696">
                    <a:moveTo>
                      <a:pt x="81777" y="23571"/>
                    </a:moveTo>
                    <a:lnTo>
                      <a:pt x="81777" y="166206"/>
                    </a:lnTo>
                    <a:cubicBezTo>
                      <a:pt x="81777" y="169832"/>
                      <a:pt x="80566" y="172854"/>
                      <a:pt x="78143" y="175070"/>
                    </a:cubicBezTo>
                    <a:cubicBezTo>
                      <a:pt x="75720" y="177488"/>
                      <a:pt x="72691" y="178696"/>
                      <a:pt x="69056" y="178696"/>
                    </a:cubicBezTo>
                    <a:cubicBezTo>
                      <a:pt x="65422" y="178696"/>
                      <a:pt x="62393" y="177488"/>
                      <a:pt x="60172" y="175070"/>
                    </a:cubicBezTo>
                    <a:cubicBezTo>
                      <a:pt x="57749" y="172653"/>
                      <a:pt x="56537" y="169631"/>
                      <a:pt x="56537" y="166206"/>
                    </a:cubicBezTo>
                    <a:lnTo>
                      <a:pt x="56537" y="23571"/>
                    </a:lnTo>
                    <a:lnTo>
                      <a:pt x="11711" y="23571"/>
                    </a:lnTo>
                    <a:cubicBezTo>
                      <a:pt x="8279" y="23571"/>
                      <a:pt x="5452" y="22564"/>
                      <a:pt x="3231" y="20348"/>
                    </a:cubicBezTo>
                    <a:cubicBezTo>
                      <a:pt x="1010" y="18131"/>
                      <a:pt x="0" y="15311"/>
                      <a:pt x="0" y="11685"/>
                    </a:cubicBezTo>
                    <a:cubicBezTo>
                      <a:pt x="0" y="8058"/>
                      <a:pt x="1010" y="5439"/>
                      <a:pt x="3231" y="3223"/>
                    </a:cubicBezTo>
                    <a:cubicBezTo>
                      <a:pt x="5452" y="1007"/>
                      <a:pt x="8279" y="0"/>
                      <a:pt x="11711" y="0"/>
                    </a:cubicBezTo>
                    <a:lnTo>
                      <a:pt x="126806" y="0"/>
                    </a:lnTo>
                    <a:cubicBezTo>
                      <a:pt x="130238" y="0"/>
                      <a:pt x="133065" y="1007"/>
                      <a:pt x="135286" y="3223"/>
                    </a:cubicBezTo>
                    <a:cubicBezTo>
                      <a:pt x="137507" y="5439"/>
                      <a:pt x="138517" y="8260"/>
                      <a:pt x="138517" y="11886"/>
                    </a:cubicBezTo>
                    <a:cubicBezTo>
                      <a:pt x="138517" y="15512"/>
                      <a:pt x="137507" y="18131"/>
                      <a:pt x="135286" y="20348"/>
                    </a:cubicBezTo>
                    <a:cubicBezTo>
                      <a:pt x="133065" y="22564"/>
                      <a:pt x="130238" y="23571"/>
                      <a:pt x="126806" y="23571"/>
                    </a:cubicBezTo>
                    <a:lnTo>
                      <a:pt x="81979" y="2357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19AC121B-FDF3-4D2C-1B3E-7FCDCE130FA3}"/>
                  </a:ext>
                </a:extLst>
              </p:cNvPr>
              <p:cNvSpPr/>
              <p:nvPr/>
            </p:nvSpPr>
            <p:spPr>
              <a:xfrm>
                <a:off x="1723481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51D52837-CDB7-037D-5573-24152C91A44A}"/>
                  </a:ext>
                </a:extLst>
              </p:cNvPr>
              <p:cNvSpPr/>
              <p:nvPr/>
            </p:nvSpPr>
            <p:spPr>
              <a:xfrm>
                <a:off x="1936910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1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30772669-0ACB-677F-6F35-4D093CA4335B}"/>
                  </a:ext>
                </a:extLst>
              </p:cNvPr>
              <p:cNvSpPr/>
              <p:nvPr/>
            </p:nvSpPr>
            <p:spPr>
              <a:xfrm>
                <a:off x="2133782" y="3140028"/>
                <a:ext cx="115901" cy="178696"/>
              </a:xfrm>
              <a:custGeom>
                <a:avLst/>
                <a:gdLst>
                  <a:gd name="connsiteX0" fmla="*/ 0 w 115901"/>
                  <a:gd name="connsiteY0" fmla="*/ 11886 h 178696"/>
                  <a:gd name="connsiteX1" fmla="*/ 3433 w 115901"/>
                  <a:gd name="connsiteY1" fmla="*/ 3425 h 178696"/>
                  <a:gd name="connsiteX2" fmla="*/ 11913 w 115901"/>
                  <a:gd name="connsiteY2" fmla="*/ 0 h 178696"/>
                  <a:gd name="connsiteX3" fmla="*/ 103585 w 115901"/>
                  <a:gd name="connsiteY3" fmla="*/ 0 h 178696"/>
                  <a:gd name="connsiteX4" fmla="*/ 112267 w 115901"/>
                  <a:gd name="connsiteY4" fmla="*/ 3425 h 178696"/>
                  <a:gd name="connsiteX5" fmla="*/ 115700 w 115901"/>
                  <a:gd name="connsiteY5" fmla="*/ 12088 h 178696"/>
                  <a:gd name="connsiteX6" fmla="*/ 112267 w 115901"/>
                  <a:gd name="connsiteY6" fmla="*/ 20549 h 178696"/>
                  <a:gd name="connsiteX7" fmla="*/ 103787 w 115901"/>
                  <a:gd name="connsiteY7" fmla="*/ 23772 h 178696"/>
                  <a:gd name="connsiteX8" fmla="*/ 25442 w 115901"/>
                  <a:gd name="connsiteY8" fmla="*/ 23772 h 178696"/>
                  <a:gd name="connsiteX9" fmla="*/ 25442 w 115901"/>
                  <a:gd name="connsiteY9" fmla="*/ 77361 h 178696"/>
                  <a:gd name="connsiteX10" fmla="*/ 92479 w 115901"/>
                  <a:gd name="connsiteY10" fmla="*/ 77361 h 178696"/>
                  <a:gd name="connsiteX11" fmla="*/ 100960 w 115901"/>
                  <a:gd name="connsiteY11" fmla="*/ 80585 h 178696"/>
                  <a:gd name="connsiteX12" fmla="*/ 104392 w 115901"/>
                  <a:gd name="connsiteY12" fmla="*/ 89046 h 178696"/>
                  <a:gd name="connsiteX13" fmla="*/ 100960 w 115901"/>
                  <a:gd name="connsiteY13" fmla="*/ 97507 h 178696"/>
                  <a:gd name="connsiteX14" fmla="*/ 92479 w 115901"/>
                  <a:gd name="connsiteY14" fmla="*/ 100932 h 178696"/>
                  <a:gd name="connsiteX15" fmla="*/ 25442 w 115901"/>
                  <a:gd name="connsiteY15" fmla="*/ 100932 h 178696"/>
                  <a:gd name="connsiteX16" fmla="*/ 25442 w 115901"/>
                  <a:gd name="connsiteY16" fmla="*/ 154924 h 178696"/>
                  <a:gd name="connsiteX17" fmla="*/ 103787 w 115901"/>
                  <a:gd name="connsiteY17" fmla="*/ 154924 h 178696"/>
                  <a:gd name="connsiteX18" fmla="*/ 112469 w 115901"/>
                  <a:gd name="connsiteY18" fmla="*/ 158349 h 178696"/>
                  <a:gd name="connsiteX19" fmla="*/ 115902 w 115901"/>
                  <a:gd name="connsiteY19" fmla="*/ 167012 h 178696"/>
                  <a:gd name="connsiteX20" fmla="*/ 112469 w 115901"/>
                  <a:gd name="connsiteY20" fmla="*/ 175473 h 178696"/>
                  <a:gd name="connsiteX21" fmla="*/ 103989 w 115901"/>
                  <a:gd name="connsiteY21" fmla="*/ 178696 h 178696"/>
                  <a:gd name="connsiteX22" fmla="*/ 12317 w 115901"/>
                  <a:gd name="connsiteY22" fmla="*/ 178696 h 178696"/>
                  <a:gd name="connsiteX23" fmla="*/ 3837 w 115901"/>
                  <a:gd name="connsiteY23" fmla="*/ 175272 h 178696"/>
                  <a:gd name="connsiteX24" fmla="*/ 404 w 115901"/>
                  <a:gd name="connsiteY24" fmla="*/ 166810 h 178696"/>
                  <a:gd name="connsiteX25" fmla="*/ 404 w 115901"/>
                  <a:gd name="connsiteY25" fmla="*/ 1249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901" h="178696">
                    <a:moveTo>
                      <a:pt x="0" y="11886"/>
                    </a:move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3585" y="0"/>
                    </a:lnTo>
                    <a:cubicBezTo>
                      <a:pt x="107219" y="0"/>
                      <a:pt x="110046" y="1209"/>
                      <a:pt x="112267" y="3425"/>
                    </a:cubicBezTo>
                    <a:cubicBezTo>
                      <a:pt x="114488" y="5641"/>
                      <a:pt x="115700" y="8461"/>
                      <a:pt x="115700" y="12088"/>
                    </a:cubicBezTo>
                    <a:cubicBezTo>
                      <a:pt x="115700" y="15714"/>
                      <a:pt x="114488" y="18333"/>
                      <a:pt x="112267" y="20549"/>
                    </a:cubicBezTo>
                    <a:cubicBezTo>
                      <a:pt x="110046" y="22765"/>
                      <a:pt x="107219" y="23772"/>
                      <a:pt x="103787" y="23772"/>
                    </a:cubicBezTo>
                    <a:lnTo>
                      <a:pt x="25442" y="23772"/>
                    </a:lnTo>
                    <a:lnTo>
                      <a:pt x="25442" y="77361"/>
                    </a:lnTo>
                    <a:lnTo>
                      <a:pt x="92479" y="77361"/>
                    </a:lnTo>
                    <a:cubicBezTo>
                      <a:pt x="95912" y="77361"/>
                      <a:pt x="98739" y="78369"/>
                      <a:pt x="100960" y="80585"/>
                    </a:cubicBezTo>
                    <a:cubicBezTo>
                      <a:pt x="103181" y="82801"/>
                      <a:pt x="104392" y="85621"/>
                      <a:pt x="104392" y="89046"/>
                    </a:cubicBezTo>
                    <a:cubicBezTo>
                      <a:pt x="104392" y="92471"/>
                      <a:pt x="103181" y="95291"/>
                      <a:pt x="100960" y="97507"/>
                    </a:cubicBezTo>
                    <a:cubicBezTo>
                      <a:pt x="98739" y="99724"/>
                      <a:pt x="95912" y="100932"/>
                      <a:pt x="92479" y="100932"/>
                    </a:cubicBezTo>
                    <a:lnTo>
                      <a:pt x="25442" y="100932"/>
                    </a:lnTo>
                    <a:lnTo>
                      <a:pt x="25442" y="154924"/>
                    </a:lnTo>
                    <a:lnTo>
                      <a:pt x="103787" y="154924"/>
                    </a:lnTo>
                    <a:cubicBezTo>
                      <a:pt x="107421" y="154924"/>
                      <a:pt x="110248" y="156133"/>
                      <a:pt x="112469" y="158349"/>
                    </a:cubicBezTo>
                    <a:cubicBezTo>
                      <a:pt x="114690" y="160565"/>
                      <a:pt x="115902" y="163386"/>
                      <a:pt x="115902" y="167012"/>
                    </a:cubicBezTo>
                    <a:cubicBezTo>
                      <a:pt x="115902" y="170638"/>
                      <a:pt x="114690" y="173257"/>
                      <a:pt x="112469" y="175473"/>
                    </a:cubicBezTo>
                    <a:cubicBezTo>
                      <a:pt x="110248" y="177689"/>
                      <a:pt x="107421" y="178696"/>
                      <a:pt x="103989" y="178696"/>
                    </a:cubicBezTo>
                    <a:lnTo>
                      <a:pt x="12317" y="178696"/>
                    </a:lnTo>
                    <a:cubicBezTo>
                      <a:pt x="8885" y="178696"/>
                      <a:pt x="6058" y="177488"/>
                      <a:pt x="3837" y="175272"/>
                    </a:cubicBezTo>
                    <a:cubicBezTo>
                      <a:pt x="1615" y="173056"/>
                      <a:pt x="404" y="170235"/>
                      <a:pt x="404" y="166810"/>
                    </a:cubicBezTo>
                    <a:lnTo>
                      <a:pt x="404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1A04178D-BFA1-6ED8-6ABA-4EEC8CDE2BE6}"/>
                  </a:ext>
                </a:extLst>
              </p:cNvPr>
              <p:cNvSpPr/>
              <p:nvPr/>
            </p:nvSpPr>
            <p:spPr>
              <a:xfrm>
                <a:off x="2398498" y="3139424"/>
                <a:ext cx="25441" cy="179300"/>
              </a:xfrm>
              <a:custGeom>
                <a:avLst/>
                <a:gdLst>
                  <a:gd name="connsiteX0" fmla="*/ 0 w 25441"/>
                  <a:gd name="connsiteY0" fmla="*/ 12491 h 179300"/>
                  <a:gd name="connsiteX1" fmla="*/ 3635 w 25441"/>
                  <a:gd name="connsiteY1" fmla="*/ 3626 h 179300"/>
                  <a:gd name="connsiteX2" fmla="*/ 12721 w 25441"/>
                  <a:gd name="connsiteY2" fmla="*/ 0 h 179300"/>
                  <a:gd name="connsiteX3" fmla="*/ 21807 w 25441"/>
                  <a:gd name="connsiteY3" fmla="*/ 3626 h 179300"/>
                  <a:gd name="connsiteX4" fmla="*/ 25442 w 25441"/>
                  <a:gd name="connsiteY4" fmla="*/ 12491 h 179300"/>
                  <a:gd name="connsiteX5" fmla="*/ 25442 w 25441"/>
                  <a:gd name="connsiteY5" fmla="*/ 166810 h 179300"/>
                  <a:gd name="connsiteX6" fmla="*/ 21807 w 25441"/>
                  <a:gd name="connsiteY6" fmla="*/ 175675 h 179300"/>
                  <a:gd name="connsiteX7" fmla="*/ 12721 w 25441"/>
                  <a:gd name="connsiteY7" fmla="*/ 179301 h 179300"/>
                  <a:gd name="connsiteX8" fmla="*/ 3635 w 25441"/>
                  <a:gd name="connsiteY8" fmla="*/ 175675 h 179300"/>
                  <a:gd name="connsiteX9" fmla="*/ 0 w 25441"/>
                  <a:gd name="connsiteY9" fmla="*/ 166810 h 179300"/>
                  <a:gd name="connsiteX10" fmla="*/ 0 w 25441"/>
                  <a:gd name="connsiteY10" fmla="*/ 12491 h 17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41" h="179300">
                    <a:moveTo>
                      <a:pt x="0" y="12491"/>
                    </a:moveTo>
                    <a:cubicBezTo>
                      <a:pt x="0" y="8864"/>
                      <a:pt x="1211" y="5842"/>
                      <a:pt x="3635" y="3626"/>
                    </a:cubicBezTo>
                    <a:cubicBezTo>
                      <a:pt x="6057" y="1209"/>
                      <a:pt x="9086" y="0"/>
                      <a:pt x="12721" y="0"/>
                    </a:cubicBezTo>
                    <a:cubicBezTo>
                      <a:pt x="16355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66810"/>
                    </a:lnTo>
                    <a:cubicBezTo>
                      <a:pt x="25442" y="170436"/>
                      <a:pt x="24230" y="173459"/>
                      <a:pt x="21807" y="175675"/>
                    </a:cubicBezTo>
                    <a:cubicBezTo>
                      <a:pt x="19384" y="178092"/>
                      <a:pt x="16355" y="179301"/>
                      <a:pt x="12721" y="179301"/>
                    </a:cubicBezTo>
                    <a:cubicBezTo>
                      <a:pt x="9086" y="179301"/>
                      <a:pt x="6057" y="178092"/>
                      <a:pt x="3635" y="175675"/>
                    </a:cubicBezTo>
                    <a:cubicBezTo>
                      <a:pt x="1211" y="173257"/>
                      <a:pt x="0" y="170235"/>
                      <a:pt x="0" y="166810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DD4BCEDB-80FA-7A2D-8C04-3944B937018A}"/>
                  </a:ext>
                </a:extLst>
              </p:cNvPr>
              <p:cNvSpPr/>
              <p:nvPr/>
            </p:nvSpPr>
            <p:spPr>
              <a:xfrm>
                <a:off x="2489968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6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1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2 w 129834"/>
                  <a:gd name="connsiteY18" fmla="*/ 13297 h 184941"/>
                  <a:gd name="connsiteX19" fmla="*/ 64008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7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4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6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6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79" y="108789"/>
                      <a:pt x="76931" y="106775"/>
                    </a:cubicBezTo>
                    <a:cubicBezTo>
                      <a:pt x="71883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2" y="13297"/>
                    </a:cubicBezTo>
                    <a:cubicBezTo>
                      <a:pt x="30490" y="4432"/>
                      <a:pt x="45432" y="0"/>
                      <a:pt x="64008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1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7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BC681F7D-C4B0-FF09-0999-93A6F7541B91}"/>
                  </a:ext>
                </a:extLst>
              </p:cNvPr>
              <p:cNvSpPr/>
              <p:nvPr/>
            </p:nvSpPr>
            <p:spPr>
              <a:xfrm>
                <a:off x="2768617" y="3139222"/>
                <a:ext cx="151641" cy="179905"/>
              </a:xfrm>
              <a:custGeom>
                <a:avLst/>
                <a:gdLst>
                  <a:gd name="connsiteX0" fmla="*/ 139123 w 151641"/>
                  <a:gd name="connsiteY0" fmla="*/ 202 h 179905"/>
                  <a:gd name="connsiteX1" fmla="*/ 148209 w 151641"/>
                  <a:gd name="connsiteY1" fmla="*/ 3828 h 179905"/>
                  <a:gd name="connsiteX2" fmla="*/ 151642 w 151641"/>
                  <a:gd name="connsiteY2" fmla="*/ 12692 h 179905"/>
                  <a:gd name="connsiteX3" fmla="*/ 151642 w 151641"/>
                  <a:gd name="connsiteY3" fmla="*/ 163990 h 179905"/>
                  <a:gd name="connsiteX4" fmla="*/ 148007 w 151641"/>
                  <a:gd name="connsiteY4" fmla="*/ 175675 h 179905"/>
                  <a:gd name="connsiteX5" fmla="*/ 138113 w 151641"/>
                  <a:gd name="connsiteY5" fmla="*/ 179906 h 179905"/>
                  <a:gd name="connsiteX6" fmla="*/ 127007 w 151641"/>
                  <a:gd name="connsiteY6" fmla="*/ 176682 h 179905"/>
                  <a:gd name="connsiteX7" fmla="*/ 117113 w 151641"/>
                  <a:gd name="connsiteY7" fmla="*/ 166206 h 179905"/>
                  <a:gd name="connsiteX8" fmla="*/ 25442 w 151641"/>
                  <a:gd name="connsiteY8" fmla="*/ 44120 h 179905"/>
                  <a:gd name="connsiteX9" fmla="*/ 25442 w 151641"/>
                  <a:gd name="connsiteY9" fmla="*/ 167012 h 179905"/>
                  <a:gd name="connsiteX10" fmla="*/ 21807 w 151641"/>
                  <a:gd name="connsiteY10" fmla="*/ 175876 h 179905"/>
                  <a:gd name="connsiteX11" fmla="*/ 12519 w 151641"/>
                  <a:gd name="connsiteY11" fmla="*/ 179503 h 179905"/>
                  <a:gd name="connsiteX12" fmla="*/ 3635 w 151641"/>
                  <a:gd name="connsiteY12" fmla="*/ 175876 h 179905"/>
                  <a:gd name="connsiteX13" fmla="*/ 0 w 151641"/>
                  <a:gd name="connsiteY13" fmla="*/ 167012 h 179905"/>
                  <a:gd name="connsiteX14" fmla="*/ 0 w 151641"/>
                  <a:gd name="connsiteY14" fmla="*/ 16117 h 179905"/>
                  <a:gd name="connsiteX15" fmla="*/ 3836 w 151641"/>
                  <a:gd name="connsiteY15" fmla="*/ 4231 h 179905"/>
                  <a:gd name="connsiteX16" fmla="*/ 14538 w 151641"/>
                  <a:gd name="connsiteY16" fmla="*/ 0 h 179905"/>
                  <a:gd name="connsiteX17" fmla="*/ 24634 w 151641"/>
                  <a:gd name="connsiteY17" fmla="*/ 3223 h 179905"/>
                  <a:gd name="connsiteX18" fmla="*/ 33317 w 151641"/>
                  <a:gd name="connsiteY18" fmla="*/ 13095 h 179905"/>
                  <a:gd name="connsiteX19" fmla="*/ 126200 w 151641"/>
                  <a:gd name="connsiteY19" fmla="*/ 137397 h 179905"/>
                  <a:gd name="connsiteX20" fmla="*/ 126200 w 151641"/>
                  <a:gd name="connsiteY20" fmla="*/ 12692 h 179905"/>
                  <a:gd name="connsiteX21" fmla="*/ 129834 w 151641"/>
                  <a:gd name="connsiteY21" fmla="*/ 3828 h 179905"/>
                  <a:gd name="connsiteX22" fmla="*/ 138719 w 151641"/>
                  <a:gd name="connsiteY22" fmla="*/ 202 h 17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641" h="179905">
                    <a:moveTo>
                      <a:pt x="139123" y="202"/>
                    </a:moveTo>
                    <a:cubicBezTo>
                      <a:pt x="142757" y="202"/>
                      <a:pt x="145786" y="1410"/>
                      <a:pt x="148209" y="3828"/>
                    </a:cubicBezTo>
                    <a:cubicBezTo>
                      <a:pt x="150430" y="6245"/>
                      <a:pt x="151642" y="9267"/>
                      <a:pt x="151642" y="12692"/>
                    </a:cubicBezTo>
                    <a:lnTo>
                      <a:pt x="151642" y="163990"/>
                    </a:lnTo>
                    <a:cubicBezTo>
                      <a:pt x="151642" y="168825"/>
                      <a:pt x="150430" y="172653"/>
                      <a:pt x="148007" y="175675"/>
                    </a:cubicBezTo>
                    <a:cubicBezTo>
                      <a:pt x="145584" y="178495"/>
                      <a:pt x="142353" y="179906"/>
                      <a:pt x="138113" y="179906"/>
                    </a:cubicBezTo>
                    <a:cubicBezTo>
                      <a:pt x="133671" y="179906"/>
                      <a:pt x="129834" y="178898"/>
                      <a:pt x="127007" y="176682"/>
                    </a:cubicBezTo>
                    <a:cubicBezTo>
                      <a:pt x="124180" y="174667"/>
                      <a:pt x="120748" y="171041"/>
                      <a:pt x="117113" y="166206"/>
                    </a:cubicBezTo>
                    <a:lnTo>
                      <a:pt x="25442" y="44120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4"/>
                      <a:pt x="16355" y="179503"/>
                      <a:pt x="12519" y="179503"/>
                    </a:cubicBezTo>
                    <a:cubicBezTo>
                      <a:pt x="8683" y="179503"/>
                      <a:pt x="5856" y="178294"/>
                      <a:pt x="3635" y="175876"/>
                    </a:cubicBezTo>
                    <a:cubicBezTo>
                      <a:pt x="1211" y="173459"/>
                      <a:pt x="0" y="170437"/>
                      <a:pt x="0" y="167012"/>
                    </a:cubicBezTo>
                    <a:lnTo>
                      <a:pt x="0" y="16117"/>
                    </a:lnTo>
                    <a:cubicBezTo>
                      <a:pt x="0" y="11080"/>
                      <a:pt x="1211" y="7051"/>
                      <a:pt x="3836" y="4231"/>
                    </a:cubicBezTo>
                    <a:cubicBezTo>
                      <a:pt x="6461" y="1410"/>
                      <a:pt x="9894" y="0"/>
                      <a:pt x="14538" y="0"/>
                    </a:cubicBezTo>
                    <a:cubicBezTo>
                      <a:pt x="18577" y="0"/>
                      <a:pt x="21807" y="1007"/>
                      <a:pt x="24634" y="3223"/>
                    </a:cubicBezTo>
                    <a:cubicBezTo>
                      <a:pt x="27461" y="5238"/>
                      <a:pt x="30288" y="8663"/>
                      <a:pt x="33317" y="13095"/>
                    </a:cubicBezTo>
                    <a:lnTo>
                      <a:pt x="126200" y="137397"/>
                    </a:lnTo>
                    <a:lnTo>
                      <a:pt x="126200" y="12692"/>
                    </a:lnTo>
                    <a:cubicBezTo>
                      <a:pt x="126200" y="9066"/>
                      <a:pt x="127411" y="6044"/>
                      <a:pt x="129834" y="3828"/>
                    </a:cubicBezTo>
                    <a:cubicBezTo>
                      <a:pt x="132257" y="1410"/>
                      <a:pt x="135286" y="202"/>
                      <a:pt x="138719" y="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256F763A-5D87-253D-1FF3-512DC23A48A4}"/>
                  </a:ext>
                </a:extLst>
              </p:cNvPr>
              <p:cNvSpPr/>
              <p:nvPr/>
            </p:nvSpPr>
            <p:spPr>
              <a:xfrm>
                <a:off x="2985277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4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F628FD7A-EB00-6408-6E4B-E707121EAEE0}"/>
                  </a:ext>
                </a:extLst>
              </p:cNvPr>
              <p:cNvSpPr/>
              <p:nvPr/>
            </p:nvSpPr>
            <p:spPr>
              <a:xfrm>
                <a:off x="3209410" y="3138814"/>
                <a:ext cx="257661" cy="180313"/>
              </a:xfrm>
              <a:custGeom>
                <a:avLst/>
                <a:gdLst>
                  <a:gd name="connsiteX0" fmla="*/ 244926 w 257661"/>
                  <a:gd name="connsiteY0" fmla="*/ 408 h 180313"/>
                  <a:gd name="connsiteX1" fmla="*/ 255830 w 257661"/>
                  <a:gd name="connsiteY1" fmla="*/ 6653 h 180313"/>
                  <a:gd name="connsiteX2" fmla="*/ 256435 w 257661"/>
                  <a:gd name="connsiteY2" fmla="*/ 21159 h 180313"/>
                  <a:gd name="connsiteX3" fmla="*/ 208782 w 257661"/>
                  <a:gd name="connsiteY3" fmla="*/ 166010 h 180313"/>
                  <a:gd name="connsiteX4" fmla="*/ 188590 w 257661"/>
                  <a:gd name="connsiteY4" fmla="*/ 180314 h 180313"/>
                  <a:gd name="connsiteX5" fmla="*/ 169206 w 257661"/>
                  <a:gd name="connsiteY5" fmla="*/ 165607 h 180313"/>
                  <a:gd name="connsiteX6" fmla="*/ 128418 w 257661"/>
                  <a:gd name="connsiteY6" fmla="*/ 32642 h 180313"/>
                  <a:gd name="connsiteX7" fmla="*/ 87429 w 257661"/>
                  <a:gd name="connsiteY7" fmla="*/ 166010 h 180313"/>
                  <a:gd name="connsiteX8" fmla="*/ 68448 w 257661"/>
                  <a:gd name="connsiteY8" fmla="*/ 180112 h 180313"/>
                  <a:gd name="connsiteX9" fmla="*/ 48862 w 257661"/>
                  <a:gd name="connsiteY9" fmla="*/ 166211 h 180313"/>
                  <a:gd name="connsiteX10" fmla="*/ 1209 w 257661"/>
                  <a:gd name="connsiteY10" fmla="*/ 20756 h 180313"/>
                  <a:gd name="connsiteX11" fmla="*/ 2016 w 257661"/>
                  <a:gd name="connsiteY11" fmla="*/ 6049 h 180313"/>
                  <a:gd name="connsiteX12" fmla="*/ 13526 w 257661"/>
                  <a:gd name="connsiteY12" fmla="*/ 207 h 180313"/>
                  <a:gd name="connsiteX13" fmla="*/ 28670 w 257661"/>
                  <a:gd name="connsiteY13" fmla="*/ 12899 h 180313"/>
                  <a:gd name="connsiteX14" fmla="*/ 68852 w 257661"/>
                  <a:gd name="connsiteY14" fmla="*/ 148684 h 180313"/>
                  <a:gd name="connsiteX15" fmla="*/ 108630 w 257661"/>
                  <a:gd name="connsiteY15" fmla="*/ 17935 h 180313"/>
                  <a:gd name="connsiteX16" fmla="*/ 129630 w 257661"/>
                  <a:gd name="connsiteY16" fmla="*/ 207 h 180313"/>
                  <a:gd name="connsiteX17" fmla="*/ 142957 w 257661"/>
                  <a:gd name="connsiteY17" fmla="*/ 4437 h 180313"/>
                  <a:gd name="connsiteX18" fmla="*/ 150226 w 257661"/>
                  <a:gd name="connsiteY18" fmla="*/ 17935 h 180313"/>
                  <a:gd name="connsiteX19" fmla="*/ 190407 w 257661"/>
                  <a:gd name="connsiteY19" fmla="*/ 148684 h 180313"/>
                  <a:gd name="connsiteX20" fmla="*/ 228166 w 257661"/>
                  <a:gd name="connsiteY20" fmla="*/ 16525 h 180313"/>
                  <a:gd name="connsiteX21" fmla="*/ 244926 w 257661"/>
                  <a:gd name="connsiteY21" fmla="*/ 5 h 1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7661" h="180313">
                    <a:moveTo>
                      <a:pt x="244926" y="408"/>
                    </a:moveTo>
                    <a:cubicBezTo>
                      <a:pt x="249974" y="610"/>
                      <a:pt x="253608" y="2826"/>
                      <a:pt x="255830" y="6653"/>
                    </a:cubicBezTo>
                    <a:cubicBezTo>
                      <a:pt x="258051" y="10481"/>
                      <a:pt x="258252" y="15316"/>
                      <a:pt x="256435" y="21159"/>
                    </a:cubicBezTo>
                    <a:lnTo>
                      <a:pt x="208782" y="166010"/>
                    </a:lnTo>
                    <a:cubicBezTo>
                      <a:pt x="205754" y="175680"/>
                      <a:pt x="198888" y="180314"/>
                      <a:pt x="188590" y="180314"/>
                    </a:cubicBezTo>
                    <a:cubicBezTo>
                      <a:pt x="178292" y="180314"/>
                      <a:pt x="171831" y="175478"/>
                      <a:pt x="169206" y="165607"/>
                    </a:cubicBezTo>
                    <a:lnTo>
                      <a:pt x="128418" y="32642"/>
                    </a:lnTo>
                    <a:lnTo>
                      <a:pt x="87429" y="166010"/>
                    </a:lnTo>
                    <a:cubicBezTo>
                      <a:pt x="85005" y="175478"/>
                      <a:pt x="78746" y="180112"/>
                      <a:pt x="68448" y="180112"/>
                    </a:cubicBezTo>
                    <a:cubicBezTo>
                      <a:pt x="58150" y="180112"/>
                      <a:pt x="51891" y="175478"/>
                      <a:pt x="48862" y="166211"/>
                    </a:cubicBezTo>
                    <a:lnTo>
                      <a:pt x="1209" y="20756"/>
                    </a:lnTo>
                    <a:cubicBezTo>
                      <a:pt x="-608" y="14510"/>
                      <a:pt x="-407" y="9675"/>
                      <a:pt x="2016" y="6049"/>
                    </a:cubicBezTo>
                    <a:cubicBezTo>
                      <a:pt x="4440" y="2423"/>
                      <a:pt x="8276" y="408"/>
                      <a:pt x="13526" y="207"/>
                    </a:cubicBezTo>
                    <a:cubicBezTo>
                      <a:pt x="21401" y="5"/>
                      <a:pt x="26449" y="4236"/>
                      <a:pt x="28670" y="12899"/>
                    </a:cubicBezTo>
                    <a:lnTo>
                      <a:pt x="68852" y="148684"/>
                    </a:lnTo>
                    <a:lnTo>
                      <a:pt x="108630" y="17935"/>
                    </a:lnTo>
                    <a:cubicBezTo>
                      <a:pt x="111659" y="6049"/>
                      <a:pt x="118524" y="207"/>
                      <a:pt x="129630" y="207"/>
                    </a:cubicBezTo>
                    <a:cubicBezTo>
                      <a:pt x="135082" y="207"/>
                      <a:pt x="139524" y="1617"/>
                      <a:pt x="142957" y="4437"/>
                    </a:cubicBezTo>
                    <a:cubicBezTo>
                      <a:pt x="146389" y="7258"/>
                      <a:pt x="148812" y="11892"/>
                      <a:pt x="150226" y="17935"/>
                    </a:cubicBezTo>
                    <a:lnTo>
                      <a:pt x="190407" y="148684"/>
                    </a:lnTo>
                    <a:lnTo>
                      <a:pt x="228166" y="16525"/>
                    </a:lnTo>
                    <a:cubicBezTo>
                      <a:pt x="230590" y="5243"/>
                      <a:pt x="236041" y="-196"/>
                      <a:pt x="24492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86134182-C947-9A87-6EC3-72F7696EEAAD}"/>
                  </a:ext>
                </a:extLst>
              </p:cNvPr>
              <p:cNvSpPr/>
              <p:nvPr/>
            </p:nvSpPr>
            <p:spPr>
              <a:xfrm>
                <a:off x="3724303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2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F58A458F-0E2B-FE31-61EA-4F88E6DF14B1}"/>
                  </a:ext>
                </a:extLst>
              </p:cNvPr>
              <p:cNvSpPr/>
              <p:nvPr/>
            </p:nvSpPr>
            <p:spPr>
              <a:xfrm>
                <a:off x="3936924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4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4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5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0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2" y="179502"/>
                      <a:pt x="5856" y="178293"/>
                      <a:pt x="3634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4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5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B5DCB143-0020-85BA-3D0B-790A54F791BC}"/>
                  </a:ext>
                </a:extLst>
              </p:cNvPr>
              <p:cNvSpPr/>
              <p:nvPr/>
            </p:nvSpPr>
            <p:spPr>
              <a:xfrm>
                <a:off x="4105527" y="3136805"/>
                <a:ext cx="155680" cy="184941"/>
              </a:xfrm>
              <a:custGeom>
                <a:avLst/>
                <a:gdLst>
                  <a:gd name="connsiteX0" fmla="*/ 26452 w 155680"/>
                  <a:gd name="connsiteY0" fmla="*/ 92471 h 184941"/>
                  <a:gd name="connsiteX1" fmla="*/ 35134 w 155680"/>
                  <a:gd name="connsiteY1" fmla="*/ 126317 h 184941"/>
                  <a:gd name="connsiteX2" fmla="*/ 59163 w 155680"/>
                  <a:gd name="connsiteY2" fmla="*/ 150895 h 184941"/>
                  <a:gd name="connsiteX3" fmla="*/ 93085 w 155680"/>
                  <a:gd name="connsiteY3" fmla="*/ 159961 h 184941"/>
                  <a:gd name="connsiteX4" fmla="*/ 130440 w 155680"/>
                  <a:gd name="connsiteY4" fmla="*/ 153312 h 184941"/>
                  <a:gd name="connsiteX5" fmla="*/ 130440 w 155680"/>
                  <a:gd name="connsiteY5" fmla="*/ 102343 h 184941"/>
                  <a:gd name="connsiteX6" fmla="*/ 134075 w 155680"/>
                  <a:gd name="connsiteY6" fmla="*/ 93277 h 184941"/>
                  <a:gd name="connsiteX7" fmla="*/ 143161 w 155680"/>
                  <a:gd name="connsiteY7" fmla="*/ 89650 h 184941"/>
                  <a:gd name="connsiteX8" fmla="*/ 152045 w 155680"/>
                  <a:gd name="connsiteY8" fmla="*/ 93277 h 184941"/>
                  <a:gd name="connsiteX9" fmla="*/ 155680 w 155680"/>
                  <a:gd name="connsiteY9" fmla="*/ 102343 h 184941"/>
                  <a:gd name="connsiteX10" fmla="*/ 155680 w 155680"/>
                  <a:gd name="connsiteY10" fmla="*/ 151701 h 184941"/>
                  <a:gd name="connsiteX11" fmla="*/ 137911 w 155680"/>
                  <a:gd name="connsiteY11" fmla="*/ 175876 h 184941"/>
                  <a:gd name="connsiteX12" fmla="*/ 91672 w 155680"/>
                  <a:gd name="connsiteY12" fmla="*/ 184942 h 184941"/>
                  <a:gd name="connsiteX13" fmla="*/ 45028 w 155680"/>
                  <a:gd name="connsiteY13" fmla="*/ 172451 h 184941"/>
                  <a:gd name="connsiteX14" fmla="*/ 11913 w 155680"/>
                  <a:gd name="connsiteY14" fmla="*/ 138807 h 184941"/>
                  <a:gd name="connsiteX15" fmla="*/ 0 w 155680"/>
                  <a:gd name="connsiteY15" fmla="*/ 92471 h 184941"/>
                  <a:gd name="connsiteX16" fmla="*/ 11711 w 155680"/>
                  <a:gd name="connsiteY16" fmla="*/ 45933 h 184941"/>
                  <a:gd name="connsiteX17" fmla="*/ 44826 w 155680"/>
                  <a:gd name="connsiteY17" fmla="*/ 12491 h 184941"/>
                  <a:gd name="connsiteX18" fmla="*/ 93691 w 155680"/>
                  <a:gd name="connsiteY18" fmla="*/ 0 h 184941"/>
                  <a:gd name="connsiteX19" fmla="*/ 117517 w 155680"/>
                  <a:gd name="connsiteY19" fmla="*/ 2619 h 184941"/>
                  <a:gd name="connsiteX20" fmla="*/ 137305 w 155680"/>
                  <a:gd name="connsiteY20" fmla="*/ 9469 h 184941"/>
                  <a:gd name="connsiteX21" fmla="*/ 150228 w 155680"/>
                  <a:gd name="connsiteY21" fmla="*/ 18736 h 184941"/>
                  <a:gd name="connsiteX22" fmla="*/ 155074 w 155680"/>
                  <a:gd name="connsiteY22" fmla="*/ 28608 h 184941"/>
                  <a:gd name="connsiteX23" fmla="*/ 151844 w 155680"/>
                  <a:gd name="connsiteY23" fmla="*/ 36465 h 184941"/>
                  <a:gd name="connsiteX24" fmla="*/ 143767 w 155680"/>
                  <a:gd name="connsiteY24" fmla="*/ 39285 h 184941"/>
                  <a:gd name="connsiteX25" fmla="*/ 135286 w 155680"/>
                  <a:gd name="connsiteY25" fmla="*/ 37069 h 184941"/>
                  <a:gd name="connsiteX26" fmla="*/ 124988 w 155680"/>
                  <a:gd name="connsiteY26" fmla="*/ 32032 h 184941"/>
                  <a:gd name="connsiteX27" fmla="*/ 110854 w 155680"/>
                  <a:gd name="connsiteY27" fmla="*/ 26996 h 184941"/>
                  <a:gd name="connsiteX28" fmla="*/ 91470 w 155680"/>
                  <a:gd name="connsiteY28" fmla="*/ 24780 h 184941"/>
                  <a:gd name="connsiteX29" fmla="*/ 57951 w 155680"/>
                  <a:gd name="connsiteY29" fmla="*/ 33845 h 184941"/>
                  <a:gd name="connsiteX30" fmla="*/ 34932 w 155680"/>
                  <a:gd name="connsiteY30" fmla="*/ 58424 h 184941"/>
                  <a:gd name="connsiteX31" fmla="*/ 26855 w 155680"/>
                  <a:gd name="connsiteY31" fmla="*/ 9247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5680" h="184941">
                    <a:moveTo>
                      <a:pt x="26452" y="92471"/>
                    </a:moveTo>
                    <a:cubicBezTo>
                      <a:pt x="26452" y="104760"/>
                      <a:pt x="29279" y="116042"/>
                      <a:pt x="35134" y="126317"/>
                    </a:cubicBezTo>
                    <a:cubicBezTo>
                      <a:pt x="40990" y="136591"/>
                      <a:pt x="48865" y="144851"/>
                      <a:pt x="59163" y="150895"/>
                    </a:cubicBezTo>
                    <a:cubicBezTo>
                      <a:pt x="69460" y="156939"/>
                      <a:pt x="80768" y="159961"/>
                      <a:pt x="93085" y="159961"/>
                    </a:cubicBezTo>
                    <a:cubicBezTo>
                      <a:pt x="107421" y="159961"/>
                      <a:pt x="119940" y="157745"/>
                      <a:pt x="130440" y="153312"/>
                    </a:cubicBezTo>
                    <a:lnTo>
                      <a:pt x="130440" y="102343"/>
                    </a:lnTo>
                    <a:cubicBezTo>
                      <a:pt x="130440" y="98716"/>
                      <a:pt x="131652" y="95493"/>
                      <a:pt x="134075" y="93277"/>
                    </a:cubicBezTo>
                    <a:cubicBezTo>
                      <a:pt x="136498" y="90859"/>
                      <a:pt x="139527" y="89650"/>
                      <a:pt x="143161" y="89650"/>
                    </a:cubicBezTo>
                    <a:cubicBezTo>
                      <a:pt x="146796" y="89650"/>
                      <a:pt x="149824" y="90859"/>
                      <a:pt x="152045" y="93277"/>
                    </a:cubicBezTo>
                    <a:cubicBezTo>
                      <a:pt x="154469" y="95694"/>
                      <a:pt x="155680" y="98716"/>
                      <a:pt x="155680" y="102343"/>
                    </a:cubicBezTo>
                    <a:lnTo>
                      <a:pt x="155680" y="151701"/>
                    </a:lnTo>
                    <a:cubicBezTo>
                      <a:pt x="155680" y="161774"/>
                      <a:pt x="149824" y="169832"/>
                      <a:pt x="137911" y="175876"/>
                    </a:cubicBezTo>
                    <a:cubicBezTo>
                      <a:pt x="125998" y="181920"/>
                      <a:pt x="110652" y="184942"/>
                      <a:pt x="91672" y="184942"/>
                    </a:cubicBezTo>
                    <a:cubicBezTo>
                      <a:pt x="74711" y="184942"/>
                      <a:pt x="59163" y="180711"/>
                      <a:pt x="45028" y="172451"/>
                    </a:cubicBezTo>
                    <a:cubicBezTo>
                      <a:pt x="30894" y="164191"/>
                      <a:pt x="19788" y="152909"/>
                      <a:pt x="11913" y="138807"/>
                    </a:cubicBezTo>
                    <a:cubicBezTo>
                      <a:pt x="3837" y="124705"/>
                      <a:pt x="0" y="109192"/>
                      <a:pt x="0" y="92471"/>
                    </a:cubicBezTo>
                    <a:cubicBezTo>
                      <a:pt x="0" y="75750"/>
                      <a:pt x="3837" y="59834"/>
                      <a:pt x="11711" y="45933"/>
                    </a:cubicBezTo>
                    <a:cubicBezTo>
                      <a:pt x="19384" y="31831"/>
                      <a:pt x="30490" y="20751"/>
                      <a:pt x="44826" y="12491"/>
                    </a:cubicBezTo>
                    <a:cubicBezTo>
                      <a:pt x="59163" y="4231"/>
                      <a:pt x="75518" y="0"/>
                      <a:pt x="93691" y="0"/>
                    </a:cubicBezTo>
                    <a:cubicBezTo>
                      <a:pt x="101768" y="0"/>
                      <a:pt x="109643" y="806"/>
                      <a:pt x="117517" y="2619"/>
                    </a:cubicBezTo>
                    <a:cubicBezTo>
                      <a:pt x="125190" y="4432"/>
                      <a:pt x="131854" y="6648"/>
                      <a:pt x="137305" y="9469"/>
                    </a:cubicBezTo>
                    <a:cubicBezTo>
                      <a:pt x="142757" y="12289"/>
                      <a:pt x="146997" y="15311"/>
                      <a:pt x="150228" y="18736"/>
                    </a:cubicBezTo>
                    <a:cubicBezTo>
                      <a:pt x="153459" y="22161"/>
                      <a:pt x="155074" y="25384"/>
                      <a:pt x="155074" y="28608"/>
                    </a:cubicBezTo>
                    <a:cubicBezTo>
                      <a:pt x="155074" y="32032"/>
                      <a:pt x="154065" y="34651"/>
                      <a:pt x="151844" y="36465"/>
                    </a:cubicBezTo>
                    <a:cubicBezTo>
                      <a:pt x="149824" y="38278"/>
                      <a:pt x="146997" y="39285"/>
                      <a:pt x="143767" y="39285"/>
                    </a:cubicBezTo>
                    <a:cubicBezTo>
                      <a:pt x="141546" y="39285"/>
                      <a:pt x="138719" y="38479"/>
                      <a:pt x="135286" y="37069"/>
                    </a:cubicBezTo>
                    <a:cubicBezTo>
                      <a:pt x="131854" y="35457"/>
                      <a:pt x="128421" y="33845"/>
                      <a:pt x="124988" y="32032"/>
                    </a:cubicBezTo>
                    <a:cubicBezTo>
                      <a:pt x="121556" y="30219"/>
                      <a:pt x="116912" y="28608"/>
                      <a:pt x="110854" y="26996"/>
                    </a:cubicBezTo>
                    <a:cubicBezTo>
                      <a:pt x="104796" y="25384"/>
                      <a:pt x="98335" y="24780"/>
                      <a:pt x="91470" y="24780"/>
                    </a:cubicBezTo>
                    <a:cubicBezTo>
                      <a:pt x="78951" y="24780"/>
                      <a:pt x="67845" y="27802"/>
                      <a:pt x="57951" y="33845"/>
                    </a:cubicBezTo>
                    <a:cubicBezTo>
                      <a:pt x="48057" y="39889"/>
                      <a:pt x="40182" y="48149"/>
                      <a:pt x="34932" y="58424"/>
                    </a:cubicBezTo>
                    <a:cubicBezTo>
                      <a:pt x="29480" y="68699"/>
                      <a:pt x="26855" y="80182"/>
                      <a:pt x="26855" y="9247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98872D30-7F3C-4951-E361-2DF0F3A37C29}"/>
                  </a:ext>
                </a:extLst>
              </p:cNvPr>
              <p:cNvSpPr/>
              <p:nvPr/>
            </p:nvSpPr>
            <p:spPr>
              <a:xfrm>
                <a:off x="4409012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7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2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3 w 129834"/>
                  <a:gd name="connsiteY18" fmla="*/ 13297 h 184941"/>
                  <a:gd name="connsiteX19" fmla="*/ 64009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8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5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7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7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80" y="108789"/>
                      <a:pt x="76932" y="106775"/>
                    </a:cubicBezTo>
                    <a:cubicBezTo>
                      <a:pt x="71884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3" y="13297"/>
                    </a:cubicBezTo>
                    <a:cubicBezTo>
                      <a:pt x="30490" y="4432"/>
                      <a:pt x="45432" y="0"/>
                      <a:pt x="64009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2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8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BB05E3B0-8F71-3854-93FE-D9476ED1B722}"/>
                  </a:ext>
                </a:extLst>
              </p:cNvPr>
              <p:cNvSpPr/>
              <p:nvPr/>
            </p:nvSpPr>
            <p:spPr>
              <a:xfrm>
                <a:off x="4590538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5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5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6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1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3" y="179502"/>
                      <a:pt x="5856" y="178293"/>
                      <a:pt x="3635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5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6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55DBABAF-63D8-A40F-4349-BD2A4C8BB771}"/>
                  </a:ext>
                </a:extLst>
              </p:cNvPr>
              <p:cNvSpPr/>
              <p:nvPr/>
            </p:nvSpPr>
            <p:spPr>
              <a:xfrm>
                <a:off x="4753285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83" name="Graphic 74">
                <a:extLst>
                  <a:ext uri="{FF2B5EF4-FFF2-40B4-BE49-F238E27FC236}">
                    <a16:creationId xmlns:a16="http://schemas.microsoft.com/office/drawing/2014/main" id="{E08897B0-EBD3-713D-3DFD-F3503AF6FA27}"/>
                  </a:ext>
                </a:extLst>
              </p:cNvPr>
              <p:cNvGrpSpPr/>
              <p:nvPr/>
            </p:nvGrpSpPr>
            <p:grpSpPr>
              <a:xfrm>
                <a:off x="5011217" y="3125120"/>
                <a:ext cx="339750" cy="196626"/>
                <a:chOff x="5011217" y="3125120"/>
                <a:chExt cx="339750" cy="196626"/>
              </a:xfrm>
              <a:solidFill>
                <a:srgbClr val="00D1BA"/>
              </a:solidFill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D3FEA70-F5FB-419F-C980-3B043F4A35BF}"/>
                    </a:ext>
                  </a:extLst>
                </p:cNvPr>
                <p:cNvSpPr/>
                <p:nvPr/>
              </p:nvSpPr>
              <p:spPr>
                <a:xfrm>
                  <a:off x="5011217" y="3125120"/>
                  <a:ext cx="29346" cy="61042"/>
                </a:xfrm>
                <a:custGeom>
                  <a:avLst/>
                  <a:gdLst>
                    <a:gd name="connsiteX0" fmla="*/ 28996 w 29346"/>
                    <a:gd name="connsiteY0" fmla="*/ 47948 h 61042"/>
                    <a:gd name="connsiteX1" fmla="*/ 27380 w 29346"/>
                    <a:gd name="connsiteY1" fmla="*/ 57417 h 61042"/>
                    <a:gd name="connsiteX2" fmla="*/ 18900 w 29346"/>
                    <a:gd name="connsiteY2" fmla="*/ 61043 h 61042"/>
                    <a:gd name="connsiteX3" fmla="*/ 10217 w 29346"/>
                    <a:gd name="connsiteY3" fmla="*/ 57618 h 61042"/>
                    <a:gd name="connsiteX4" fmla="*/ 5977 w 29346"/>
                    <a:gd name="connsiteY4" fmla="*/ 48552 h 61042"/>
                    <a:gd name="connsiteX5" fmla="*/ 121 w 29346"/>
                    <a:gd name="connsiteY5" fmla="*/ 9872 h 61042"/>
                    <a:gd name="connsiteX6" fmla="*/ 1939 w 29346"/>
                    <a:gd name="connsiteY6" fmla="*/ 2619 h 61042"/>
                    <a:gd name="connsiteX7" fmla="*/ 8400 w 29346"/>
                    <a:gd name="connsiteY7" fmla="*/ 0 h 61042"/>
                    <a:gd name="connsiteX8" fmla="*/ 19304 w 29346"/>
                    <a:gd name="connsiteY8" fmla="*/ 9469 h 61042"/>
                    <a:gd name="connsiteX9" fmla="*/ 28794 w 29346"/>
                    <a:gd name="connsiteY9" fmla="*/ 48149 h 61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46" h="61042">
                      <a:moveTo>
                        <a:pt x="28996" y="47948"/>
                      </a:moveTo>
                      <a:cubicBezTo>
                        <a:pt x="29803" y="51776"/>
                        <a:pt x="29198" y="54798"/>
                        <a:pt x="27380" y="57417"/>
                      </a:cubicBezTo>
                      <a:cubicBezTo>
                        <a:pt x="25563" y="59834"/>
                        <a:pt x="22736" y="61043"/>
                        <a:pt x="18900" y="61043"/>
                      </a:cubicBezTo>
                      <a:cubicBezTo>
                        <a:pt x="15265" y="61043"/>
                        <a:pt x="12438" y="60036"/>
                        <a:pt x="10217" y="57618"/>
                      </a:cubicBezTo>
                      <a:cubicBezTo>
                        <a:pt x="7996" y="55402"/>
                        <a:pt x="6583" y="52380"/>
                        <a:pt x="5977" y="48552"/>
                      </a:cubicBezTo>
                      <a:lnTo>
                        <a:pt x="121" y="9872"/>
                      </a:lnTo>
                      <a:cubicBezTo>
                        <a:pt x="-283" y="6850"/>
                        <a:pt x="323" y="4432"/>
                        <a:pt x="1939" y="2619"/>
                      </a:cubicBezTo>
                      <a:cubicBezTo>
                        <a:pt x="3554" y="806"/>
                        <a:pt x="5573" y="0"/>
                        <a:pt x="8400" y="0"/>
                      </a:cubicBezTo>
                      <a:cubicBezTo>
                        <a:pt x="14054" y="0"/>
                        <a:pt x="17688" y="3223"/>
                        <a:pt x="19304" y="9469"/>
                      </a:cubicBezTo>
                      <a:lnTo>
                        <a:pt x="28794" y="4814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A0E3A49F-0FB1-1D6C-7C40-68D7C36D63FE}"/>
                    </a:ext>
                  </a:extLst>
                </p:cNvPr>
                <p:cNvSpPr/>
                <p:nvPr/>
              </p:nvSpPr>
              <p:spPr>
                <a:xfrm>
                  <a:off x="5073529" y="3137208"/>
                  <a:ext cx="121151" cy="181516"/>
                </a:xfrm>
                <a:custGeom>
                  <a:avLst/>
                  <a:gdLst>
                    <a:gd name="connsiteX0" fmla="*/ 8683 w 121151"/>
                    <a:gd name="connsiteY0" fmla="*/ 155327 h 181516"/>
                    <a:gd name="connsiteX1" fmla="*/ 70470 w 121151"/>
                    <a:gd name="connsiteY1" fmla="*/ 94888 h 181516"/>
                    <a:gd name="connsiteX2" fmla="*/ 87027 w 121151"/>
                    <a:gd name="connsiteY2" fmla="*/ 74138 h 181516"/>
                    <a:gd name="connsiteX3" fmla="*/ 92277 w 121151"/>
                    <a:gd name="connsiteY3" fmla="*/ 53790 h 181516"/>
                    <a:gd name="connsiteX4" fmla="*/ 82787 w 121151"/>
                    <a:gd name="connsiteY4" fmla="*/ 31831 h 181516"/>
                    <a:gd name="connsiteX5" fmla="*/ 58759 w 121151"/>
                    <a:gd name="connsiteY5" fmla="*/ 22765 h 181516"/>
                    <a:gd name="connsiteX6" fmla="*/ 43817 w 121151"/>
                    <a:gd name="connsiteY6" fmla="*/ 25183 h 181516"/>
                    <a:gd name="connsiteX7" fmla="*/ 32509 w 121151"/>
                    <a:gd name="connsiteY7" fmla="*/ 31025 h 181516"/>
                    <a:gd name="connsiteX8" fmla="*/ 24432 w 121151"/>
                    <a:gd name="connsiteY8" fmla="*/ 37875 h 181516"/>
                    <a:gd name="connsiteX9" fmla="*/ 17163 w 121151"/>
                    <a:gd name="connsiteY9" fmla="*/ 43717 h 181516"/>
                    <a:gd name="connsiteX10" fmla="*/ 10096 w 121151"/>
                    <a:gd name="connsiteY10" fmla="*/ 46135 h 181516"/>
                    <a:gd name="connsiteX11" fmla="*/ 2625 w 121151"/>
                    <a:gd name="connsiteY11" fmla="*/ 43314 h 181516"/>
                    <a:gd name="connsiteX12" fmla="*/ 0 w 121151"/>
                    <a:gd name="connsiteY12" fmla="*/ 36465 h 181516"/>
                    <a:gd name="connsiteX13" fmla="*/ 4442 w 121151"/>
                    <a:gd name="connsiteY13" fmla="*/ 25384 h 181516"/>
                    <a:gd name="connsiteX14" fmla="*/ 16355 w 121151"/>
                    <a:gd name="connsiteY14" fmla="*/ 13498 h 181516"/>
                    <a:gd name="connsiteX15" fmla="*/ 35538 w 121151"/>
                    <a:gd name="connsiteY15" fmla="*/ 3828 h 181516"/>
                    <a:gd name="connsiteX16" fmla="*/ 59970 w 121151"/>
                    <a:gd name="connsiteY16" fmla="*/ 0 h 181516"/>
                    <a:gd name="connsiteX17" fmla="*/ 101364 w 121151"/>
                    <a:gd name="connsiteY17" fmla="*/ 15311 h 181516"/>
                    <a:gd name="connsiteX18" fmla="*/ 117315 w 121151"/>
                    <a:gd name="connsiteY18" fmla="*/ 52582 h 181516"/>
                    <a:gd name="connsiteX19" fmla="*/ 110652 w 121151"/>
                    <a:gd name="connsiteY19" fmla="*/ 81189 h 181516"/>
                    <a:gd name="connsiteX20" fmla="*/ 87835 w 121151"/>
                    <a:gd name="connsiteY20" fmla="*/ 109394 h 181516"/>
                    <a:gd name="connsiteX21" fmla="*/ 34528 w 121151"/>
                    <a:gd name="connsiteY21" fmla="*/ 159558 h 181516"/>
                    <a:gd name="connsiteX22" fmla="*/ 110248 w 121151"/>
                    <a:gd name="connsiteY22" fmla="*/ 159558 h 181516"/>
                    <a:gd name="connsiteX23" fmla="*/ 118123 w 121151"/>
                    <a:gd name="connsiteY23" fmla="*/ 162579 h 181516"/>
                    <a:gd name="connsiteX24" fmla="*/ 121152 w 121151"/>
                    <a:gd name="connsiteY24" fmla="*/ 170638 h 181516"/>
                    <a:gd name="connsiteX25" fmla="*/ 118123 w 121151"/>
                    <a:gd name="connsiteY25" fmla="*/ 178495 h 181516"/>
                    <a:gd name="connsiteX26" fmla="*/ 110248 w 121151"/>
                    <a:gd name="connsiteY26" fmla="*/ 181517 h 181516"/>
                    <a:gd name="connsiteX27" fmla="*/ 12721 w 121151"/>
                    <a:gd name="connsiteY27" fmla="*/ 181517 h 181516"/>
                    <a:gd name="connsiteX28" fmla="*/ 3433 w 121151"/>
                    <a:gd name="connsiteY28" fmla="*/ 178495 h 181516"/>
                    <a:gd name="connsiteX29" fmla="*/ 0 w 121151"/>
                    <a:gd name="connsiteY29" fmla="*/ 170436 h 181516"/>
                    <a:gd name="connsiteX30" fmla="*/ 1211 w 121151"/>
                    <a:gd name="connsiteY30" fmla="*/ 164997 h 181516"/>
                    <a:gd name="connsiteX31" fmla="*/ 3837 w 121151"/>
                    <a:gd name="connsiteY31" fmla="*/ 160766 h 181516"/>
                    <a:gd name="connsiteX32" fmla="*/ 8481 w 121151"/>
                    <a:gd name="connsiteY32" fmla="*/ 155730 h 181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1151" h="181516">
                      <a:moveTo>
                        <a:pt x="8683" y="155327"/>
                      </a:moveTo>
                      <a:lnTo>
                        <a:pt x="70470" y="94888"/>
                      </a:lnTo>
                      <a:cubicBezTo>
                        <a:pt x="77941" y="87434"/>
                        <a:pt x="83595" y="80383"/>
                        <a:pt x="87027" y="74138"/>
                      </a:cubicBezTo>
                      <a:cubicBezTo>
                        <a:pt x="90460" y="67691"/>
                        <a:pt x="92277" y="61043"/>
                        <a:pt x="92277" y="53790"/>
                      </a:cubicBezTo>
                      <a:cubicBezTo>
                        <a:pt x="92277" y="45127"/>
                        <a:pt x="89047" y="37875"/>
                        <a:pt x="82787" y="31831"/>
                      </a:cubicBezTo>
                      <a:cubicBezTo>
                        <a:pt x="76528" y="25787"/>
                        <a:pt x="68451" y="22765"/>
                        <a:pt x="58759" y="22765"/>
                      </a:cubicBezTo>
                      <a:cubicBezTo>
                        <a:pt x="53307" y="22765"/>
                        <a:pt x="48259" y="23571"/>
                        <a:pt x="43817" y="25183"/>
                      </a:cubicBezTo>
                      <a:cubicBezTo>
                        <a:pt x="39172" y="26794"/>
                        <a:pt x="35538" y="28608"/>
                        <a:pt x="32509" y="31025"/>
                      </a:cubicBezTo>
                      <a:cubicBezTo>
                        <a:pt x="29480" y="33241"/>
                        <a:pt x="26855" y="35457"/>
                        <a:pt x="24432" y="37875"/>
                      </a:cubicBezTo>
                      <a:cubicBezTo>
                        <a:pt x="22009" y="40091"/>
                        <a:pt x="19586" y="42105"/>
                        <a:pt x="17163" y="43717"/>
                      </a:cubicBezTo>
                      <a:cubicBezTo>
                        <a:pt x="14740" y="45329"/>
                        <a:pt x="12519" y="46135"/>
                        <a:pt x="10096" y="46135"/>
                      </a:cubicBezTo>
                      <a:cubicBezTo>
                        <a:pt x="6865" y="46135"/>
                        <a:pt x="4442" y="45127"/>
                        <a:pt x="2625" y="43314"/>
                      </a:cubicBezTo>
                      <a:cubicBezTo>
                        <a:pt x="808" y="41501"/>
                        <a:pt x="0" y="39084"/>
                        <a:pt x="0" y="36465"/>
                      </a:cubicBezTo>
                      <a:cubicBezTo>
                        <a:pt x="0" y="33241"/>
                        <a:pt x="1414" y="29615"/>
                        <a:pt x="4442" y="25384"/>
                      </a:cubicBezTo>
                      <a:cubicBezTo>
                        <a:pt x="7471" y="21355"/>
                        <a:pt x="11307" y="17326"/>
                        <a:pt x="16355" y="13498"/>
                      </a:cubicBezTo>
                      <a:cubicBezTo>
                        <a:pt x="21403" y="9670"/>
                        <a:pt x="27865" y="6447"/>
                        <a:pt x="35538" y="3828"/>
                      </a:cubicBezTo>
                      <a:cubicBezTo>
                        <a:pt x="43211" y="1209"/>
                        <a:pt x="51490" y="0"/>
                        <a:pt x="59970" y="0"/>
                      </a:cubicBezTo>
                      <a:cubicBezTo>
                        <a:pt x="76931" y="0"/>
                        <a:pt x="90662" y="5037"/>
                        <a:pt x="101364" y="15311"/>
                      </a:cubicBezTo>
                      <a:cubicBezTo>
                        <a:pt x="111864" y="25585"/>
                        <a:pt x="117315" y="37875"/>
                        <a:pt x="117315" y="52582"/>
                      </a:cubicBezTo>
                      <a:cubicBezTo>
                        <a:pt x="117315" y="62856"/>
                        <a:pt x="115094" y="72325"/>
                        <a:pt x="110652" y="81189"/>
                      </a:cubicBezTo>
                      <a:cubicBezTo>
                        <a:pt x="106210" y="90053"/>
                        <a:pt x="98537" y="99321"/>
                        <a:pt x="87835" y="109394"/>
                      </a:cubicBezTo>
                      <a:lnTo>
                        <a:pt x="34528" y="159558"/>
                      </a:lnTo>
                      <a:lnTo>
                        <a:pt x="110248" y="159558"/>
                      </a:lnTo>
                      <a:cubicBezTo>
                        <a:pt x="113479" y="159558"/>
                        <a:pt x="116104" y="160565"/>
                        <a:pt x="118123" y="162579"/>
                      </a:cubicBezTo>
                      <a:cubicBezTo>
                        <a:pt x="120142" y="164594"/>
                        <a:pt x="121152" y="167213"/>
                        <a:pt x="121152" y="170638"/>
                      </a:cubicBezTo>
                      <a:cubicBezTo>
                        <a:pt x="121152" y="173861"/>
                        <a:pt x="120142" y="176480"/>
                        <a:pt x="118123" y="178495"/>
                      </a:cubicBezTo>
                      <a:cubicBezTo>
                        <a:pt x="116104" y="180510"/>
                        <a:pt x="113479" y="181517"/>
                        <a:pt x="110248" y="181517"/>
                      </a:cubicBezTo>
                      <a:lnTo>
                        <a:pt x="12721" y="181517"/>
                      </a:lnTo>
                      <a:cubicBezTo>
                        <a:pt x="8683" y="181517"/>
                        <a:pt x="5654" y="180510"/>
                        <a:pt x="3433" y="178495"/>
                      </a:cubicBezTo>
                      <a:cubicBezTo>
                        <a:pt x="1211" y="176480"/>
                        <a:pt x="0" y="173861"/>
                        <a:pt x="0" y="170436"/>
                      </a:cubicBezTo>
                      <a:cubicBezTo>
                        <a:pt x="0" y="168623"/>
                        <a:pt x="404" y="166810"/>
                        <a:pt x="1211" y="164997"/>
                      </a:cubicBezTo>
                      <a:cubicBezTo>
                        <a:pt x="2019" y="163184"/>
                        <a:pt x="2827" y="161774"/>
                        <a:pt x="3837" y="160766"/>
                      </a:cubicBezTo>
                      <a:cubicBezTo>
                        <a:pt x="4644" y="159759"/>
                        <a:pt x="6259" y="157946"/>
                        <a:pt x="8481" y="155730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BDC924BB-8DAC-13FA-F478-AC418578E618}"/>
                    </a:ext>
                  </a:extLst>
                </p:cNvPr>
                <p:cNvSpPr/>
                <p:nvPr/>
              </p:nvSpPr>
              <p:spPr>
                <a:xfrm>
                  <a:off x="5229815" y="3139827"/>
                  <a:ext cx="121151" cy="181919"/>
                </a:xfrm>
                <a:custGeom>
                  <a:avLst/>
                  <a:gdLst>
                    <a:gd name="connsiteX0" fmla="*/ 0 w 121151"/>
                    <a:gd name="connsiteY0" fmla="*/ 147269 h 181919"/>
                    <a:gd name="connsiteX1" fmla="*/ 2625 w 121151"/>
                    <a:gd name="connsiteY1" fmla="*/ 140218 h 181919"/>
                    <a:gd name="connsiteX2" fmla="*/ 10298 w 121151"/>
                    <a:gd name="connsiteY2" fmla="*/ 137397 h 181919"/>
                    <a:gd name="connsiteX3" fmla="*/ 18778 w 121151"/>
                    <a:gd name="connsiteY3" fmla="*/ 140822 h 181919"/>
                    <a:gd name="connsiteX4" fmla="*/ 28067 w 121151"/>
                    <a:gd name="connsiteY4" fmla="*/ 148075 h 181919"/>
                    <a:gd name="connsiteX5" fmla="*/ 40788 w 121151"/>
                    <a:gd name="connsiteY5" fmla="*/ 155327 h 181919"/>
                    <a:gd name="connsiteX6" fmla="*/ 58960 w 121151"/>
                    <a:gd name="connsiteY6" fmla="*/ 158752 h 181919"/>
                    <a:gd name="connsiteX7" fmla="*/ 86422 w 121151"/>
                    <a:gd name="connsiteY7" fmla="*/ 149082 h 181919"/>
                    <a:gd name="connsiteX8" fmla="*/ 96114 w 121151"/>
                    <a:gd name="connsiteY8" fmla="*/ 124504 h 181919"/>
                    <a:gd name="connsiteX9" fmla="*/ 85210 w 121151"/>
                    <a:gd name="connsiteY9" fmla="*/ 98918 h 181919"/>
                    <a:gd name="connsiteX10" fmla="*/ 51086 w 121151"/>
                    <a:gd name="connsiteY10" fmla="*/ 89651 h 181919"/>
                    <a:gd name="connsiteX11" fmla="*/ 43817 w 121151"/>
                    <a:gd name="connsiteY11" fmla="*/ 89651 h 181919"/>
                    <a:gd name="connsiteX12" fmla="*/ 36749 w 121151"/>
                    <a:gd name="connsiteY12" fmla="*/ 87435 h 181919"/>
                    <a:gd name="connsiteX13" fmla="*/ 34326 w 121151"/>
                    <a:gd name="connsiteY13" fmla="*/ 81189 h 181919"/>
                    <a:gd name="connsiteX14" fmla="*/ 35942 w 121151"/>
                    <a:gd name="connsiteY14" fmla="*/ 75548 h 181919"/>
                    <a:gd name="connsiteX15" fmla="*/ 40990 w 121151"/>
                    <a:gd name="connsiteY15" fmla="*/ 69505 h 181919"/>
                    <a:gd name="connsiteX16" fmla="*/ 86220 w 121151"/>
                    <a:gd name="connsiteY16" fmla="*/ 21960 h 181919"/>
                    <a:gd name="connsiteX17" fmla="*/ 18173 w 121151"/>
                    <a:gd name="connsiteY17" fmla="*/ 21960 h 181919"/>
                    <a:gd name="connsiteX18" fmla="*/ 10500 w 121151"/>
                    <a:gd name="connsiteY18" fmla="*/ 18937 h 181919"/>
                    <a:gd name="connsiteX19" fmla="*/ 7471 w 121151"/>
                    <a:gd name="connsiteY19" fmla="*/ 10879 h 181919"/>
                    <a:gd name="connsiteX20" fmla="*/ 10500 w 121151"/>
                    <a:gd name="connsiteY20" fmla="*/ 3022 h 181919"/>
                    <a:gd name="connsiteX21" fmla="*/ 18173 w 121151"/>
                    <a:gd name="connsiteY21" fmla="*/ 0 h 181919"/>
                    <a:gd name="connsiteX22" fmla="*/ 103787 w 121151"/>
                    <a:gd name="connsiteY22" fmla="*/ 0 h 181919"/>
                    <a:gd name="connsiteX23" fmla="*/ 114690 w 121151"/>
                    <a:gd name="connsiteY23" fmla="*/ 3022 h 181919"/>
                    <a:gd name="connsiteX24" fmla="*/ 118527 w 121151"/>
                    <a:gd name="connsiteY24" fmla="*/ 11483 h 181919"/>
                    <a:gd name="connsiteX25" fmla="*/ 116508 w 121151"/>
                    <a:gd name="connsiteY25" fmla="*/ 18534 h 181919"/>
                    <a:gd name="connsiteX26" fmla="*/ 109642 w 121151"/>
                    <a:gd name="connsiteY26" fmla="*/ 26392 h 181919"/>
                    <a:gd name="connsiteX27" fmla="*/ 66230 w 121151"/>
                    <a:gd name="connsiteY27" fmla="*/ 71519 h 181919"/>
                    <a:gd name="connsiteX28" fmla="*/ 107825 w 121151"/>
                    <a:gd name="connsiteY28" fmla="*/ 88643 h 181919"/>
                    <a:gd name="connsiteX29" fmla="*/ 121152 w 121151"/>
                    <a:gd name="connsiteY29" fmla="*/ 124504 h 181919"/>
                    <a:gd name="connsiteX30" fmla="*/ 117113 w 121151"/>
                    <a:gd name="connsiteY30" fmla="*/ 146664 h 181919"/>
                    <a:gd name="connsiteX31" fmla="*/ 105402 w 121151"/>
                    <a:gd name="connsiteY31" fmla="*/ 164796 h 181919"/>
                    <a:gd name="connsiteX32" fmla="*/ 85614 w 121151"/>
                    <a:gd name="connsiteY32" fmla="*/ 177286 h 181919"/>
                    <a:gd name="connsiteX33" fmla="*/ 58355 w 121151"/>
                    <a:gd name="connsiteY33" fmla="*/ 181920 h 181919"/>
                    <a:gd name="connsiteX34" fmla="*/ 34528 w 121151"/>
                    <a:gd name="connsiteY34" fmla="*/ 178092 h 181919"/>
                    <a:gd name="connsiteX35" fmla="*/ 15952 w 121151"/>
                    <a:gd name="connsiteY35" fmla="*/ 168825 h 181919"/>
                    <a:gd name="connsiteX36" fmla="*/ 4442 w 121151"/>
                    <a:gd name="connsiteY36" fmla="*/ 157543 h 181919"/>
                    <a:gd name="connsiteX37" fmla="*/ 202 w 121151"/>
                    <a:gd name="connsiteY37" fmla="*/ 147269 h 181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151" h="181919">
                      <a:moveTo>
                        <a:pt x="0" y="147269"/>
                      </a:moveTo>
                      <a:cubicBezTo>
                        <a:pt x="0" y="144448"/>
                        <a:pt x="808" y="142232"/>
                        <a:pt x="2625" y="140218"/>
                      </a:cubicBezTo>
                      <a:cubicBezTo>
                        <a:pt x="4442" y="138404"/>
                        <a:pt x="6865" y="137397"/>
                        <a:pt x="10298" y="137397"/>
                      </a:cubicBezTo>
                      <a:cubicBezTo>
                        <a:pt x="12721" y="137397"/>
                        <a:pt x="15548" y="138606"/>
                        <a:pt x="18778" y="140822"/>
                      </a:cubicBezTo>
                      <a:cubicBezTo>
                        <a:pt x="22009" y="143038"/>
                        <a:pt x="25038" y="145455"/>
                        <a:pt x="28067" y="148075"/>
                      </a:cubicBezTo>
                      <a:cubicBezTo>
                        <a:pt x="31095" y="150694"/>
                        <a:pt x="35336" y="153111"/>
                        <a:pt x="40788" y="155327"/>
                      </a:cubicBezTo>
                      <a:cubicBezTo>
                        <a:pt x="46239" y="157543"/>
                        <a:pt x="52297" y="158752"/>
                        <a:pt x="58960" y="158752"/>
                      </a:cubicBezTo>
                      <a:cubicBezTo>
                        <a:pt x="70874" y="158752"/>
                        <a:pt x="80162" y="155529"/>
                        <a:pt x="86422" y="149082"/>
                      </a:cubicBezTo>
                      <a:cubicBezTo>
                        <a:pt x="92883" y="142635"/>
                        <a:pt x="96114" y="134375"/>
                        <a:pt x="96114" y="124504"/>
                      </a:cubicBezTo>
                      <a:cubicBezTo>
                        <a:pt x="96114" y="113624"/>
                        <a:pt x="92479" y="105163"/>
                        <a:pt x="85210" y="98918"/>
                      </a:cubicBezTo>
                      <a:cubicBezTo>
                        <a:pt x="77941" y="92673"/>
                        <a:pt x="66634" y="89651"/>
                        <a:pt x="51086" y="89651"/>
                      </a:cubicBezTo>
                      <a:lnTo>
                        <a:pt x="43817" y="89651"/>
                      </a:lnTo>
                      <a:cubicBezTo>
                        <a:pt x="40788" y="89651"/>
                        <a:pt x="38365" y="88845"/>
                        <a:pt x="36749" y="87435"/>
                      </a:cubicBezTo>
                      <a:cubicBezTo>
                        <a:pt x="35134" y="86024"/>
                        <a:pt x="34326" y="83808"/>
                        <a:pt x="34326" y="81189"/>
                      </a:cubicBezTo>
                      <a:cubicBezTo>
                        <a:pt x="34326" y="78973"/>
                        <a:pt x="34932" y="77160"/>
                        <a:pt x="35942" y="75548"/>
                      </a:cubicBezTo>
                      <a:cubicBezTo>
                        <a:pt x="36951" y="73936"/>
                        <a:pt x="38769" y="71922"/>
                        <a:pt x="40990" y="69505"/>
                      </a:cubicBezTo>
                      <a:lnTo>
                        <a:pt x="86220" y="21960"/>
                      </a:lnTo>
                      <a:lnTo>
                        <a:pt x="18173" y="21960"/>
                      </a:lnTo>
                      <a:cubicBezTo>
                        <a:pt x="14942" y="21960"/>
                        <a:pt x="12317" y="20952"/>
                        <a:pt x="10500" y="18937"/>
                      </a:cubicBezTo>
                      <a:cubicBezTo>
                        <a:pt x="8481" y="16923"/>
                        <a:pt x="7471" y="14304"/>
                        <a:pt x="7471" y="10879"/>
                      </a:cubicBezTo>
                      <a:cubicBezTo>
                        <a:pt x="7471" y="7656"/>
                        <a:pt x="8481" y="5037"/>
                        <a:pt x="10500" y="3022"/>
                      </a:cubicBezTo>
                      <a:cubicBezTo>
                        <a:pt x="12519" y="1007"/>
                        <a:pt x="15144" y="0"/>
                        <a:pt x="18173" y="0"/>
                      </a:cubicBezTo>
                      <a:lnTo>
                        <a:pt x="103787" y="0"/>
                      </a:lnTo>
                      <a:cubicBezTo>
                        <a:pt x="108431" y="0"/>
                        <a:pt x="112065" y="1007"/>
                        <a:pt x="114690" y="3022"/>
                      </a:cubicBezTo>
                      <a:cubicBezTo>
                        <a:pt x="117113" y="5037"/>
                        <a:pt x="118527" y="7857"/>
                        <a:pt x="118527" y="11483"/>
                      </a:cubicBezTo>
                      <a:cubicBezTo>
                        <a:pt x="118527" y="14103"/>
                        <a:pt x="117921" y="16520"/>
                        <a:pt x="116508" y="18534"/>
                      </a:cubicBezTo>
                      <a:cubicBezTo>
                        <a:pt x="115094" y="20549"/>
                        <a:pt x="112873" y="23168"/>
                        <a:pt x="109642" y="26392"/>
                      </a:cubicBezTo>
                      <a:lnTo>
                        <a:pt x="66230" y="71519"/>
                      </a:lnTo>
                      <a:cubicBezTo>
                        <a:pt x="85008" y="73534"/>
                        <a:pt x="98940" y="79175"/>
                        <a:pt x="107825" y="88643"/>
                      </a:cubicBezTo>
                      <a:cubicBezTo>
                        <a:pt x="116710" y="97910"/>
                        <a:pt x="121152" y="109998"/>
                        <a:pt x="121152" y="124504"/>
                      </a:cubicBezTo>
                      <a:cubicBezTo>
                        <a:pt x="121152" y="132562"/>
                        <a:pt x="119738" y="139815"/>
                        <a:pt x="117113" y="146664"/>
                      </a:cubicBezTo>
                      <a:cubicBezTo>
                        <a:pt x="114488" y="153514"/>
                        <a:pt x="110450" y="159558"/>
                        <a:pt x="105402" y="164796"/>
                      </a:cubicBezTo>
                      <a:cubicBezTo>
                        <a:pt x="100354" y="170034"/>
                        <a:pt x="93691" y="174265"/>
                        <a:pt x="85614" y="177286"/>
                      </a:cubicBezTo>
                      <a:cubicBezTo>
                        <a:pt x="77537" y="180309"/>
                        <a:pt x="68451" y="181920"/>
                        <a:pt x="58355" y="181920"/>
                      </a:cubicBezTo>
                      <a:cubicBezTo>
                        <a:pt x="50076" y="181920"/>
                        <a:pt x="41999" y="180711"/>
                        <a:pt x="34528" y="178092"/>
                      </a:cubicBezTo>
                      <a:cubicBezTo>
                        <a:pt x="26855" y="175675"/>
                        <a:pt x="20798" y="172452"/>
                        <a:pt x="15952" y="168825"/>
                      </a:cubicBezTo>
                      <a:cubicBezTo>
                        <a:pt x="11106" y="165199"/>
                        <a:pt x="7269" y="161371"/>
                        <a:pt x="4442" y="157543"/>
                      </a:cubicBezTo>
                      <a:cubicBezTo>
                        <a:pt x="1615" y="153715"/>
                        <a:pt x="202" y="150291"/>
                        <a:pt x="202" y="147269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25AA5D82-5221-8274-6326-352A74ED30F3}"/>
                  </a:ext>
                </a:extLst>
              </p:cNvPr>
              <p:cNvSpPr/>
              <p:nvPr/>
            </p:nvSpPr>
            <p:spPr>
              <a:xfrm>
                <a:off x="3569430" y="3206914"/>
                <a:ext cx="43210" cy="43112"/>
              </a:xfrm>
              <a:custGeom>
                <a:avLst/>
                <a:gdLst>
                  <a:gd name="connsiteX0" fmla="*/ 43211 w 43210"/>
                  <a:gd name="connsiteY0" fmla="*/ 21556 h 43112"/>
                  <a:gd name="connsiteX1" fmla="*/ 21605 w 43210"/>
                  <a:gd name="connsiteY1" fmla="*/ 43113 h 43112"/>
                  <a:gd name="connsiteX2" fmla="*/ 0 w 43210"/>
                  <a:gd name="connsiteY2" fmla="*/ 21556 h 43112"/>
                  <a:gd name="connsiteX3" fmla="*/ 21605 w 43210"/>
                  <a:gd name="connsiteY3" fmla="*/ 0 h 43112"/>
                  <a:gd name="connsiteX4" fmla="*/ 43211 w 43210"/>
                  <a:gd name="connsiteY4" fmla="*/ 21556 h 43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10" h="43112">
                    <a:moveTo>
                      <a:pt x="43211" y="21556"/>
                    </a:moveTo>
                    <a:cubicBezTo>
                      <a:pt x="43211" y="33462"/>
                      <a:pt x="33538" y="43113"/>
                      <a:pt x="21605" y="43113"/>
                    </a:cubicBezTo>
                    <a:cubicBezTo>
                      <a:pt x="9673" y="43113"/>
                      <a:pt x="0" y="33462"/>
                      <a:pt x="0" y="21556"/>
                    </a:cubicBezTo>
                    <a:cubicBezTo>
                      <a:pt x="0" y="9651"/>
                      <a:pt x="9673" y="0"/>
                      <a:pt x="21605" y="0"/>
                    </a:cubicBezTo>
                    <a:cubicBezTo>
                      <a:pt x="33538" y="0"/>
                      <a:pt x="43211" y="9651"/>
                      <a:pt x="43211" y="215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3A3FDE8A-9586-0FCE-8B72-C75E8EC09A52}"/>
                </a:ext>
              </a:extLst>
            </p:cNvPr>
            <p:cNvSpPr/>
            <p:nvPr/>
          </p:nvSpPr>
          <p:spPr>
            <a:xfrm>
              <a:off x="420292" y="2908549"/>
              <a:ext cx="4934309" cy="31025"/>
            </a:xfrm>
            <a:custGeom>
              <a:avLst/>
              <a:gdLst>
                <a:gd name="connsiteX0" fmla="*/ 4918763 w 4934309"/>
                <a:gd name="connsiteY0" fmla="*/ 31025 h 31025"/>
                <a:gd name="connsiteX1" fmla="*/ 15548 w 4934309"/>
                <a:gd name="connsiteY1" fmla="*/ 31025 h 31025"/>
                <a:gd name="connsiteX2" fmla="*/ 0 w 4934309"/>
                <a:gd name="connsiteY2" fmla="*/ 15513 h 31025"/>
                <a:gd name="connsiteX3" fmla="*/ 15548 w 4934309"/>
                <a:gd name="connsiteY3" fmla="*/ 0 h 31025"/>
                <a:gd name="connsiteX4" fmla="*/ 4918763 w 4934309"/>
                <a:gd name="connsiteY4" fmla="*/ 0 h 31025"/>
                <a:gd name="connsiteX5" fmla="*/ 4934310 w 4934309"/>
                <a:gd name="connsiteY5" fmla="*/ 15513 h 31025"/>
                <a:gd name="connsiteX6" fmla="*/ 4918763 w 4934309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4309" h="31025">
                  <a:moveTo>
                    <a:pt x="4918763" y="31025"/>
                  </a:moveTo>
                  <a:lnTo>
                    <a:pt x="15548" y="31025"/>
                  </a:lnTo>
                  <a:cubicBezTo>
                    <a:pt x="7067" y="31025"/>
                    <a:pt x="0" y="24176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4918763" y="0"/>
                  </a:lnTo>
                  <a:cubicBezTo>
                    <a:pt x="4927243" y="0"/>
                    <a:pt x="4934310" y="6850"/>
                    <a:pt x="4934310" y="15513"/>
                  </a:cubicBezTo>
                  <a:cubicBezTo>
                    <a:pt x="4934310" y="24176"/>
                    <a:pt x="4927445" y="31025"/>
                    <a:pt x="4918763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F27E2315-DBD4-B130-98D2-9FC1316128B2}"/>
                </a:ext>
              </a:extLst>
            </p:cNvPr>
            <p:cNvSpPr/>
            <p:nvPr/>
          </p:nvSpPr>
          <p:spPr>
            <a:xfrm>
              <a:off x="4209313" y="547417"/>
              <a:ext cx="1145288" cy="31025"/>
            </a:xfrm>
            <a:custGeom>
              <a:avLst/>
              <a:gdLst>
                <a:gd name="connsiteX0" fmla="*/ 1129741 w 1145288"/>
                <a:gd name="connsiteY0" fmla="*/ 31025 h 31025"/>
                <a:gd name="connsiteX1" fmla="*/ 15548 w 1145288"/>
                <a:gd name="connsiteY1" fmla="*/ 31025 h 31025"/>
                <a:gd name="connsiteX2" fmla="*/ 0 w 1145288"/>
                <a:gd name="connsiteY2" fmla="*/ 15513 h 31025"/>
                <a:gd name="connsiteX3" fmla="*/ 15548 w 1145288"/>
                <a:gd name="connsiteY3" fmla="*/ 0 h 31025"/>
                <a:gd name="connsiteX4" fmla="*/ 1129741 w 1145288"/>
                <a:gd name="connsiteY4" fmla="*/ 0 h 31025"/>
                <a:gd name="connsiteX5" fmla="*/ 1145288 w 1145288"/>
                <a:gd name="connsiteY5" fmla="*/ 15513 h 31025"/>
                <a:gd name="connsiteX6" fmla="*/ 1129741 w 1145288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288" h="31025">
                  <a:moveTo>
                    <a:pt x="1129741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6" y="0"/>
                    <a:pt x="15548" y="0"/>
                  </a:cubicBezTo>
                  <a:lnTo>
                    <a:pt x="1129741" y="0"/>
                  </a:lnTo>
                  <a:cubicBezTo>
                    <a:pt x="1138221" y="0"/>
                    <a:pt x="1145288" y="6850"/>
                    <a:pt x="1145288" y="15513"/>
                  </a:cubicBezTo>
                  <a:cubicBezTo>
                    <a:pt x="1145288" y="24175"/>
                    <a:pt x="1138423" y="31025"/>
                    <a:pt x="1129741" y="31025"/>
                  </a:cubicBezTo>
                  <a:close/>
                </a:path>
              </a:pathLst>
            </a:custGeom>
            <a:solidFill>
              <a:schemeClr val="bg1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127AB090-F1C6-BEC9-D845-0D1E6F26B0D6}"/>
                </a:ext>
              </a:extLst>
            </p:cNvPr>
            <p:cNvSpPr/>
            <p:nvPr/>
          </p:nvSpPr>
          <p:spPr>
            <a:xfrm>
              <a:off x="420292" y="547417"/>
              <a:ext cx="1145086" cy="31025"/>
            </a:xfrm>
            <a:custGeom>
              <a:avLst/>
              <a:gdLst>
                <a:gd name="connsiteX0" fmla="*/ 1129538 w 1145086"/>
                <a:gd name="connsiteY0" fmla="*/ 31025 h 31025"/>
                <a:gd name="connsiteX1" fmla="*/ 15548 w 1145086"/>
                <a:gd name="connsiteY1" fmla="*/ 31025 h 31025"/>
                <a:gd name="connsiteX2" fmla="*/ 0 w 1145086"/>
                <a:gd name="connsiteY2" fmla="*/ 15513 h 31025"/>
                <a:gd name="connsiteX3" fmla="*/ 15548 w 1145086"/>
                <a:gd name="connsiteY3" fmla="*/ 0 h 31025"/>
                <a:gd name="connsiteX4" fmla="*/ 1129538 w 1145086"/>
                <a:gd name="connsiteY4" fmla="*/ 0 h 31025"/>
                <a:gd name="connsiteX5" fmla="*/ 1145086 w 1145086"/>
                <a:gd name="connsiteY5" fmla="*/ 15513 h 31025"/>
                <a:gd name="connsiteX6" fmla="*/ 1129538 w 1145086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086" h="31025">
                  <a:moveTo>
                    <a:pt x="1129538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1129538" y="0"/>
                  </a:lnTo>
                  <a:cubicBezTo>
                    <a:pt x="1138019" y="0"/>
                    <a:pt x="1145086" y="6850"/>
                    <a:pt x="1145086" y="15513"/>
                  </a:cubicBezTo>
                  <a:cubicBezTo>
                    <a:pt x="1145086" y="24175"/>
                    <a:pt x="1138221" y="31025"/>
                    <a:pt x="1129538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06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UKG SKO23_Title 4_N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696D084-8125-D004-1DB9-6FE0DF9F4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8333" y="-374"/>
            <a:ext cx="12192000" cy="6858000"/>
          </a:xfrm>
          <a:prstGeom prst="rect">
            <a:avLst/>
          </a:prstGeom>
        </p:spPr>
      </p:pic>
      <p:grpSp>
        <p:nvGrpSpPr>
          <p:cNvPr id="152" name="Group 151" hidden="1">
            <a:extLst>
              <a:ext uri="{FF2B5EF4-FFF2-40B4-BE49-F238E27FC236}">
                <a16:creationId xmlns:a16="http://schemas.microsoft.com/office/drawing/2014/main" id="{0733ABE1-8B1E-0EC4-AE3B-3AFD707D1AB0}"/>
              </a:ext>
            </a:extLst>
          </p:cNvPr>
          <p:cNvGrpSpPr/>
          <p:nvPr/>
        </p:nvGrpSpPr>
        <p:grpSpPr>
          <a:xfrm>
            <a:off x="2275926" y="2981528"/>
            <a:ext cx="10125151" cy="4024527"/>
            <a:chOff x="2275926" y="2981528"/>
            <a:chExt cx="10125151" cy="4024527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8F53CDC-1D3B-9410-E492-D0E6F59393B0}"/>
                </a:ext>
              </a:extLst>
            </p:cNvPr>
            <p:cNvSpPr/>
            <p:nvPr/>
          </p:nvSpPr>
          <p:spPr>
            <a:xfrm rot="15316798">
              <a:off x="7520554" y="60100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E1D3FBD-9546-DFF3-C510-6425A5289316}"/>
                </a:ext>
              </a:extLst>
            </p:cNvPr>
            <p:cNvSpPr/>
            <p:nvPr/>
          </p:nvSpPr>
          <p:spPr>
            <a:xfrm rot="15310801">
              <a:off x="7519927" y="5062726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4E159CB-3F28-8801-2EA3-BA4BCE15452D}"/>
                </a:ext>
              </a:extLst>
            </p:cNvPr>
            <p:cNvSpPr/>
            <p:nvPr/>
          </p:nvSpPr>
          <p:spPr>
            <a:xfrm rot="16200000">
              <a:off x="2513853" y="6207727"/>
              <a:ext cx="474299" cy="947406"/>
            </a:xfrm>
            <a:custGeom>
              <a:avLst/>
              <a:gdLst>
                <a:gd name="connsiteX0" fmla="*/ 500979 w 500979"/>
                <a:gd name="connsiteY0" fmla="*/ 750348 h 1000699"/>
                <a:gd name="connsiteX1" fmla="*/ 500979 w 500979"/>
                <a:gd name="connsiteY1" fmla="*/ 250353 h 1000699"/>
                <a:gd name="connsiteX2" fmla="*/ 250489 w 500979"/>
                <a:gd name="connsiteY2" fmla="*/ 0 h 1000699"/>
                <a:gd name="connsiteX3" fmla="*/ 0 w 500979"/>
                <a:gd name="connsiteY3" fmla="*/ 250353 h 1000699"/>
                <a:gd name="connsiteX4" fmla="*/ 0 w 500979"/>
                <a:gd name="connsiteY4" fmla="*/ 750348 h 1000699"/>
                <a:gd name="connsiteX5" fmla="*/ 250489 w 500979"/>
                <a:gd name="connsiteY5" fmla="*/ 1000700 h 1000699"/>
                <a:gd name="connsiteX6" fmla="*/ 500979 w 500979"/>
                <a:gd name="connsiteY6" fmla="*/ 750348 h 100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0979" h="1000699">
                  <a:moveTo>
                    <a:pt x="500979" y="750348"/>
                  </a:moveTo>
                  <a:lnTo>
                    <a:pt x="500979" y="250353"/>
                  </a:lnTo>
                  <a:cubicBezTo>
                    <a:pt x="500979" y="112096"/>
                    <a:pt x="388822" y="0"/>
                    <a:pt x="250489" y="0"/>
                  </a:cubicBezTo>
                  <a:cubicBezTo>
                    <a:pt x="112157" y="0"/>
                    <a:pt x="0" y="112096"/>
                    <a:pt x="0" y="250353"/>
                  </a:cubicBezTo>
                  <a:lnTo>
                    <a:pt x="0" y="750348"/>
                  </a:lnTo>
                  <a:cubicBezTo>
                    <a:pt x="0" y="888604"/>
                    <a:pt x="112157" y="1000700"/>
                    <a:pt x="250489" y="1000700"/>
                  </a:cubicBezTo>
                  <a:cubicBezTo>
                    <a:pt x="388822" y="1000700"/>
                    <a:pt x="500979" y="888604"/>
                    <a:pt x="500979" y="750348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259EEA0-818E-4F22-082C-08FC4BEA3F12}"/>
                </a:ext>
              </a:extLst>
            </p:cNvPr>
            <p:cNvSpPr/>
            <p:nvPr/>
          </p:nvSpPr>
          <p:spPr>
            <a:xfrm rot="15310801">
              <a:off x="2275797" y="6444263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E537DB26-3844-635B-BAB1-7F5667BBA885}"/>
                </a:ext>
              </a:extLst>
            </p:cNvPr>
            <p:cNvSpPr/>
            <p:nvPr/>
          </p:nvSpPr>
          <p:spPr>
            <a:xfrm rot="15310801">
              <a:off x="3222484" y="644421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994F1A9-1985-ECBC-8018-2A2BD888CBEA}"/>
                </a:ext>
              </a:extLst>
            </p:cNvPr>
            <p:cNvSpPr/>
            <p:nvPr/>
          </p:nvSpPr>
          <p:spPr>
            <a:xfrm rot="6303000" flipH="1">
              <a:off x="7513502" y="647093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AE83CB8-06B1-DA57-8DBC-23D101692711}"/>
                </a:ext>
              </a:extLst>
            </p:cNvPr>
            <p:cNvSpPr/>
            <p:nvPr/>
          </p:nvSpPr>
          <p:spPr>
            <a:xfrm rot="6303000" flipH="1">
              <a:off x="7040165" y="647094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945B330-2C4A-16CC-B1ED-F33EA0DAC922}"/>
                </a:ext>
              </a:extLst>
            </p:cNvPr>
            <p:cNvSpPr/>
            <p:nvPr/>
          </p:nvSpPr>
          <p:spPr>
            <a:xfrm rot="6303000" flipH="1">
              <a:off x="6566788" y="6470950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7908D54B-FD78-FD32-3679-DAF8EE5380A9}"/>
                </a:ext>
              </a:extLst>
            </p:cNvPr>
            <p:cNvSpPr/>
            <p:nvPr/>
          </p:nvSpPr>
          <p:spPr>
            <a:xfrm rot="6303000" flipH="1">
              <a:off x="6093411" y="6470952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8D4946D-62E0-34C1-9167-C378BF2DC6B7}"/>
                </a:ext>
              </a:extLst>
            </p:cNvPr>
            <p:cNvSpPr/>
            <p:nvPr/>
          </p:nvSpPr>
          <p:spPr>
            <a:xfrm rot="6303000" flipH="1">
              <a:off x="5620116" y="647096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04044121-79D8-E182-30A9-E8909ECBA5D3}"/>
                </a:ext>
              </a:extLst>
            </p:cNvPr>
            <p:cNvSpPr/>
            <p:nvPr/>
          </p:nvSpPr>
          <p:spPr>
            <a:xfrm rot="6303000" flipH="1">
              <a:off x="5146739" y="647096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chemeClr val="accent6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C3C9BA73-A6AC-C679-AAA1-2BBC16D5D1FE}"/>
                </a:ext>
              </a:extLst>
            </p:cNvPr>
            <p:cNvSpPr/>
            <p:nvPr/>
          </p:nvSpPr>
          <p:spPr>
            <a:xfrm rot="6303000" flipH="1">
              <a:off x="4673362" y="6470969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2A541909-3743-D9FC-1821-CAD354D9E722}"/>
                </a:ext>
              </a:extLst>
            </p:cNvPr>
            <p:cNvSpPr/>
            <p:nvPr/>
          </p:nvSpPr>
          <p:spPr>
            <a:xfrm rot="6303000" flipH="1">
              <a:off x="4200024" y="6470982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272D52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A6F20E1C-F0A7-11D5-DA1F-5C31E571F497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5F0E352-166A-9A8E-4A77-A86E793793D8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F290EC2-CCA7-3565-A9B9-359537F764D5}"/>
                </a:ext>
              </a:extLst>
            </p:cNvPr>
            <p:cNvGrpSpPr/>
            <p:nvPr/>
          </p:nvGrpSpPr>
          <p:grpSpPr>
            <a:xfrm rot="5400000">
              <a:off x="8745185" y="3350162"/>
              <a:ext cx="3058772" cy="4253013"/>
              <a:chOff x="1221144" y="7360400"/>
              <a:chExt cx="2348539" cy="3265483"/>
            </a:xfrm>
          </p:grpSpPr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A2979475-5620-691E-AE37-11FDB4330B28}"/>
                  </a:ext>
                </a:extLst>
              </p:cNvPr>
              <p:cNvSpPr/>
              <p:nvPr/>
            </p:nvSpPr>
            <p:spPr>
              <a:xfrm rot="10003200">
                <a:off x="2089300" y="9526938"/>
                <a:ext cx="361707" cy="361707"/>
              </a:xfrm>
              <a:custGeom>
                <a:avLst/>
                <a:gdLst>
                  <a:gd name="connsiteX0" fmla="*/ 500978 w 500978"/>
                  <a:gd name="connsiteY0" fmla="*/ 250352 h 500704"/>
                  <a:gd name="connsiteX1" fmla="*/ 250489 w 500978"/>
                  <a:gd name="connsiteY1" fmla="*/ 500704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8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8" y="250352"/>
                    </a:moveTo>
                    <a:cubicBezTo>
                      <a:pt x="500978" y="388618"/>
                      <a:pt x="388830" y="500704"/>
                      <a:pt x="250489" y="500704"/>
                    </a:cubicBezTo>
                    <a:cubicBezTo>
                      <a:pt x="112148" y="500704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8" y="112087"/>
                      <a:pt x="500978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25FA513D-FDC4-BF08-75C1-9BC6AB64E3A9}"/>
                  </a:ext>
                </a:extLst>
              </p:cNvPr>
              <p:cNvSpPr/>
              <p:nvPr/>
            </p:nvSpPr>
            <p:spPr>
              <a:xfrm rot="10800000">
                <a:off x="2455234" y="8813599"/>
                <a:ext cx="727821" cy="363969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89 w 1001247"/>
                  <a:gd name="connsiteY1" fmla="*/ 0 h 500704"/>
                  <a:gd name="connsiteX2" fmla="*/ 0 w 1001247"/>
                  <a:gd name="connsiteY2" fmla="*/ 250352 h 500704"/>
                  <a:gd name="connsiteX3" fmla="*/ 250489 w 1001247"/>
                  <a:gd name="connsiteY3" fmla="*/ 500705 h 500704"/>
                  <a:gd name="connsiteX4" fmla="*/ 750758 w 1001247"/>
                  <a:gd name="connsiteY4" fmla="*/ 500705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7" y="0"/>
                      <a:pt x="0" y="112096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lnTo>
                      <a:pt x="750758" y="500705"/>
                    </a:lnTo>
                    <a:cubicBezTo>
                      <a:pt x="889091" y="500705"/>
                      <a:pt x="1001248" y="388609"/>
                      <a:pt x="1001248" y="250352"/>
                    </a:cubicBezTo>
                    <a:cubicBezTo>
                      <a:pt x="1001248" y="112096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36FC5533-30D8-9689-A0DB-E94A86C02775}"/>
                  </a:ext>
                </a:extLst>
              </p:cNvPr>
              <p:cNvSpPr/>
              <p:nvPr/>
            </p:nvSpPr>
            <p:spPr>
              <a:xfrm rot="10800000">
                <a:off x="2091614" y="7362221"/>
                <a:ext cx="364169" cy="362112"/>
              </a:xfrm>
              <a:prstGeom prst="ellipse">
                <a:avLst/>
              </a:pr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611A7F71-69B8-D4F1-1523-C485D41BE779}"/>
                  </a:ext>
                </a:extLst>
              </p:cNvPr>
              <p:cNvSpPr/>
              <p:nvPr/>
            </p:nvSpPr>
            <p:spPr>
              <a:xfrm rot="10800000">
                <a:off x="2091066" y="9899093"/>
                <a:ext cx="727820" cy="363969"/>
              </a:xfrm>
              <a:custGeom>
                <a:avLst/>
                <a:gdLst>
                  <a:gd name="connsiteX0" fmla="*/ 250489 w 1001246"/>
                  <a:gd name="connsiteY0" fmla="*/ 500705 h 500704"/>
                  <a:gd name="connsiteX1" fmla="*/ 750758 w 1001246"/>
                  <a:gd name="connsiteY1" fmla="*/ 500705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5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5"/>
                    </a:moveTo>
                    <a:lnTo>
                      <a:pt x="750758" y="500705"/>
                    </a:lnTo>
                    <a:cubicBezTo>
                      <a:pt x="889090" y="500705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AC49893F-3498-3D06-9041-F8C9AACE0CB6}"/>
                  </a:ext>
                </a:extLst>
              </p:cNvPr>
              <p:cNvSpPr/>
              <p:nvPr/>
            </p:nvSpPr>
            <p:spPr>
              <a:xfrm rot="9948600">
                <a:off x="3194150" y="91767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chemeClr val="accent1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0D2792E3-9FBE-8455-38FF-849E0839AA53}"/>
                  </a:ext>
                </a:extLst>
              </p:cNvPr>
              <p:cNvSpPr/>
              <p:nvPr/>
            </p:nvSpPr>
            <p:spPr>
              <a:xfrm rot="9938399">
                <a:off x="2455247" y="91779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A897C2D8-3A65-B1D5-17CB-7164B5C33614}"/>
                  </a:ext>
                </a:extLst>
              </p:cNvPr>
              <p:cNvSpPr/>
              <p:nvPr/>
            </p:nvSpPr>
            <p:spPr>
              <a:xfrm rot="9928800">
                <a:off x="2455299" y="917810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30D2FA0F-B9B4-0F3A-68DD-4E90D60B923D}"/>
                  </a:ext>
                </a:extLst>
              </p:cNvPr>
              <p:cNvSpPr/>
              <p:nvPr/>
            </p:nvSpPr>
            <p:spPr>
              <a:xfrm rot="9910801">
                <a:off x="2091628" y="917811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C624B0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47282895-9281-C497-5323-278C49AE2636}"/>
                  </a:ext>
                </a:extLst>
              </p:cNvPr>
              <p:cNvSpPr/>
              <p:nvPr/>
            </p:nvSpPr>
            <p:spPr>
              <a:xfrm rot="9913802">
                <a:off x="2455246" y="8450953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06CF5F12-BE1C-90AA-7238-CA6DAFF24EA6}"/>
                  </a:ext>
                </a:extLst>
              </p:cNvPr>
              <p:cNvGrpSpPr/>
              <p:nvPr/>
            </p:nvGrpSpPr>
            <p:grpSpPr>
              <a:xfrm>
                <a:off x="3205604" y="7727965"/>
                <a:ext cx="364079" cy="727837"/>
                <a:chOff x="3384030" y="768008"/>
                <a:chExt cx="552237" cy="1103988"/>
              </a:xfrm>
            </p:grpSpPr>
            <p:sp>
              <p:nvSpPr>
                <p:cNvPr id="137" name="Freeform 136">
                  <a:extLst>
                    <a:ext uri="{FF2B5EF4-FFF2-40B4-BE49-F238E27FC236}">
                      <a16:creationId xmlns:a16="http://schemas.microsoft.com/office/drawing/2014/main" id="{AC916147-4B14-777B-AB36-A35752D24269}"/>
                    </a:ext>
                  </a:extLst>
                </p:cNvPr>
                <p:cNvSpPr/>
                <p:nvPr/>
              </p:nvSpPr>
              <p:spPr>
                <a:xfrm rot="16200000">
                  <a:off x="3108250" y="1043980"/>
                  <a:ext cx="1103963" cy="552070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90 w 1001247"/>
                    <a:gd name="connsiteY1" fmla="*/ 0 h 500704"/>
                    <a:gd name="connsiteX2" fmla="*/ 0 w 1001247"/>
                    <a:gd name="connsiteY2" fmla="*/ 250352 h 500704"/>
                    <a:gd name="connsiteX3" fmla="*/ 250490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90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90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30CEBB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" name="Freeform 137">
                  <a:extLst>
                    <a:ext uri="{FF2B5EF4-FFF2-40B4-BE49-F238E27FC236}">
                      <a16:creationId xmlns:a16="http://schemas.microsoft.com/office/drawing/2014/main" id="{92CEEC48-E7E0-80A5-1D8E-A93FE37D5651}"/>
                    </a:ext>
                  </a:extLst>
                </p:cNvPr>
                <p:cNvSpPr/>
                <p:nvPr/>
              </p:nvSpPr>
              <p:spPr>
                <a:xfrm rot="15316798">
                  <a:off x="3383878" y="768160"/>
                  <a:ext cx="552373" cy="552070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5F249F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61D8AC5B-CF9A-C330-8ABF-DADE6ED5519D}"/>
                  </a:ext>
                </a:extLst>
              </p:cNvPr>
              <p:cNvSpPr/>
              <p:nvPr/>
            </p:nvSpPr>
            <p:spPr>
              <a:xfrm rot="9913802">
                <a:off x="2455224" y="808748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B2BD9EE9-28F5-87FA-3E14-CA42A8F00820}"/>
                  </a:ext>
                </a:extLst>
              </p:cNvPr>
              <p:cNvSpPr/>
              <p:nvPr/>
            </p:nvSpPr>
            <p:spPr>
              <a:xfrm rot="9910801">
                <a:off x="2091584" y="808779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chemeClr val="accent5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50C84210-23B9-745C-08E7-DE133B18E60F}"/>
                  </a:ext>
                </a:extLst>
              </p:cNvPr>
              <p:cNvSpPr/>
              <p:nvPr/>
            </p:nvSpPr>
            <p:spPr>
              <a:xfrm rot="9916798">
                <a:off x="2818865" y="77238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C5CB061-7D00-12EB-4CBE-EEA611D4CF5F}"/>
                  </a:ext>
                </a:extLst>
              </p:cNvPr>
              <p:cNvSpPr/>
              <p:nvPr/>
            </p:nvSpPr>
            <p:spPr>
              <a:xfrm rot="9913802">
                <a:off x="2455234" y="7724051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36890DC4-DDB3-D99F-EEE5-9B451DA3836D}"/>
                  </a:ext>
                </a:extLst>
              </p:cNvPr>
              <p:cNvSpPr/>
              <p:nvPr/>
            </p:nvSpPr>
            <p:spPr>
              <a:xfrm rot="9910801">
                <a:off x="2091577" y="77243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580854F6-799E-D923-B9F8-C7B8FD246CF0}"/>
                  </a:ext>
                </a:extLst>
              </p:cNvPr>
              <p:cNvSpPr/>
              <p:nvPr/>
            </p:nvSpPr>
            <p:spPr>
              <a:xfrm rot="9919801">
                <a:off x="3182499" y="736040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0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02929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C5CD8931-CF24-D67C-6F02-C8B0BD5A7BAA}"/>
                  </a:ext>
                </a:extLst>
              </p:cNvPr>
              <p:cNvSpPr/>
              <p:nvPr/>
            </p:nvSpPr>
            <p:spPr>
              <a:xfrm rot="9916798">
                <a:off x="2818867" y="73604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136F8153-40B6-C1F7-9BF1-FB3247C98C02}"/>
                  </a:ext>
                </a:extLst>
              </p:cNvPr>
              <p:cNvSpPr/>
              <p:nvPr/>
            </p:nvSpPr>
            <p:spPr>
              <a:xfrm rot="9913802">
                <a:off x="2455219" y="736061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E3D8C1F8-726C-EE75-0E58-83D868E961C0}"/>
                  </a:ext>
                </a:extLst>
              </p:cNvPr>
              <p:cNvSpPr/>
              <p:nvPr/>
            </p:nvSpPr>
            <p:spPr>
              <a:xfrm rot="9966000">
                <a:off x="3182493" y="954057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4059CF08-733F-828E-C261-820A5BA82470}"/>
                  </a:ext>
                </a:extLst>
              </p:cNvPr>
              <p:cNvSpPr/>
              <p:nvPr/>
            </p:nvSpPr>
            <p:spPr>
              <a:xfrm rot="894599" flipH="1">
                <a:off x="2800302" y="1026191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E8912A1F-7853-2C12-0643-9DF79C63FA6C}"/>
                  </a:ext>
                </a:extLst>
              </p:cNvPr>
              <p:cNvSpPr/>
              <p:nvPr/>
            </p:nvSpPr>
            <p:spPr>
              <a:xfrm rot="9893999">
                <a:off x="2434244" y="1026167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657C804B-DC84-C2C0-115B-9C81EFD2D081}"/>
                  </a:ext>
                </a:extLst>
              </p:cNvPr>
              <p:cNvSpPr/>
              <p:nvPr/>
            </p:nvSpPr>
            <p:spPr>
              <a:xfrm rot="9897000">
                <a:off x="2070633" y="1026155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F7264960-3353-4CDF-6E6E-A3E46BA8652C}"/>
                  </a:ext>
                </a:extLst>
              </p:cNvPr>
              <p:cNvSpPr/>
              <p:nvPr/>
            </p:nvSpPr>
            <p:spPr>
              <a:xfrm rot="9951600">
                <a:off x="3182527" y="84512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FA815792-6D1F-E93D-125E-EB427F1A7200}"/>
                  </a:ext>
                </a:extLst>
              </p:cNvPr>
              <p:cNvGrpSpPr/>
              <p:nvPr/>
            </p:nvGrpSpPr>
            <p:grpSpPr>
              <a:xfrm rot="10800000">
                <a:off x="2814231" y="9527714"/>
                <a:ext cx="364199" cy="727821"/>
                <a:chOff x="1178739" y="247716"/>
                <a:chExt cx="552420" cy="1103963"/>
              </a:xfrm>
            </p:grpSpPr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3B25D61F-9E11-AC93-9941-8C8980616FB1}"/>
                    </a:ext>
                  </a:extLst>
                </p:cNvPr>
                <p:cNvSpPr/>
                <p:nvPr/>
              </p:nvSpPr>
              <p:spPr>
                <a:xfrm rot="16200000">
                  <a:off x="903143" y="523663"/>
                  <a:ext cx="1103963" cy="552069"/>
                </a:xfrm>
                <a:custGeom>
                  <a:avLst/>
                  <a:gdLst>
                    <a:gd name="connsiteX0" fmla="*/ 250489 w 1001247"/>
                    <a:gd name="connsiteY0" fmla="*/ 500705 h 500704"/>
                    <a:gd name="connsiteX1" fmla="*/ 750758 w 1001247"/>
                    <a:gd name="connsiteY1" fmla="*/ 500705 h 500704"/>
                    <a:gd name="connsiteX2" fmla="*/ 1001248 w 1001247"/>
                    <a:gd name="connsiteY2" fmla="*/ 250352 h 500704"/>
                    <a:gd name="connsiteX3" fmla="*/ 750758 w 1001247"/>
                    <a:gd name="connsiteY3" fmla="*/ 0 h 500704"/>
                    <a:gd name="connsiteX4" fmla="*/ 250489 w 1001247"/>
                    <a:gd name="connsiteY4" fmla="*/ 0 h 500704"/>
                    <a:gd name="connsiteX5" fmla="*/ 0 w 1001247"/>
                    <a:gd name="connsiteY5" fmla="*/ 250352 h 500704"/>
                    <a:gd name="connsiteX6" fmla="*/ 250489 w 1001247"/>
                    <a:gd name="connsiteY6" fmla="*/ 500705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250489" y="500705"/>
                      </a:move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lnTo>
                        <a:pt x="250489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close/>
                    </a:path>
                  </a:pathLst>
                </a:custGeom>
                <a:solidFill>
                  <a:srgbClr val="9E0099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 135">
                  <a:extLst>
                    <a:ext uri="{FF2B5EF4-FFF2-40B4-BE49-F238E27FC236}">
                      <a16:creationId xmlns:a16="http://schemas.microsoft.com/office/drawing/2014/main" id="{585FDFF8-B87D-9CEA-4895-F6D87AE393B8}"/>
                    </a:ext>
                  </a:extLst>
                </p:cNvPr>
                <p:cNvSpPr/>
                <p:nvPr/>
              </p:nvSpPr>
              <p:spPr>
                <a:xfrm rot="11029800">
                  <a:off x="1178739" y="795493"/>
                  <a:ext cx="552374" cy="55206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7"/>
                        <a:pt x="112149" y="0"/>
                        <a:pt x="250490" y="0"/>
                      </a:cubicBezTo>
                      <a:cubicBezTo>
                        <a:pt x="388831" y="0"/>
                        <a:pt x="500979" y="112087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4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C2A8475A-B6B0-093F-7A53-651769440510}"/>
                  </a:ext>
                </a:extLst>
              </p:cNvPr>
              <p:cNvSpPr/>
              <p:nvPr/>
            </p:nvSpPr>
            <p:spPr>
              <a:xfrm rot="5629800">
                <a:off x="2455922" y="8813808"/>
                <a:ext cx="364169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6DA186EB-B7F6-6663-5D83-D05F736DA098}"/>
                  </a:ext>
                </a:extLst>
              </p:cNvPr>
              <p:cNvSpPr/>
              <p:nvPr/>
            </p:nvSpPr>
            <p:spPr>
              <a:xfrm rot="9893999">
                <a:off x="1221144" y="885474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EA2B6AE-D860-B793-B829-F1DAAF77D39E}"/>
                </a:ext>
              </a:extLst>
            </p:cNvPr>
            <p:cNvSpPr/>
            <p:nvPr/>
          </p:nvSpPr>
          <p:spPr>
            <a:xfrm rot="15316798">
              <a:off x="10970067" y="604082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798DE85-E2D7-06EF-879C-2F4F794C129F}"/>
                </a:ext>
              </a:extLst>
            </p:cNvPr>
            <p:cNvSpPr/>
            <p:nvPr/>
          </p:nvSpPr>
          <p:spPr>
            <a:xfrm rot="15313802">
              <a:off x="10970067" y="5557229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363822D-1E2E-6FC6-C4A9-70C2C97A0ACA}"/>
                </a:ext>
              </a:extLst>
            </p:cNvPr>
            <p:cNvGrpSpPr/>
            <p:nvPr/>
          </p:nvGrpSpPr>
          <p:grpSpPr>
            <a:xfrm rot="16200000">
              <a:off x="10714827" y="3228177"/>
              <a:ext cx="474157" cy="948594"/>
              <a:chOff x="6140405" y="767987"/>
              <a:chExt cx="552208" cy="1104743"/>
            </a:xfrm>
          </p:grpSpPr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37BA1186-4D07-1872-9AA2-891F2377403D}"/>
                  </a:ext>
                </a:extLst>
              </p:cNvPr>
              <p:cNvSpPr/>
              <p:nvPr/>
            </p:nvSpPr>
            <p:spPr>
              <a:xfrm rot="16200000">
                <a:off x="5864597" y="1044714"/>
                <a:ext cx="1103962" cy="552070"/>
              </a:xfrm>
              <a:custGeom>
                <a:avLst/>
                <a:gdLst>
                  <a:gd name="connsiteX0" fmla="*/ 250489 w 1001246"/>
                  <a:gd name="connsiteY0" fmla="*/ 500704 h 500704"/>
                  <a:gd name="connsiteX1" fmla="*/ 750758 w 1001246"/>
                  <a:gd name="connsiteY1" fmla="*/ 500704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4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4"/>
                    </a:move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89" y="500704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29078E5B-32AB-1B3E-D9D3-9DA742AC456B}"/>
                  </a:ext>
                </a:extLst>
              </p:cNvPr>
              <p:cNvSpPr/>
              <p:nvPr/>
            </p:nvSpPr>
            <p:spPr>
              <a:xfrm rot="15316798">
                <a:off x="6140253" y="768139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16DB120-21CB-B123-A418-C1BF9530C144}"/>
                </a:ext>
              </a:extLst>
            </p:cNvPr>
            <p:cNvSpPr/>
            <p:nvPr/>
          </p:nvSpPr>
          <p:spPr>
            <a:xfrm rot="15313802">
              <a:off x="10462292" y="298168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40BDA4-B597-3905-A58F-13C11A7D2622}"/>
                </a:ext>
              </a:extLst>
            </p:cNvPr>
            <p:cNvGrpSpPr/>
            <p:nvPr/>
          </p:nvGrpSpPr>
          <p:grpSpPr>
            <a:xfrm rot="16200000">
              <a:off x="11200603" y="4218504"/>
              <a:ext cx="474101" cy="947925"/>
              <a:chOff x="6691758" y="1319575"/>
              <a:chExt cx="552144" cy="1103963"/>
            </a:xfrm>
          </p:grpSpPr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234055F2-D5D7-1718-5285-148C314E425E}"/>
                  </a:ext>
                </a:extLst>
              </p:cNvPr>
              <p:cNvSpPr/>
              <p:nvPr/>
            </p:nvSpPr>
            <p:spPr>
              <a:xfrm rot="16200000">
                <a:off x="6415885" y="1595522"/>
                <a:ext cx="1103963" cy="552070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90 w 1001247"/>
                  <a:gd name="connsiteY1" fmla="*/ 0 h 500704"/>
                  <a:gd name="connsiteX2" fmla="*/ 0 w 1001247"/>
                  <a:gd name="connsiteY2" fmla="*/ 250352 h 500704"/>
                  <a:gd name="connsiteX3" fmla="*/ 250490 w 1001247"/>
                  <a:gd name="connsiteY3" fmla="*/ 500704 h 500704"/>
                  <a:gd name="connsiteX4" fmla="*/ 750758 w 1001247"/>
                  <a:gd name="connsiteY4" fmla="*/ 500704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90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90" y="500704"/>
                    </a:cubicBezTo>
                    <a:lnTo>
                      <a:pt x="750758" y="500704"/>
                    </a:lnTo>
                    <a:cubicBezTo>
                      <a:pt x="889091" y="500704"/>
                      <a:pt x="1001248" y="388609"/>
                      <a:pt x="1001248" y="250352"/>
                    </a:cubicBezTo>
                    <a:cubicBezTo>
                      <a:pt x="1001248" y="112095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FDDB9CE9-D9DF-99EC-7DBB-A3543741E1E1}"/>
                  </a:ext>
                </a:extLst>
              </p:cNvPr>
              <p:cNvSpPr/>
              <p:nvPr/>
            </p:nvSpPr>
            <p:spPr>
              <a:xfrm rot="15319801">
                <a:off x="6691606" y="1319745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096C79B-C2BE-1033-CE12-6A376E60DF89}"/>
                </a:ext>
              </a:extLst>
            </p:cNvPr>
            <p:cNvSpPr/>
            <p:nvPr/>
          </p:nvSpPr>
          <p:spPr>
            <a:xfrm rot="15316798">
              <a:off x="10966247" y="39523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002929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C5DC2F4-5652-DFA0-E6C3-4B082E660572}"/>
                </a:ext>
              </a:extLst>
            </p:cNvPr>
            <p:cNvSpPr/>
            <p:nvPr/>
          </p:nvSpPr>
          <p:spPr>
            <a:xfrm rot="15313802">
              <a:off x="10935675" y="298165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1C3FF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0A3C772-29C3-DD31-FCD6-931E177BAC27}"/>
                </a:ext>
              </a:extLst>
            </p:cNvPr>
            <p:cNvSpPr/>
            <p:nvPr/>
          </p:nvSpPr>
          <p:spPr>
            <a:xfrm rot="6196800" flipH="1">
              <a:off x="11912871" y="4429361"/>
              <a:ext cx="471093" cy="471093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1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D92D09-7FE0-AFB0-1593-52109C6D3B1B}"/>
                </a:ext>
              </a:extLst>
            </p:cNvPr>
            <p:cNvSpPr/>
            <p:nvPr/>
          </p:nvSpPr>
          <p:spPr>
            <a:xfrm rot="6294599" flipH="1">
              <a:off x="11912468" y="395565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F1E1F21-DD53-6B71-5DE8-CD65B1F2ADC7}"/>
                </a:ext>
              </a:extLst>
            </p:cNvPr>
            <p:cNvSpPr/>
            <p:nvPr/>
          </p:nvSpPr>
          <p:spPr>
            <a:xfrm rot="6297601" flipH="1">
              <a:off x="11913335" y="3481904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BA3C7A4-B447-1E4A-81F4-C331FB5B059E}"/>
                </a:ext>
              </a:extLst>
            </p:cNvPr>
            <p:cNvSpPr/>
            <p:nvPr/>
          </p:nvSpPr>
          <p:spPr>
            <a:xfrm rot="6300601" flipH="1">
              <a:off x="11914432" y="300820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1B50E84-D53B-5E38-37C4-630138857ECD}"/>
                </a:ext>
              </a:extLst>
            </p:cNvPr>
            <p:cNvGrpSpPr/>
            <p:nvPr/>
          </p:nvGrpSpPr>
          <p:grpSpPr>
            <a:xfrm rot="16200000">
              <a:off x="6814274" y="5747531"/>
              <a:ext cx="475359" cy="948833"/>
              <a:chOff x="7276894" y="1349774"/>
              <a:chExt cx="553609" cy="1105020"/>
            </a:xfrm>
          </p:grpSpPr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C8A4B538-2E9B-D29C-3CA6-0A1188EBB3BB}"/>
                  </a:ext>
                </a:extLst>
              </p:cNvPr>
              <p:cNvSpPr/>
              <p:nvPr/>
            </p:nvSpPr>
            <p:spPr>
              <a:xfrm rot="5400000" flipH="1">
                <a:off x="7002487" y="1625720"/>
                <a:ext cx="1103962" cy="552070"/>
              </a:xfrm>
              <a:custGeom>
                <a:avLst/>
                <a:gdLst>
                  <a:gd name="connsiteX0" fmla="*/ 750758 w 1001246"/>
                  <a:gd name="connsiteY0" fmla="*/ 0 h 500704"/>
                  <a:gd name="connsiteX1" fmla="*/ 250489 w 1001246"/>
                  <a:gd name="connsiteY1" fmla="*/ 0 h 500704"/>
                  <a:gd name="connsiteX2" fmla="*/ 0 w 1001246"/>
                  <a:gd name="connsiteY2" fmla="*/ 250352 h 500704"/>
                  <a:gd name="connsiteX3" fmla="*/ 250489 w 1001246"/>
                  <a:gd name="connsiteY3" fmla="*/ 500704 h 500704"/>
                  <a:gd name="connsiteX4" fmla="*/ 750758 w 1001246"/>
                  <a:gd name="connsiteY4" fmla="*/ 500704 h 500704"/>
                  <a:gd name="connsiteX5" fmla="*/ 1001247 w 1001246"/>
                  <a:gd name="connsiteY5" fmla="*/ 250352 h 500704"/>
                  <a:gd name="connsiteX6" fmla="*/ 750758 w 1001246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6" y="0"/>
                      <a:pt x="0" y="112095"/>
                      <a:pt x="0" y="250352"/>
                    </a:cubicBezTo>
                    <a:cubicBezTo>
                      <a:pt x="0" y="388609"/>
                      <a:pt x="112156" y="500704"/>
                      <a:pt x="250489" y="500704"/>
                    </a:cubicBez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9FCDACF9-34E6-0FB7-BB3A-FF8B5CF0647C}"/>
                  </a:ext>
                </a:extLst>
              </p:cNvPr>
              <p:cNvSpPr/>
              <p:nvPr/>
            </p:nvSpPr>
            <p:spPr>
              <a:xfrm rot="6291600" flipH="1">
                <a:off x="7276742" y="1902573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3 h 500704"/>
                  <a:gd name="connsiteX1" fmla="*/ 250490 w 500978"/>
                  <a:gd name="connsiteY1" fmla="*/ 500705 h 500704"/>
                  <a:gd name="connsiteX2" fmla="*/ 1 w 500978"/>
                  <a:gd name="connsiteY2" fmla="*/ 250353 h 500704"/>
                  <a:gd name="connsiteX3" fmla="*/ 250490 w 500978"/>
                  <a:gd name="connsiteY3" fmla="*/ 1 h 500704"/>
                  <a:gd name="connsiteX4" fmla="*/ 500979 w 500978"/>
                  <a:gd name="connsiteY4" fmla="*/ 250353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3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3"/>
                    </a:cubicBezTo>
                    <a:cubicBezTo>
                      <a:pt x="1" y="112087"/>
                      <a:pt x="112149" y="1"/>
                      <a:pt x="250490" y="1"/>
                    </a:cubicBezTo>
                    <a:cubicBezTo>
                      <a:pt x="388831" y="1"/>
                      <a:pt x="500979" y="112087"/>
                      <a:pt x="500979" y="250353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45CA47BD-BD4F-3C8D-41AA-2C2A0D85C968}"/>
                </a:ext>
              </a:extLst>
            </p:cNvPr>
            <p:cNvSpPr/>
            <p:nvPr/>
          </p:nvSpPr>
          <p:spPr>
            <a:xfrm rot="6297601" flipH="1">
              <a:off x="11439975" y="3481911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81385F8C-19F6-724D-FC24-A94CED6EEEB1}"/>
                </a:ext>
              </a:extLst>
            </p:cNvPr>
            <p:cNvSpPr/>
            <p:nvPr/>
          </p:nvSpPr>
          <p:spPr>
            <a:xfrm rot="15362401">
              <a:off x="10499185" y="508107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0154A834-EE1A-90E3-B5B5-ECFD55CD25E5}"/>
                </a:ext>
              </a:extLst>
            </p:cNvPr>
            <p:cNvSpPr/>
            <p:nvPr/>
          </p:nvSpPr>
          <p:spPr>
            <a:xfrm rot="15316798">
              <a:off x="7520754" y="553651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53945F24-449A-1052-A1AC-DE12288CA094}"/>
                </a:ext>
              </a:extLst>
            </p:cNvPr>
            <p:cNvSpPr/>
            <p:nvPr/>
          </p:nvSpPr>
          <p:spPr>
            <a:xfrm rot="15313802">
              <a:off x="9991771" y="4422928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55" name="Picture 154" descr="Background pattern&#10;&#10;Description automatically generated">
            <a:extLst>
              <a:ext uri="{FF2B5EF4-FFF2-40B4-BE49-F238E27FC236}">
                <a16:creationId xmlns:a16="http://schemas.microsoft.com/office/drawing/2014/main" id="{666F2D6C-9144-E1BB-1408-98F5FD45F3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935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1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G SKO23_Logo 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761633B-B474-4483-38B5-9192E2FDB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Picture 85" descr="Background pattern&#10;&#10;Description automatically generated">
            <a:extLst>
              <a:ext uri="{FF2B5EF4-FFF2-40B4-BE49-F238E27FC236}">
                <a16:creationId xmlns:a16="http://schemas.microsoft.com/office/drawing/2014/main" id="{0C3D9985-1FF9-BF00-B7CC-92090655B4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4" name="Graphic 83" hidden="1">
            <a:extLst>
              <a:ext uri="{FF2B5EF4-FFF2-40B4-BE49-F238E27FC236}">
                <a16:creationId xmlns:a16="http://schemas.microsoft.com/office/drawing/2014/main" id="{87BE6B62-8E2C-BB39-31A5-E56B4490B0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313064" y="-1197428"/>
            <a:ext cx="21381181" cy="9626799"/>
          </a:xfrm>
          <a:prstGeom prst="rect">
            <a:avLst/>
          </a:prstGeom>
        </p:spPr>
      </p:pic>
      <p:grpSp>
        <p:nvGrpSpPr>
          <p:cNvPr id="136" name="Graphic 74">
            <a:extLst>
              <a:ext uri="{FF2B5EF4-FFF2-40B4-BE49-F238E27FC236}">
                <a16:creationId xmlns:a16="http://schemas.microsoft.com/office/drawing/2014/main" id="{1E2466AE-CD56-05C7-82FA-908547C3FCAB}"/>
              </a:ext>
            </a:extLst>
          </p:cNvPr>
          <p:cNvGrpSpPr/>
          <p:nvPr/>
        </p:nvGrpSpPr>
        <p:grpSpPr>
          <a:xfrm>
            <a:off x="3603998" y="2189480"/>
            <a:ext cx="4984004" cy="2987040"/>
            <a:chOff x="420292" y="364490"/>
            <a:chExt cx="4934309" cy="2957257"/>
          </a:xfrm>
        </p:grpSpPr>
        <p:grpSp>
          <p:nvGrpSpPr>
            <p:cNvPr id="137" name="Graphic 74">
              <a:extLst>
                <a:ext uri="{FF2B5EF4-FFF2-40B4-BE49-F238E27FC236}">
                  <a16:creationId xmlns:a16="http://schemas.microsoft.com/office/drawing/2014/main" id="{3150412D-8703-B477-9A17-B19048880B54}"/>
                </a:ext>
              </a:extLst>
            </p:cNvPr>
            <p:cNvGrpSpPr/>
            <p:nvPr/>
          </p:nvGrpSpPr>
          <p:grpSpPr>
            <a:xfrm>
              <a:off x="1789710" y="364490"/>
              <a:ext cx="2196279" cy="399095"/>
              <a:chOff x="1789710" y="364490"/>
              <a:chExt cx="2196279" cy="399095"/>
            </a:xfrm>
            <a:solidFill>
              <a:srgbClr val="FFFFFF"/>
            </a:solidFill>
          </p:grpSpPr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B7FFFF48-77F7-8259-596A-9A73AF5333D7}"/>
                  </a:ext>
                </a:extLst>
              </p:cNvPr>
              <p:cNvSpPr/>
              <p:nvPr/>
            </p:nvSpPr>
            <p:spPr>
              <a:xfrm>
                <a:off x="1789710" y="366303"/>
                <a:ext cx="294398" cy="395670"/>
              </a:xfrm>
              <a:custGeom>
                <a:avLst/>
                <a:gdLst>
                  <a:gd name="connsiteX0" fmla="*/ 202 w 294398"/>
                  <a:gd name="connsiteY0" fmla="*/ 25989 h 395670"/>
                  <a:gd name="connsiteX1" fmla="*/ 7673 w 294398"/>
                  <a:gd name="connsiteY1" fmla="*/ 7454 h 395670"/>
                  <a:gd name="connsiteX2" fmla="*/ 26653 w 294398"/>
                  <a:gd name="connsiteY2" fmla="*/ 0 h 395670"/>
                  <a:gd name="connsiteX3" fmla="*/ 157699 w 294398"/>
                  <a:gd name="connsiteY3" fmla="*/ 0 h 395670"/>
                  <a:gd name="connsiteX4" fmla="*/ 245534 w 294398"/>
                  <a:gd name="connsiteY4" fmla="*/ 30421 h 395670"/>
                  <a:gd name="connsiteX5" fmla="*/ 280870 w 294398"/>
                  <a:gd name="connsiteY5" fmla="*/ 106573 h 395670"/>
                  <a:gd name="connsiteX6" fmla="*/ 262496 w 294398"/>
                  <a:gd name="connsiteY6" fmla="*/ 159961 h 395670"/>
                  <a:gd name="connsiteX7" fmla="*/ 219890 w 294398"/>
                  <a:gd name="connsiteY7" fmla="*/ 190986 h 395670"/>
                  <a:gd name="connsiteX8" fmla="*/ 273399 w 294398"/>
                  <a:gd name="connsiteY8" fmla="*/ 225033 h 395670"/>
                  <a:gd name="connsiteX9" fmla="*/ 294399 w 294398"/>
                  <a:gd name="connsiteY9" fmla="*/ 286277 h 395670"/>
                  <a:gd name="connsiteX10" fmla="*/ 259265 w 294398"/>
                  <a:gd name="connsiteY10" fmla="*/ 363840 h 395670"/>
                  <a:gd name="connsiteX11" fmla="*/ 167189 w 294398"/>
                  <a:gd name="connsiteY11" fmla="*/ 395671 h 395670"/>
                  <a:gd name="connsiteX12" fmla="*/ 26451 w 294398"/>
                  <a:gd name="connsiteY12" fmla="*/ 395671 h 395670"/>
                  <a:gd name="connsiteX13" fmla="*/ 7471 w 294398"/>
                  <a:gd name="connsiteY13" fmla="*/ 388217 h 395670"/>
                  <a:gd name="connsiteX14" fmla="*/ 0 w 294398"/>
                  <a:gd name="connsiteY14" fmla="*/ 369279 h 395670"/>
                  <a:gd name="connsiteX15" fmla="*/ 0 w 294398"/>
                  <a:gd name="connsiteY15" fmla="*/ 25989 h 395670"/>
                  <a:gd name="connsiteX16" fmla="*/ 56134 w 294398"/>
                  <a:gd name="connsiteY16" fmla="*/ 49560 h 395670"/>
                  <a:gd name="connsiteX17" fmla="*/ 56134 w 294398"/>
                  <a:gd name="connsiteY17" fmla="*/ 170034 h 395670"/>
                  <a:gd name="connsiteX18" fmla="*/ 152045 w 294398"/>
                  <a:gd name="connsiteY18" fmla="*/ 170034 h 395670"/>
                  <a:gd name="connsiteX19" fmla="*/ 202525 w 294398"/>
                  <a:gd name="connsiteY19" fmla="*/ 152909 h 395670"/>
                  <a:gd name="connsiteX20" fmla="*/ 222717 w 294398"/>
                  <a:gd name="connsiteY20" fmla="*/ 110200 h 395670"/>
                  <a:gd name="connsiteX21" fmla="*/ 202122 w 294398"/>
                  <a:gd name="connsiteY21" fmla="*/ 67087 h 395670"/>
                  <a:gd name="connsiteX22" fmla="*/ 151238 w 294398"/>
                  <a:gd name="connsiteY22" fmla="*/ 49560 h 395670"/>
                  <a:gd name="connsiteX23" fmla="*/ 55932 w 294398"/>
                  <a:gd name="connsiteY23" fmla="*/ 49560 h 395670"/>
                  <a:gd name="connsiteX24" fmla="*/ 56134 w 294398"/>
                  <a:gd name="connsiteY24" fmla="*/ 217176 h 395670"/>
                  <a:gd name="connsiteX25" fmla="*/ 56134 w 294398"/>
                  <a:gd name="connsiteY25" fmla="*/ 345910 h 395670"/>
                  <a:gd name="connsiteX26" fmla="*/ 160930 w 294398"/>
                  <a:gd name="connsiteY26" fmla="*/ 345910 h 395670"/>
                  <a:gd name="connsiteX27" fmla="*/ 214439 w 294398"/>
                  <a:gd name="connsiteY27" fmla="*/ 327375 h 395670"/>
                  <a:gd name="connsiteX28" fmla="*/ 236044 w 294398"/>
                  <a:gd name="connsiteY28" fmla="*/ 281644 h 395670"/>
                  <a:gd name="connsiteX29" fmla="*/ 214439 w 294398"/>
                  <a:gd name="connsiteY29" fmla="*/ 235710 h 395670"/>
                  <a:gd name="connsiteX30" fmla="*/ 160930 w 294398"/>
                  <a:gd name="connsiteY30" fmla="*/ 217377 h 395670"/>
                  <a:gd name="connsiteX31" fmla="*/ 56134 w 294398"/>
                  <a:gd name="connsiteY31" fmla="*/ 217377 h 39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94398" h="395670">
                    <a:moveTo>
                      <a:pt x="202" y="25989"/>
                    </a:moveTo>
                    <a:cubicBezTo>
                      <a:pt x="202" y="18534"/>
                      <a:pt x="2625" y="12289"/>
                      <a:pt x="7673" y="7454"/>
                    </a:cubicBezTo>
                    <a:cubicBezTo>
                      <a:pt x="12721" y="2619"/>
                      <a:pt x="18980" y="0"/>
                      <a:pt x="26653" y="0"/>
                    </a:cubicBezTo>
                    <a:lnTo>
                      <a:pt x="157699" y="0"/>
                    </a:lnTo>
                    <a:cubicBezTo>
                      <a:pt x="192631" y="0"/>
                      <a:pt x="221910" y="10073"/>
                      <a:pt x="245534" y="30421"/>
                    </a:cubicBezTo>
                    <a:cubicBezTo>
                      <a:pt x="269159" y="50768"/>
                      <a:pt x="280870" y="76153"/>
                      <a:pt x="280870" y="106573"/>
                    </a:cubicBezTo>
                    <a:cubicBezTo>
                      <a:pt x="280870" y="127928"/>
                      <a:pt x="274813" y="145657"/>
                      <a:pt x="262496" y="159961"/>
                    </a:cubicBezTo>
                    <a:cubicBezTo>
                      <a:pt x="250380" y="174264"/>
                      <a:pt x="236044" y="184539"/>
                      <a:pt x="219890" y="190986"/>
                    </a:cubicBezTo>
                    <a:cubicBezTo>
                      <a:pt x="241496" y="197433"/>
                      <a:pt x="259265" y="208714"/>
                      <a:pt x="273399" y="225033"/>
                    </a:cubicBezTo>
                    <a:cubicBezTo>
                      <a:pt x="287534" y="241351"/>
                      <a:pt x="294399" y="261699"/>
                      <a:pt x="294399" y="286277"/>
                    </a:cubicBezTo>
                    <a:cubicBezTo>
                      <a:pt x="294399" y="316698"/>
                      <a:pt x="282687" y="342485"/>
                      <a:pt x="259265" y="363840"/>
                    </a:cubicBezTo>
                    <a:cubicBezTo>
                      <a:pt x="235842" y="384993"/>
                      <a:pt x="205150" y="395671"/>
                      <a:pt x="167189" y="395671"/>
                    </a:cubicBezTo>
                    <a:lnTo>
                      <a:pt x="26451" y="395671"/>
                    </a:lnTo>
                    <a:cubicBezTo>
                      <a:pt x="18779" y="395671"/>
                      <a:pt x="12519" y="393253"/>
                      <a:pt x="7471" y="388217"/>
                    </a:cubicBezTo>
                    <a:cubicBezTo>
                      <a:pt x="2423" y="383180"/>
                      <a:pt x="0" y="376935"/>
                      <a:pt x="0" y="369279"/>
                    </a:cubicBezTo>
                    <a:lnTo>
                      <a:pt x="0" y="25989"/>
                    </a:lnTo>
                    <a:close/>
                    <a:moveTo>
                      <a:pt x="56134" y="49560"/>
                    </a:moveTo>
                    <a:lnTo>
                      <a:pt x="56134" y="170034"/>
                    </a:lnTo>
                    <a:lnTo>
                      <a:pt x="152045" y="170034"/>
                    </a:lnTo>
                    <a:cubicBezTo>
                      <a:pt x="172237" y="170034"/>
                      <a:pt x="188997" y="164393"/>
                      <a:pt x="202525" y="152909"/>
                    </a:cubicBezTo>
                    <a:cubicBezTo>
                      <a:pt x="216054" y="141628"/>
                      <a:pt x="222717" y="127324"/>
                      <a:pt x="222717" y="110200"/>
                    </a:cubicBezTo>
                    <a:cubicBezTo>
                      <a:pt x="222717" y="93075"/>
                      <a:pt x="215852" y="78772"/>
                      <a:pt x="202122" y="67087"/>
                    </a:cubicBezTo>
                    <a:cubicBezTo>
                      <a:pt x="188391" y="55402"/>
                      <a:pt x="171430" y="49560"/>
                      <a:pt x="151238" y="49560"/>
                    </a:cubicBezTo>
                    <a:lnTo>
                      <a:pt x="55932" y="49560"/>
                    </a:lnTo>
                    <a:close/>
                    <a:moveTo>
                      <a:pt x="56134" y="217176"/>
                    </a:moveTo>
                    <a:lnTo>
                      <a:pt x="56134" y="345910"/>
                    </a:lnTo>
                    <a:lnTo>
                      <a:pt x="160930" y="345910"/>
                    </a:lnTo>
                    <a:cubicBezTo>
                      <a:pt x="182131" y="345910"/>
                      <a:pt x="199900" y="339665"/>
                      <a:pt x="214439" y="327375"/>
                    </a:cubicBezTo>
                    <a:cubicBezTo>
                      <a:pt x="228775" y="315086"/>
                      <a:pt x="236044" y="299775"/>
                      <a:pt x="236044" y="281644"/>
                    </a:cubicBezTo>
                    <a:cubicBezTo>
                      <a:pt x="236044" y="263512"/>
                      <a:pt x="228775" y="247999"/>
                      <a:pt x="214439" y="235710"/>
                    </a:cubicBezTo>
                    <a:cubicBezTo>
                      <a:pt x="200102" y="223421"/>
                      <a:pt x="182333" y="217377"/>
                      <a:pt x="160930" y="217377"/>
                    </a:cubicBezTo>
                    <a:lnTo>
                      <a:pt x="56134" y="217377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EE6E10D8-D7F6-5868-F0F8-D7980A645A5D}"/>
                  </a:ext>
                </a:extLst>
              </p:cNvPr>
              <p:cNvSpPr/>
              <p:nvPr/>
            </p:nvSpPr>
            <p:spPr>
              <a:xfrm>
                <a:off x="2230501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4 w 257447"/>
                  <a:gd name="connsiteY4" fmla="*/ 7454 h 396476"/>
                  <a:gd name="connsiteX5" fmla="*/ 257246 w 257447"/>
                  <a:gd name="connsiteY5" fmla="*/ 26593 h 396476"/>
                  <a:gd name="connsiteX6" fmla="*/ 249774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6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6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8" y="2418"/>
                      <a:pt x="249774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4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4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6" y="351349"/>
                    </a:cubicBezTo>
                    <a:cubicBezTo>
                      <a:pt x="254822" y="356386"/>
                      <a:pt x="257448" y="362631"/>
                      <a:pt x="257448" y="370488"/>
                    </a:cubicBezTo>
                    <a:cubicBezTo>
                      <a:pt x="257448" y="378345"/>
                      <a:pt x="254822" y="384389"/>
                      <a:pt x="249976" y="389224"/>
                    </a:cubicBezTo>
                    <a:cubicBezTo>
                      <a:pt x="244928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BB2B4054-439F-1ECD-E94D-6DE73BBC065D}"/>
                  </a:ext>
                </a:extLst>
              </p:cNvPr>
              <p:cNvSpPr/>
              <p:nvPr/>
            </p:nvSpPr>
            <p:spPr>
              <a:xfrm>
                <a:off x="2785174" y="365698"/>
                <a:ext cx="308129" cy="397886"/>
              </a:xfrm>
              <a:custGeom>
                <a:avLst/>
                <a:gdLst>
                  <a:gd name="connsiteX0" fmla="*/ 182333 w 308129"/>
                  <a:gd name="connsiteY0" fmla="*/ 52582 h 397886"/>
                  <a:gd name="connsiteX1" fmla="*/ 182333 w 308129"/>
                  <a:gd name="connsiteY1" fmla="*/ 370085 h 397886"/>
                  <a:gd name="connsiteX2" fmla="*/ 174257 w 308129"/>
                  <a:gd name="connsiteY2" fmla="*/ 390030 h 397886"/>
                  <a:gd name="connsiteX3" fmla="*/ 153863 w 308129"/>
                  <a:gd name="connsiteY3" fmla="*/ 397887 h 397886"/>
                  <a:gd name="connsiteX4" fmla="*/ 133873 w 308129"/>
                  <a:gd name="connsiteY4" fmla="*/ 390030 h 397886"/>
                  <a:gd name="connsiteX5" fmla="*/ 125998 w 308129"/>
                  <a:gd name="connsiteY5" fmla="*/ 370085 h 397886"/>
                  <a:gd name="connsiteX6" fmla="*/ 125998 w 308129"/>
                  <a:gd name="connsiteY6" fmla="*/ 52582 h 397886"/>
                  <a:gd name="connsiteX7" fmla="*/ 26048 w 308129"/>
                  <a:gd name="connsiteY7" fmla="*/ 52582 h 397886"/>
                  <a:gd name="connsiteX8" fmla="*/ 7269 w 308129"/>
                  <a:gd name="connsiteY8" fmla="*/ 45329 h 397886"/>
                  <a:gd name="connsiteX9" fmla="*/ 0 w 308129"/>
                  <a:gd name="connsiteY9" fmla="*/ 25989 h 397886"/>
                  <a:gd name="connsiteX10" fmla="*/ 7269 w 308129"/>
                  <a:gd name="connsiteY10" fmla="*/ 7253 h 397886"/>
                  <a:gd name="connsiteX11" fmla="*/ 26048 w 308129"/>
                  <a:gd name="connsiteY11" fmla="*/ 0 h 397886"/>
                  <a:gd name="connsiteX12" fmla="*/ 282082 w 308129"/>
                  <a:gd name="connsiteY12" fmla="*/ 0 h 397886"/>
                  <a:gd name="connsiteX13" fmla="*/ 300860 w 308129"/>
                  <a:gd name="connsiteY13" fmla="*/ 7253 h 397886"/>
                  <a:gd name="connsiteX14" fmla="*/ 308129 w 308129"/>
                  <a:gd name="connsiteY14" fmla="*/ 26593 h 397886"/>
                  <a:gd name="connsiteX15" fmla="*/ 300860 w 308129"/>
                  <a:gd name="connsiteY15" fmla="*/ 45329 h 397886"/>
                  <a:gd name="connsiteX16" fmla="*/ 282082 w 308129"/>
                  <a:gd name="connsiteY16" fmla="*/ 52582 h 397886"/>
                  <a:gd name="connsiteX17" fmla="*/ 182131 w 308129"/>
                  <a:gd name="connsiteY17" fmla="*/ 52582 h 3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129" h="397886">
                    <a:moveTo>
                      <a:pt x="182333" y="52582"/>
                    </a:moveTo>
                    <a:lnTo>
                      <a:pt x="182333" y="370085"/>
                    </a:lnTo>
                    <a:cubicBezTo>
                      <a:pt x="182333" y="378144"/>
                      <a:pt x="179708" y="384792"/>
                      <a:pt x="174257" y="390030"/>
                    </a:cubicBezTo>
                    <a:cubicBezTo>
                      <a:pt x="169007" y="395268"/>
                      <a:pt x="162141" y="397887"/>
                      <a:pt x="153863" y="397887"/>
                    </a:cubicBezTo>
                    <a:cubicBezTo>
                      <a:pt x="145584" y="397887"/>
                      <a:pt x="139123" y="395268"/>
                      <a:pt x="133873" y="390030"/>
                    </a:cubicBezTo>
                    <a:cubicBezTo>
                      <a:pt x="128623" y="384792"/>
                      <a:pt x="125998" y="378144"/>
                      <a:pt x="125998" y="370085"/>
                    </a:cubicBezTo>
                    <a:lnTo>
                      <a:pt x="125998" y="52582"/>
                    </a:lnTo>
                    <a:lnTo>
                      <a:pt x="26048" y="52582"/>
                    </a:lnTo>
                    <a:cubicBezTo>
                      <a:pt x="18375" y="52582"/>
                      <a:pt x="12115" y="50164"/>
                      <a:pt x="7269" y="45329"/>
                    </a:cubicBezTo>
                    <a:cubicBezTo>
                      <a:pt x="2423" y="40494"/>
                      <a:pt x="0" y="34047"/>
                      <a:pt x="0" y="25989"/>
                    </a:cubicBezTo>
                    <a:cubicBezTo>
                      <a:pt x="0" y="17930"/>
                      <a:pt x="2423" y="12088"/>
                      <a:pt x="7269" y="7253"/>
                    </a:cubicBezTo>
                    <a:cubicBezTo>
                      <a:pt x="12115" y="2418"/>
                      <a:pt x="18375" y="0"/>
                      <a:pt x="26048" y="0"/>
                    </a:cubicBezTo>
                    <a:lnTo>
                      <a:pt x="282082" y="0"/>
                    </a:lnTo>
                    <a:cubicBezTo>
                      <a:pt x="289755" y="0"/>
                      <a:pt x="296014" y="2418"/>
                      <a:pt x="300860" y="7253"/>
                    </a:cubicBezTo>
                    <a:cubicBezTo>
                      <a:pt x="305706" y="12088"/>
                      <a:pt x="308129" y="18534"/>
                      <a:pt x="308129" y="26593"/>
                    </a:cubicBezTo>
                    <a:cubicBezTo>
                      <a:pt x="308129" y="34651"/>
                      <a:pt x="305706" y="40494"/>
                      <a:pt x="300860" y="45329"/>
                    </a:cubicBezTo>
                    <a:cubicBezTo>
                      <a:pt x="296014" y="50164"/>
                      <a:pt x="289755" y="52582"/>
                      <a:pt x="282082" y="52582"/>
                    </a:cubicBezTo>
                    <a:lnTo>
                      <a:pt x="182131" y="52582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5EE22B56-1251-306E-72EE-8B09479398B9}"/>
                  </a:ext>
                </a:extLst>
              </p:cNvPr>
              <p:cNvSpPr/>
              <p:nvPr/>
            </p:nvSpPr>
            <p:spPr>
              <a:xfrm>
                <a:off x="3220715" y="364490"/>
                <a:ext cx="333773" cy="399095"/>
              </a:xfrm>
              <a:custGeom>
                <a:avLst/>
                <a:gdLst>
                  <a:gd name="connsiteX0" fmla="*/ 277437 w 333773"/>
                  <a:gd name="connsiteY0" fmla="*/ 223220 h 399095"/>
                  <a:gd name="connsiteX1" fmla="*/ 56739 w 333773"/>
                  <a:gd name="connsiteY1" fmla="*/ 223220 h 399095"/>
                  <a:gd name="connsiteX2" fmla="*/ 56739 w 333773"/>
                  <a:gd name="connsiteY2" fmla="*/ 371294 h 399095"/>
                  <a:gd name="connsiteX3" fmla="*/ 48663 w 333773"/>
                  <a:gd name="connsiteY3" fmla="*/ 391239 h 399095"/>
                  <a:gd name="connsiteX4" fmla="*/ 28269 w 333773"/>
                  <a:gd name="connsiteY4" fmla="*/ 399096 h 399095"/>
                  <a:gd name="connsiteX5" fmla="*/ 8077 w 333773"/>
                  <a:gd name="connsiteY5" fmla="*/ 391239 h 399095"/>
                  <a:gd name="connsiteX6" fmla="*/ 0 w 333773"/>
                  <a:gd name="connsiteY6" fmla="*/ 371294 h 399095"/>
                  <a:gd name="connsiteX7" fmla="*/ 0 w 333773"/>
                  <a:gd name="connsiteY7" fmla="*/ 27802 h 399095"/>
                  <a:gd name="connsiteX8" fmla="*/ 8077 w 333773"/>
                  <a:gd name="connsiteY8" fmla="*/ 7857 h 399095"/>
                  <a:gd name="connsiteX9" fmla="*/ 28269 w 333773"/>
                  <a:gd name="connsiteY9" fmla="*/ 0 h 399095"/>
                  <a:gd name="connsiteX10" fmla="*/ 48663 w 333773"/>
                  <a:gd name="connsiteY10" fmla="*/ 7857 h 399095"/>
                  <a:gd name="connsiteX11" fmla="*/ 56739 w 333773"/>
                  <a:gd name="connsiteY11" fmla="*/ 27802 h 399095"/>
                  <a:gd name="connsiteX12" fmla="*/ 56739 w 333773"/>
                  <a:gd name="connsiteY12" fmla="*/ 170638 h 399095"/>
                  <a:gd name="connsiteX13" fmla="*/ 277437 w 333773"/>
                  <a:gd name="connsiteY13" fmla="*/ 170638 h 399095"/>
                  <a:gd name="connsiteX14" fmla="*/ 277437 w 333773"/>
                  <a:gd name="connsiteY14" fmla="*/ 27802 h 399095"/>
                  <a:gd name="connsiteX15" fmla="*/ 285313 w 333773"/>
                  <a:gd name="connsiteY15" fmla="*/ 7857 h 399095"/>
                  <a:gd name="connsiteX16" fmla="*/ 305302 w 333773"/>
                  <a:gd name="connsiteY16" fmla="*/ 0 h 399095"/>
                  <a:gd name="connsiteX17" fmla="*/ 325696 w 333773"/>
                  <a:gd name="connsiteY17" fmla="*/ 7857 h 399095"/>
                  <a:gd name="connsiteX18" fmla="*/ 333773 w 333773"/>
                  <a:gd name="connsiteY18" fmla="*/ 27802 h 399095"/>
                  <a:gd name="connsiteX19" fmla="*/ 333773 w 333773"/>
                  <a:gd name="connsiteY19" fmla="*/ 371294 h 399095"/>
                  <a:gd name="connsiteX20" fmla="*/ 325898 w 333773"/>
                  <a:gd name="connsiteY20" fmla="*/ 391239 h 399095"/>
                  <a:gd name="connsiteX21" fmla="*/ 305908 w 333773"/>
                  <a:gd name="connsiteY21" fmla="*/ 399096 h 399095"/>
                  <a:gd name="connsiteX22" fmla="*/ 285514 w 333773"/>
                  <a:gd name="connsiteY22" fmla="*/ 391239 h 399095"/>
                  <a:gd name="connsiteX23" fmla="*/ 277437 w 333773"/>
                  <a:gd name="connsiteY23" fmla="*/ 371294 h 399095"/>
                  <a:gd name="connsiteX24" fmla="*/ 277437 w 333773"/>
                  <a:gd name="connsiteY24" fmla="*/ 223220 h 3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33773" h="399095">
                    <a:moveTo>
                      <a:pt x="277437" y="223220"/>
                    </a:moveTo>
                    <a:lnTo>
                      <a:pt x="56739" y="223220"/>
                    </a:lnTo>
                    <a:lnTo>
                      <a:pt x="56739" y="371294"/>
                    </a:lnTo>
                    <a:cubicBezTo>
                      <a:pt x="56739" y="379353"/>
                      <a:pt x="54114" y="386001"/>
                      <a:pt x="48663" y="391239"/>
                    </a:cubicBezTo>
                    <a:cubicBezTo>
                      <a:pt x="43413" y="396477"/>
                      <a:pt x="36547" y="399096"/>
                      <a:pt x="28269" y="399096"/>
                    </a:cubicBezTo>
                    <a:cubicBezTo>
                      <a:pt x="19990" y="399096"/>
                      <a:pt x="13529" y="396477"/>
                      <a:pt x="8077" y="391239"/>
                    </a:cubicBezTo>
                    <a:cubicBezTo>
                      <a:pt x="2827" y="386001"/>
                      <a:pt x="0" y="379353"/>
                      <a:pt x="0" y="371294"/>
                    </a:cubicBezTo>
                    <a:lnTo>
                      <a:pt x="0" y="27802"/>
                    </a:lnTo>
                    <a:cubicBezTo>
                      <a:pt x="0" y="19743"/>
                      <a:pt x="2625" y="13095"/>
                      <a:pt x="8077" y="7857"/>
                    </a:cubicBezTo>
                    <a:cubicBezTo>
                      <a:pt x="13327" y="2619"/>
                      <a:pt x="20192" y="0"/>
                      <a:pt x="28269" y="0"/>
                    </a:cubicBezTo>
                    <a:cubicBezTo>
                      <a:pt x="36346" y="0"/>
                      <a:pt x="43413" y="2619"/>
                      <a:pt x="48663" y="7857"/>
                    </a:cubicBezTo>
                    <a:cubicBezTo>
                      <a:pt x="53913" y="13095"/>
                      <a:pt x="56739" y="19743"/>
                      <a:pt x="56739" y="27802"/>
                    </a:cubicBezTo>
                    <a:lnTo>
                      <a:pt x="56739" y="170638"/>
                    </a:lnTo>
                    <a:lnTo>
                      <a:pt x="277437" y="170638"/>
                    </a:lnTo>
                    <a:lnTo>
                      <a:pt x="277437" y="27802"/>
                    </a:lnTo>
                    <a:cubicBezTo>
                      <a:pt x="277437" y="19743"/>
                      <a:pt x="280062" y="13095"/>
                      <a:pt x="285313" y="7857"/>
                    </a:cubicBezTo>
                    <a:cubicBezTo>
                      <a:pt x="290562" y="2619"/>
                      <a:pt x="297226" y="0"/>
                      <a:pt x="305302" y="0"/>
                    </a:cubicBezTo>
                    <a:cubicBezTo>
                      <a:pt x="313379" y="0"/>
                      <a:pt x="320446" y="2619"/>
                      <a:pt x="325696" y="7857"/>
                    </a:cubicBezTo>
                    <a:cubicBezTo>
                      <a:pt x="330946" y="13095"/>
                      <a:pt x="333773" y="19743"/>
                      <a:pt x="333773" y="27802"/>
                    </a:cubicBezTo>
                    <a:lnTo>
                      <a:pt x="333773" y="371294"/>
                    </a:lnTo>
                    <a:cubicBezTo>
                      <a:pt x="333773" y="379353"/>
                      <a:pt x="331148" y="386001"/>
                      <a:pt x="325898" y="391239"/>
                    </a:cubicBezTo>
                    <a:cubicBezTo>
                      <a:pt x="320648" y="396477"/>
                      <a:pt x="313985" y="399096"/>
                      <a:pt x="305908" y="399096"/>
                    </a:cubicBezTo>
                    <a:cubicBezTo>
                      <a:pt x="297831" y="399096"/>
                      <a:pt x="290764" y="396477"/>
                      <a:pt x="285514" y="391239"/>
                    </a:cubicBezTo>
                    <a:cubicBezTo>
                      <a:pt x="280265" y="386001"/>
                      <a:pt x="277437" y="379353"/>
                      <a:pt x="277437" y="371294"/>
                    </a:cubicBezTo>
                    <a:lnTo>
                      <a:pt x="277437" y="223220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FAD3E073-F711-555E-CD39-2FCD4AA22262}"/>
                  </a:ext>
                </a:extLst>
              </p:cNvPr>
              <p:cNvSpPr/>
              <p:nvPr/>
            </p:nvSpPr>
            <p:spPr>
              <a:xfrm>
                <a:off x="3728543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5 w 257447"/>
                  <a:gd name="connsiteY4" fmla="*/ 7454 h 396476"/>
                  <a:gd name="connsiteX5" fmla="*/ 257246 w 257447"/>
                  <a:gd name="connsiteY5" fmla="*/ 26593 h 396476"/>
                  <a:gd name="connsiteX6" fmla="*/ 249775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7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7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9" y="2418"/>
                      <a:pt x="249775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5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5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7" y="351349"/>
                    </a:cubicBezTo>
                    <a:cubicBezTo>
                      <a:pt x="254823" y="356386"/>
                      <a:pt x="257448" y="362631"/>
                      <a:pt x="257448" y="370488"/>
                    </a:cubicBezTo>
                    <a:cubicBezTo>
                      <a:pt x="257448" y="378345"/>
                      <a:pt x="254823" y="384389"/>
                      <a:pt x="249977" y="389224"/>
                    </a:cubicBezTo>
                    <a:cubicBezTo>
                      <a:pt x="244929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8" name="Graphic 74">
              <a:extLst>
                <a:ext uri="{FF2B5EF4-FFF2-40B4-BE49-F238E27FC236}">
                  <a16:creationId xmlns:a16="http://schemas.microsoft.com/office/drawing/2014/main" id="{18761448-EED3-836A-52E1-95E3AAF32AD2}"/>
                </a:ext>
              </a:extLst>
            </p:cNvPr>
            <p:cNvGrpSpPr/>
            <p:nvPr/>
          </p:nvGrpSpPr>
          <p:grpSpPr>
            <a:xfrm>
              <a:off x="423724" y="930799"/>
              <a:ext cx="4928454" cy="1710611"/>
              <a:chOff x="423724" y="930799"/>
              <a:chExt cx="4928454" cy="1710611"/>
            </a:xfrm>
          </p:grpSpPr>
          <p:grpSp>
            <p:nvGrpSpPr>
              <p:cNvPr id="168" name="Graphic 74">
                <a:extLst>
                  <a:ext uri="{FF2B5EF4-FFF2-40B4-BE49-F238E27FC236}">
                    <a16:creationId xmlns:a16="http://schemas.microsoft.com/office/drawing/2014/main" id="{9D3A0271-CD71-8F30-5795-38DE2A4F882A}"/>
                  </a:ext>
                </a:extLst>
              </p:cNvPr>
              <p:cNvGrpSpPr/>
              <p:nvPr/>
            </p:nvGrpSpPr>
            <p:grpSpPr>
              <a:xfrm>
                <a:off x="423724" y="930799"/>
                <a:ext cx="1707028" cy="1710611"/>
                <a:chOff x="423724" y="930799"/>
                <a:chExt cx="1707028" cy="1710611"/>
              </a:xfrm>
            </p:grpSpPr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9A0BE7BC-718C-3EB5-313F-7438E8E83D2A}"/>
                    </a:ext>
                  </a:extLst>
                </p:cNvPr>
                <p:cNvSpPr/>
                <p:nvPr/>
              </p:nvSpPr>
              <p:spPr>
                <a:xfrm>
                  <a:off x="450781" y="958197"/>
                  <a:ext cx="1652510" cy="1656217"/>
                </a:xfrm>
                <a:custGeom>
                  <a:avLst/>
                  <a:gdLst>
                    <a:gd name="connsiteX0" fmla="*/ 826255 w 1652510"/>
                    <a:gd name="connsiteY0" fmla="*/ 1656016 h 1656217"/>
                    <a:gd name="connsiteX1" fmla="*/ 505607 w 1652510"/>
                    <a:gd name="connsiteY1" fmla="*/ 1590541 h 1656217"/>
                    <a:gd name="connsiteX2" fmla="*/ 241900 w 1652510"/>
                    <a:gd name="connsiteY2" fmla="*/ 1414262 h 1656217"/>
                    <a:gd name="connsiteX3" fmla="*/ 65624 w 1652510"/>
                    <a:gd name="connsiteY3" fmla="*/ 1149742 h 1656217"/>
                    <a:gd name="connsiteX4" fmla="*/ 0 w 1652510"/>
                    <a:gd name="connsiteY4" fmla="*/ 829217 h 1656217"/>
                    <a:gd name="connsiteX5" fmla="*/ 65624 w 1652510"/>
                    <a:gd name="connsiteY5" fmla="*/ 506273 h 1656217"/>
                    <a:gd name="connsiteX6" fmla="*/ 241900 w 1652510"/>
                    <a:gd name="connsiteY6" fmla="*/ 241754 h 1656217"/>
                    <a:gd name="connsiteX7" fmla="*/ 505607 w 1652510"/>
                    <a:gd name="connsiteY7" fmla="*/ 65475 h 1656217"/>
                    <a:gd name="connsiteX8" fmla="*/ 826255 w 1652510"/>
                    <a:gd name="connsiteY8" fmla="*/ 0 h 1656217"/>
                    <a:gd name="connsiteX9" fmla="*/ 1240392 w 1652510"/>
                    <a:gd name="connsiteY9" fmla="*/ 111408 h 1656217"/>
                    <a:gd name="connsiteX10" fmla="*/ 1541858 w 1652510"/>
                    <a:gd name="connsiteY10" fmla="*/ 414608 h 1656217"/>
                    <a:gd name="connsiteX11" fmla="*/ 1652510 w 1652510"/>
                    <a:gd name="connsiteY11" fmla="*/ 831836 h 1656217"/>
                    <a:gd name="connsiteX12" fmla="*/ 1586886 w 1652510"/>
                    <a:gd name="connsiteY12" fmla="*/ 1151757 h 1656217"/>
                    <a:gd name="connsiteX13" fmla="*/ 1410611 w 1652510"/>
                    <a:gd name="connsiteY13" fmla="*/ 1414866 h 1656217"/>
                    <a:gd name="connsiteX14" fmla="*/ 1146702 w 1652510"/>
                    <a:gd name="connsiteY14" fmla="*/ 1590742 h 1656217"/>
                    <a:gd name="connsiteX15" fmla="*/ 826053 w 1652510"/>
                    <a:gd name="connsiteY15" fmla="*/ 1656217 h 165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52510" h="1656217">
                      <a:moveTo>
                        <a:pt x="826255" y="1656016"/>
                      </a:moveTo>
                      <a:cubicBezTo>
                        <a:pt x="714997" y="1656016"/>
                        <a:pt x="607172" y="1634057"/>
                        <a:pt x="505607" y="1590541"/>
                      </a:cubicBezTo>
                      <a:cubicBezTo>
                        <a:pt x="403839" y="1547025"/>
                        <a:pt x="315197" y="1487795"/>
                        <a:pt x="241900" y="1414262"/>
                      </a:cubicBezTo>
                      <a:cubicBezTo>
                        <a:pt x="168603" y="1340728"/>
                        <a:pt x="109239" y="1251682"/>
                        <a:pt x="65624" y="1149742"/>
                      </a:cubicBezTo>
                      <a:cubicBezTo>
                        <a:pt x="22211" y="1048004"/>
                        <a:pt x="0" y="940222"/>
                        <a:pt x="0" y="829217"/>
                      </a:cubicBezTo>
                      <a:cubicBezTo>
                        <a:pt x="0" y="718211"/>
                        <a:pt x="22009" y="607810"/>
                        <a:pt x="65624" y="506273"/>
                      </a:cubicBezTo>
                      <a:cubicBezTo>
                        <a:pt x="109239" y="404334"/>
                        <a:pt x="168603" y="315288"/>
                        <a:pt x="241900" y="241754"/>
                      </a:cubicBezTo>
                      <a:cubicBezTo>
                        <a:pt x="315197" y="168221"/>
                        <a:pt x="404041" y="108789"/>
                        <a:pt x="505607" y="65475"/>
                      </a:cubicBezTo>
                      <a:cubicBezTo>
                        <a:pt x="607172" y="22161"/>
                        <a:pt x="714997" y="0"/>
                        <a:pt x="826255" y="0"/>
                      </a:cubicBezTo>
                      <a:cubicBezTo>
                        <a:pt x="974464" y="0"/>
                        <a:pt x="1113991" y="37472"/>
                        <a:pt x="1240392" y="111408"/>
                      </a:cubicBezTo>
                      <a:cubicBezTo>
                        <a:pt x="1366996" y="185546"/>
                        <a:pt x="1468360" y="287486"/>
                        <a:pt x="1541858" y="414608"/>
                      </a:cubicBezTo>
                      <a:cubicBezTo>
                        <a:pt x="1615155" y="541731"/>
                        <a:pt x="1652510" y="682150"/>
                        <a:pt x="1652510" y="831836"/>
                      </a:cubicBezTo>
                      <a:cubicBezTo>
                        <a:pt x="1652510" y="942841"/>
                        <a:pt x="1630501" y="1050422"/>
                        <a:pt x="1586886" y="1151757"/>
                      </a:cubicBezTo>
                      <a:cubicBezTo>
                        <a:pt x="1543272" y="1253294"/>
                        <a:pt x="1483907" y="1341735"/>
                        <a:pt x="1410611" y="1414866"/>
                      </a:cubicBezTo>
                      <a:cubicBezTo>
                        <a:pt x="1337314" y="1487997"/>
                        <a:pt x="1248469" y="1547226"/>
                        <a:pt x="1146702" y="1590742"/>
                      </a:cubicBezTo>
                      <a:cubicBezTo>
                        <a:pt x="1045136" y="1634057"/>
                        <a:pt x="937311" y="1656217"/>
                        <a:pt x="826053" y="1656217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B2993089-AE0D-15D0-C1A1-F873FBC07D34}"/>
                    </a:ext>
                  </a:extLst>
                </p:cNvPr>
                <p:cNvSpPr/>
                <p:nvPr/>
              </p:nvSpPr>
              <p:spPr>
                <a:xfrm>
                  <a:off x="423724" y="930799"/>
                  <a:ext cx="1707028" cy="1710611"/>
                </a:xfrm>
                <a:custGeom>
                  <a:avLst/>
                  <a:gdLst>
                    <a:gd name="connsiteX0" fmla="*/ 853312 w 1707028"/>
                    <a:gd name="connsiteY0" fmla="*/ 54395 h 1710611"/>
                    <a:gd name="connsiteX1" fmla="*/ 1253719 w 1707028"/>
                    <a:gd name="connsiteY1" fmla="*/ 162177 h 1710611"/>
                    <a:gd name="connsiteX2" fmla="*/ 1545291 w 1707028"/>
                    <a:gd name="connsiteY2" fmla="*/ 455505 h 1710611"/>
                    <a:gd name="connsiteX3" fmla="*/ 1652308 w 1707028"/>
                    <a:gd name="connsiteY3" fmla="*/ 859235 h 1710611"/>
                    <a:gd name="connsiteX4" fmla="*/ 1588906 w 1707028"/>
                    <a:gd name="connsiteY4" fmla="*/ 1168478 h 1710611"/>
                    <a:gd name="connsiteX5" fmla="*/ 1418485 w 1707028"/>
                    <a:gd name="connsiteY5" fmla="*/ 1423126 h 1710611"/>
                    <a:gd name="connsiteX6" fmla="*/ 1163259 w 1707028"/>
                    <a:gd name="connsiteY6" fmla="*/ 1593160 h 1710611"/>
                    <a:gd name="connsiteX7" fmla="*/ 853312 w 1707028"/>
                    <a:gd name="connsiteY7" fmla="*/ 1656419 h 1710611"/>
                    <a:gd name="connsiteX8" fmla="*/ 543366 w 1707028"/>
                    <a:gd name="connsiteY8" fmla="*/ 1593160 h 1710611"/>
                    <a:gd name="connsiteX9" fmla="*/ 288139 w 1707028"/>
                    <a:gd name="connsiteY9" fmla="*/ 1422522 h 1710611"/>
                    <a:gd name="connsiteX10" fmla="*/ 117719 w 1707028"/>
                    <a:gd name="connsiteY10" fmla="*/ 1166464 h 1710611"/>
                    <a:gd name="connsiteX11" fmla="*/ 54316 w 1707028"/>
                    <a:gd name="connsiteY11" fmla="*/ 856615 h 1710611"/>
                    <a:gd name="connsiteX12" fmla="*/ 117719 w 1707028"/>
                    <a:gd name="connsiteY12" fmla="*/ 544148 h 1710611"/>
                    <a:gd name="connsiteX13" fmla="*/ 288139 w 1707028"/>
                    <a:gd name="connsiteY13" fmla="*/ 288090 h 1710611"/>
                    <a:gd name="connsiteX14" fmla="*/ 543366 w 1707028"/>
                    <a:gd name="connsiteY14" fmla="*/ 117452 h 1710611"/>
                    <a:gd name="connsiteX15" fmla="*/ 853312 w 1707028"/>
                    <a:gd name="connsiteY15" fmla="*/ 54193 h 1710611"/>
                    <a:gd name="connsiteX16" fmla="*/ 853312 w 1707028"/>
                    <a:gd name="connsiteY16" fmla="*/ 0 h 1710611"/>
                    <a:gd name="connsiteX17" fmla="*/ 521962 w 1707028"/>
                    <a:gd name="connsiteY17" fmla="*/ 67691 h 1710611"/>
                    <a:gd name="connsiteX18" fmla="*/ 249573 w 1707028"/>
                    <a:gd name="connsiteY18" fmla="*/ 249813 h 1710611"/>
                    <a:gd name="connsiteX19" fmla="*/ 67643 w 1707028"/>
                    <a:gd name="connsiteY19" fmla="*/ 522793 h 1710611"/>
                    <a:gd name="connsiteX20" fmla="*/ 0 w 1707028"/>
                    <a:gd name="connsiteY20" fmla="*/ 856615 h 1710611"/>
                    <a:gd name="connsiteX21" fmla="*/ 67845 w 1707028"/>
                    <a:gd name="connsiteY21" fmla="*/ 1187819 h 1710611"/>
                    <a:gd name="connsiteX22" fmla="*/ 249775 w 1707028"/>
                    <a:gd name="connsiteY22" fmla="*/ 1460799 h 1710611"/>
                    <a:gd name="connsiteX23" fmla="*/ 522164 w 1707028"/>
                    <a:gd name="connsiteY23" fmla="*/ 1642921 h 1710611"/>
                    <a:gd name="connsiteX24" fmla="*/ 853514 w 1707028"/>
                    <a:gd name="connsiteY24" fmla="*/ 1710612 h 1710611"/>
                    <a:gd name="connsiteX25" fmla="*/ 1184864 w 1707028"/>
                    <a:gd name="connsiteY25" fmla="*/ 1642921 h 1710611"/>
                    <a:gd name="connsiteX26" fmla="*/ 1457254 w 1707028"/>
                    <a:gd name="connsiteY26" fmla="*/ 1461404 h 1710611"/>
                    <a:gd name="connsiteX27" fmla="*/ 1639184 w 1707028"/>
                    <a:gd name="connsiteY27" fmla="*/ 1189632 h 1710611"/>
                    <a:gd name="connsiteX28" fmla="*/ 1707029 w 1707028"/>
                    <a:gd name="connsiteY28" fmla="*/ 859033 h 1710611"/>
                    <a:gd name="connsiteX29" fmla="*/ 1592742 w 1707028"/>
                    <a:gd name="connsiteY29" fmla="*/ 428308 h 1710611"/>
                    <a:gd name="connsiteX30" fmla="*/ 1281584 w 1707028"/>
                    <a:gd name="connsiteY30" fmla="*/ 115236 h 1710611"/>
                    <a:gd name="connsiteX31" fmla="*/ 853716 w 1707028"/>
                    <a:gd name="connsiteY31" fmla="*/ 0 h 1710611"/>
                    <a:gd name="connsiteX32" fmla="*/ 853716 w 1707028"/>
                    <a:gd name="connsiteY32" fmla="*/ 0 h 1710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07028" h="1710611">
                      <a:moveTo>
                        <a:pt x="853312" y="54395"/>
                      </a:moveTo>
                      <a:cubicBezTo>
                        <a:pt x="996675" y="54395"/>
                        <a:pt x="1131356" y="90658"/>
                        <a:pt x="1253719" y="162177"/>
                      </a:cubicBezTo>
                      <a:cubicBezTo>
                        <a:pt x="1376284" y="233897"/>
                        <a:pt x="1474417" y="332412"/>
                        <a:pt x="1545291" y="455505"/>
                      </a:cubicBezTo>
                      <a:cubicBezTo>
                        <a:pt x="1616165" y="578397"/>
                        <a:pt x="1652308" y="714182"/>
                        <a:pt x="1652308" y="859235"/>
                      </a:cubicBezTo>
                      <a:cubicBezTo>
                        <a:pt x="1652308" y="966412"/>
                        <a:pt x="1630905" y="1070568"/>
                        <a:pt x="1588906" y="1168478"/>
                      </a:cubicBezTo>
                      <a:cubicBezTo>
                        <a:pt x="1546704" y="1266792"/>
                        <a:pt x="1489359" y="1352413"/>
                        <a:pt x="1418485" y="1423126"/>
                      </a:cubicBezTo>
                      <a:cubicBezTo>
                        <a:pt x="1347612" y="1493839"/>
                        <a:pt x="1261796" y="1551054"/>
                        <a:pt x="1163259" y="1593160"/>
                      </a:cubicBezTo>
                      <a:cubicBezTo>
                        <a:pt x="1065126" y="1635064"/>
                        <a:pt x="960936" y="1656419"/>
                        <a:pt x="853312" y="1656419"/>
                      </a:cubicBezTo>
                      <a:cubicBezTo>
                        <a:pt x="745689" y="1656419"/>
                        <a:pt x="641499" y="1635064"/>
                        <a:pt x="543366" y="1593160"/>
                      </a:cubicBezTo>
                      <a:cubicBezTo>
                        <a:pt x="444829" y="1551054"/>
                        <a:pt x="359013" y="1493638"/>
                        <a:pt x="288139" y="1422522"/>
                      </a:cubicBezTo>
                      <a:cubicBezTo>
                        <a:pt x="217266" y="1351406"/>
                        <a:pt x="159920" y="1265180"/>
                        <a:pt x="117719" y="1166464"/>
                      </a:cubicBezTo>
                      <a:cubicBezTo>
                        <a:pt x="75720" y="1068150"/>
                        <a:pt x="54316" y="963995"/>
                        <a:pt x="54316" y="856615"/>
                      </a:cubicBezTo>
                      <a:cubicBezTo>
                        <a:pt x="54316" y="749236"/>
                        <a:pt x="75720" y="642462"/>
                        <a:pt x="117719" y="544148"/>
                      </a:cubicBezTo>
                      <a:cubicBezTo>
                        <a:pt x="159920" y="445432"/>
                        <a:pt x="217266" y="359206"/>
                        <a:pt x="288139" y="288090"/>
                      </a:cubicBezTo>
                      <a:cubicBezTo>
                        <a:pt x="359013" y="216974"/>
                        <a:pt x="444829" y="159558"/>
                        <a:pt x="543366" y="117452"/>
                      </a:cubicBezTo>
                      <a:cubicBezTo>
                        <a:pt x="641499" y="75548"/>
                        <a:pt x="745891" y="54193"/>
                        <a:pt x="853312" y="54193"/>
                      </a:cubicBezTo>
                      <a:moveTo>
                        <a:pt x="853312" y="0"/>
                      </a:moveTo>
                      <a:cubicBezTo>
                        <a:pt x="737814" y="0"/>
                        <a:pt x="627364" y="22564"/>
                        <a:pt x="521962" y="67691"/>
                      </a:cubicBezTo>
                      <a:cubicBezTo>
                        <a:pt x="416560" y="112819"/>
                        <a:pt x="325696" y="173459"/>
                        <a:pt x="249573" y="249813"/>
                      </a:cubicBezTo>
                      <a:cubicBezTo>
                        <a:pt x="173449" y="326167"/>
                        <a:pt x="112873" y="417227"/>
                        <a:pt x="67643" y="522793"/>
                      </a:cubicBezTo>
                      <a:cubicBezTo>
                        <a:pt x="22413" y="628561"/>
                        <a:pt x="0" y="739768"/>
                        <a:pt x="0" y="856615"/>
                      </a:cubicBezTo>
                      <a:cubicBezTo>
                        <a:pt x="0" y="973463"/>
                        <a:pt x="22615" y="1082253"/>
                        <a:pt x="67845" y="1187819"/>
                      </a:cubicBezTo>
                      <a:cubicBezTo>
                        <a:pt x="113075" y="1293385"/>
                        <a:pt x="173651" y="1384445"/>
                        <a:pt x="249775" y="1460799"/>
                      </a:cubicBezTo>
                      <a:cubicBezTo>
                        <a:pt x="325898" y="1537153"/>
                        <a:pt x="416762" y="1597793"/>
                        <a:pt x="522164" y="1642921"/>
                      </a:cubicBezTo>
                      <a:cubicBezTo>
                        <a:pt x="627566" y="1688048"/>
                        <a:pt x="738016" y="1710612"/>
                        <a:pt x="853514" y="1710612"/>
                      </a:cubicBezTo>
                      <a:cubicBezTo>
                        <a:pt x="969012" y="1710612"/>
                        <a:pt x="1079462" y="1688048"/>
                        <a:pt x="1184864" y="1642921"/>
                      </a:cubicBezTo>
                      <a:cubicBezTo>
                        <a:pt x="1290266" y="1597793"/>
                        <a:pt x="1381130" y="1537355"/>
                        <a:pt x="1457254" y="1461404"/>
                      </a:cubicBezTo>
                      <a:cubicBezTo>
                        <a:pt x="1533378" y="1385453"/>
                        <a:pt x="1593954" y="1294795"/>
                        <a:pt x="1639184" y="1189632"/>
                      </a:cubicBezTo>
                      <a:cubicBezTo>
                        <a:pt x="1684414" y="1084469"/>
                        <a:pt x="1707029" y="974269"/>
                        <a:pt x="1707029" y="859033"/>
                      </a:cubicBezTo>
                      <a:cubicBezTo>
                        <a:pt x="1707029" y="703706"/>
                        <a:pt x="1668866" y="560265"/>
                        <a:pt x="1592742" y="428308"/>
                      </a:cubicBezTo>
                      <a:cubicBezTo>
                        <a:pt x="1516618" y="296350"/>
                        <a:pt x="1412832" y="192195"/>
                        <a:pt x="1281584" y="115236"/>
                      </a:cubicBezTo>
                      <a:cubicBezTo>
                        <a:pt x="1150134" y="38479"/>
                        <a:pt x="1007579" y="0"/>
                        <a:pt x="853716" y="0"/>
                      </a:cubicBezTo>
                      <a:lnTo>
                        <a:pt x="8537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9" name="Graphic 74">
                <a:extLst>
                  <a:ext uri="{FF2B5EF4-FFF2-40B4-BE49-F238E27FC236}">
                    <a16:creationId xmlns:a16="http://schemas.microsoft.com/office/drawing/2014/main" id="{9FFB08F0-E4D7-7B73-AE3D-DD2BA625EECE}"/>
                  </a:ext>
                </a:extLst>
              </p:cNvPr>
              <p:cNvGrpSpPr/>
              <p:nvPr/>
            </p:nvGrpSpPr>
            <p:grpSpPr>
              <a:xfrm>
                <a:off x="2446353" y="963032"/>
                <a:ext cx="1419091" cy="1644935"/>
                <a:chOff x="2446353" y="963032"/>
                <a:chExt cx="1419091" cy="1644935"/>
              </a:xfrm>
            </p:grpSpPr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1857A7D3-42C1-0A12-0C7B-948D060DB06E}"/>
                    </a:ext>
                  </a:extLst>
                </p:cNvPr>
                <p:cNvSpPr/>
                <p:nvPr/>
              </p:nvSpPr>
              <p:spPr>
                <a:xfrm>
                  <a:off x="2473208" y="990230"/>
                  <a:ext cx="1364976" cy="1590742"/>
                </a:xfrm>
                <a:custGeom>
                  <a:avLst/>
                  <a:gdLst>
                    <a:gd name="connsiteX0" fmla="*/ 1216970 w 1364976"/>
                    <a:gd name="connsiteY0" fmla="*/ 1590742 h 1590742"/>
                    <a:gd name="connsiteX1" fmla="*/ 1093597 w 1364976"/>
                    <a:gd name="connsiteY1" fmla="*/ 1555285 h 1590742"/>
                    <a:gd name="connsiteX2" fmla="*/ 979916 w 1364976"/>
                    <a:gd name="connsiteY2" fmla="*/ 1430177 h 1590742"/>
                    <a:gd name="connsiteX3" fmla="*/ 263303 w 1364976"/>
                    <a:gd name="connsiteY3" fmla="*/ 445432 h 1590742"/>
                    <a:gd name="connsiteX4" fmla="*/ 263303 w 1364976"/>
                    <a:gd name="connsiteY4" fmla="*/ 1458382 h 1590742"/>
                    <a:gd name="connsiteX5" fmla="*/ 226554 w 1364976"/>
                    <a:gd name="connsiteY5" fmla="*/ 1551860 h 1590742"/>
                    <a:gd name="connsiteX6" fmla="*/ 132863 w 1364976"/>
                    <a:gd name="connsiteY6" fmla="*/ 1588526 h 1590742"/>
                    <a:gd name="connsiteX7" fmla="*/ 36548 w 1364976"/>
                    <a:gd name="connsiteY7" fmla="*/ 1552465 h 1590742"/>
                    <a:gd name="connsiteX8" fmla="*/ 0 w 1364976"/>
                    <a:gd name="connsiteY8" fmla="*/ 1458583 h 1590742"/>
                    <a:gd name="connsiteX9" fmla="*/ 0 w 1364976"/>
                    <a:gd name="connsiteY9" fmla="*/ 173459 h 1590742"/>
                    <a:gd name="connsiteX10" fmla="*/ 42403 w 1364976"/>
                    <a:gd name="connsiteY10" fmla="*/ 44523 h 1590742"/>
                    <a:gd name="connsiteX11" fmla="*/ 157699 w 1364976"/>
                    <a:gd name="connsiteY11" fmla="*/ 0 h 1590742"/>
                    <a:gd name="connsiteX12" fmla="*/ 272188 w 1364976"/>
                    <a:gd name="connsiteY12" fmla="*/ 35256 h 1590742"/>
                    <a:gd name="connsiteX13" fmla="*/ 376782 w 1364976"/>
                    <a:gd name="connsiteY13" fmla="*/ 157140 h 1590742"/>
                    <a:gd name="connsiteX14" fmla="*/ 377590 w 1364976"/>
                    <a:gd name="connsiteY14" fmla="*/ 158148 h 1590742"/>
                    <a:gd name="connsiteX15" fmla="*/ 1101674 w 1364976"/>
                    <a:gd name="connsiteY15" fmla="*/ 1167270 h 1590742"/>
                    <a:gd name="connsiteX16" fmla="*/ 1101674 w 1364976"/>
                    <a:gd name="connsiteY16" fmla="*/ 132562 h 1590742"/>
                    <a:gd name="connsiteX17" fmla="*/ 1138221 w 1364976"/>
                    <a:gd name="connsiteY17" fmla="*/ 38681 h 1590742"/>
                    <a:gd name="connsiteX18" fmla="*/ 1232114 w 1364976"/>
                    <a:gd name="connsiteY18" fmla="*/ 2619 h 1590742"/>
                    <a:gd name="connsiteX19" fmla="*/ 1328429 w 1364976"/>
                    <a:gd name="connsiteY19" fmla="*/ 38681 h 1590742"/>
                    <a:gd name="connsiteX20" fmla="*/ 1364977 w 1364976"/>
                    <a:gd name="connsiteY20" fmla="*/ 132562 h 1590742"/>
                    <a:gd name="connsiteX21" fmla="*/ 1364977 w 1364976"/>
                    <a:gd name="connsiteY21" fmla="*/ 1419701 h 1590742"/>
                    <a:gd name="connsiteX22" fmla="*/ 1324593 w 1364976"/>
                    <a:gd name="connsiteY22" fmla="*/ 1546018 h 1590742"/>
                    <a:gd name="connsiteX23" fmla="*/ 1217172 w 1364976"/>
                    <a:gd name="connsiteY23" fmla="*/ 1590541 h 159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364976" h="1590742">
                      <a:moveTo>
                        <a:pt x="1216970" y="1590742"/>
                      </a:moveTo>
                      <a:cubicBezTo>
                        <a:pt x="1166894" y="1590742"/>
                        <a:pt x="1125500" y="1578856"/>
                        <a:pt x="1093597" y="1555285"/>
                      </a:cubicBezTo>
                      <a:cubicBezTo>
                        <a:pt x="1059271" y="1529901"/>
                        <a:pt x="1020906" y="1487795"/>
                        <a:pt x="979916" y="1430177"/>
                      </a:cubicBezTo>
                      <a:lnTo>
                        <a:pt x="263303" y="445432"/>
                      </a:lnTo>
                      <a:lnTo>
                        <a:pt x="263303" y="1458382"/>
                      </a:lnTo>
                      <a:cubicBezTo>
                        <a:pt x="263303" y="1496660"/>
                        <a:pt x="251390" y="1527282"/>
                        <a:pt x="226554" y="1551860"/>
                      </a:cubicBezTo>
                      <a:cubicBezTo>
                        <a:pt x="201920" y="1576438"/>
                        <a:pt x="171228" y="1588526"/>
                        <a:pt x="132863" y="1588526"/>
                      </a:cubicBezTo>
                      <a:cubicBezTo>
                        <a:pt x="94498" y="1588526"/>
                        <a:pt x="61182" y="1576640"/>
                        <a:pt x="36548" y="1552465"/>
                      </a:cubicBezTo>
                      <a:cubicBezTo>
                        <a:pt x="11913" y="1528289"/>
                        <a:pt x="0" y="1497465"/>
                        <a:pt x="0" y="1458583"/>
                      </a:cubicBezTo>
                      <a:lnTo>
                        <a:pt x="0" y="173459"/>
                      </a:lnTo>
                      <a:cubicBezTo>
                        <a:pt x="0" y="117251"/>
                        <a:pt x="13933" y="75145"/>
                        <a:pt x="42403" y="44523"/>
                      </a:cubicBezTo>
                      <a:cubicBezTo>
                        <a:pt x="70268" y="14505"/>
                        <a:pt x="108027" y="0"/>
                        <a:pt x="157699" y="0"/>
                      </a:cubicBezTo>
                      <a:cubicBezTo>
                        <a:pt x="203333" y="0"/>
                        <a:pt x="240688" y="11483"/>
                        <a:pt x="272188" y="35256"/>
                      </a:cubicBezTo>
                      <a:cubicBezTo>
                        <a:pt x="305505" y="60439"/>
                        <a:pt x="340638" y="101537"/>
                        <a:pt x="376782" y="157140"/>
                      </a:cubicBezTo>
                      <a:lnTo>
                        <a:pt x="377590" y="158148"/>
                      </a:lnTo>
                      <a:lnTo>
                        <a:pt x="1101674" y="1167270"/>
                      </a:lnTo>
                      <a:lnTo>
                        <a:pt x="1101674" y="132562"/>
                      </a:lnTo>
                      <a:cubicBezTo>
                        <a:pt x="1101674" y="93478"/>
                        <a:pt x="1113587" y="62856"/>
                        <a:pt x="1138221" y="38681"/>
                      </a:cubicBezTo>
                      <a:cubicBezTo>
                        <a:pt x="1163057" y="14304"/>
                        <a:pt x="1193749" y="2619"/>
                        <a:pt x="1232114" y="2619"/>
                      </a:cubicBezTo>
                      <a:cubicBezTo>
                        <a:pt x="1270478" y="2619"/>
                        <a:pt x="1303593" y="14505"/>
                        <a:pt x="1328429" y="38681"/>
                      </a:cubicBezTo>
                      <a:cubicBezTo>
                        <a:pt x="1353063" y="62856"/>
                        <a:pt x="1364977" y="93680"/>
                        <a:pt x="1364977" y="132562"/>
                      </a:cubicBezTo>
                      <a:lnTo>
                        <a:pt x="1364977" y="1419701"/>
                      </a:lnTo>
                      <a:cubicBezTo>
                        <a:pt x="1364977" y="1472887"/>
                        <a:pt x="1351448" y="1515395"/>
                        <a:pt x="1324593" y="1546018"/>
                      </a:cubicBezTo>
                      <a:cubicBezTo>
                        <a:pt x="1298343" y="1576036"/>
                        <a:pt x="1263209" y="1590541"/>
                        <a:pt x="1217172" y="1590541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A1FF5F72-EE34-580E-9BD8-8D734AA59579}"/>
                    </a:ext>
                  </a:extLst>
                </p:cNvPr>
                <p:cNvSpPr/>
                <p:nvPr/>
              </p:nvSpPr>
              <p:spPr>
                <a:xfrm>
                  <a:off x="2446353" y="963032"/>
                  <a:ext cx="1419091" cy="1644935"/>
                </a:xfrm>
                <a:custGeom>
                  <a:avLst/>
                  <a:gdLst>
                    <a:gd name="connsiteX0" fmla="*/ 184555 w 1419091"/>
                    <a:gd name="connsiteY0" fmla="*/ 54395 h 1644935"/>
                    <a:gd name="connsiteX1" fmla="*/ 282687 w 1419091"/>
                    <a:gd name="connsiteY1" fmla="*/ 84211 h 1644935"/>
                    <a:gd name="connsiteX2" fmla="*/ 381022 w 1419091"/>
                    <a:gd name="connsiteY2" fmla="*/ 199246 h 1644935"/>
                    <a:gd name="connsiteX3" fmla="*/ 381628 w 1419091"/>
                    <a:gd name="connsiteY3" fmla="*/ 200253 h 1644935"/>
                    <a:gd name="connsiteX4" fmla="*/ 382436 w 1419091"/>
                    <a:gd name="connsiteY4" fmla="*/ 201260 h 1644935"/>
                    <a:gd name="connsiteX5" fmla="*/ 1057251 w 1419091"/>
                    <a:gd name="connsiteY5" fmla="*/ 1141885 h 1644935"/>
                    <a:gd name="connsiteX6" fmla="*/ 1155586 w 1419091"/>
                    <a:gd name="connsiteY6" fmla="*/ 1279081 h 1644935"/>
                    <a:gd name="connsiteX7" fmla="*/ 1155586 w 1419091"/>
                    <a:gd name="connsiteY7" fmla="*/ 159759 h 1644935"/>
                    <a:gd name="connsiteX8" fmla="*/ 1184057 w 1419091"/>
                    <a:gd name="connsiteY8" fmla="*/ 85017 h 1644935"/>
                    <a:gd name="connsiteX9" fmla="*/ 1258767 w 1419091"/>
                    <a:gd name="connsiteY9" fmla="*/ 56611 h 1644935"/>
                    <a:gd name="connsiteX10" fmla="*/ 1336102 w 1419091"/>
                    <a:gd name="connsiteY10" fmla="*/ 85017 h 1644935"/>
                    <a:gd name="connsiteX11" fmla="*/ 1364573 w 1419091"/>
                    <a:gd name="connsiteY11" fmla="*/ 159759 h 1644935"/>
                    <a:gd name="connsiteX12" fmla="*/ 1364573 w 1419091"/>
                    <a:gd name="connsiteY12" fmla="*/ 1446898 h 1644935"/>
                    <a:gd name="connsiteX13" fmla="*/ 1330852 w 1419091"/>
                    <a:gd name="connsiteY13" fmla="*/ 1555486 h 1644935"/>
                    <a:gd name="connsiteX14" fmla="*/ 1244027 w 1419091"/>
                    <a:gd name="connsiteY14" fmla="*/ 1590742 h 1644935"/>
                    <a:gd name="connsiteX15" fmla="*/ 1136808 w 1419091"/>
                    <a:gd name="connsiteY15" fmla="*/ 1560523 h 1644935"/>
                    <a:gd name="connsiteX16" fmla="*/ 1028983 w 1419091"/>
                    <a:gd name="connsiteY16" fmla="*/ 1441459 h 1644935"/>
                    <a:gd name="connsiteX17" fmla="*/ 1028983 w 1419091"/>
                    <a:gd name="connsiteY17" fmla="*/ 1441459 h 1644935"/>
                    <a:gd name="connsiteX18" fmla="*/ 1028983 w 1419091"/>
                    <a:gd name="connsiteY18" fmla="*/ 1441056 h 1644935"/>
                    <a:gd name="connsiteX19" fmla="*/ 361436 w 1419091"/>
                    <a:gd name="connsiteY19" fmla="*/ 524002 h 1644935"/>
                    <a:gd name="connsiteX20" fmla="*/ 263303 w 1419091"/>
                    <a:gd name="connsiteY20" fmla="*/ 389023 h 1644935"/>
                    <a:gd name="connsiteX21" fmla="*/ 263303 w 1419091"/>
                    <a:gd name="connsiteY21" fmla="*/ 1485378 h 1644935"/>
                    <a:gd name="connsiteX22" fmla="*/ 234631 w 1419091"/>
                    <a:gd name="connsiteY22" fmla="*/ 1559717 h 1644935"/>
                    <a:gd name="connsiteX23" fmla="*/ 160122 w 1419091"/>
                    <a:gd name="connsiteY23" fmla="*/ 1588325 h 1644935"/>
                    <a:gd name="connsiteX24" fmla="*/ 82787 w 1419091"/>
                    <a:gd name="connsiteY24" fmla="*/ 1559919 h 1644935"/>
                    <a:gd name="connsiteX25" fmla="*/ 54316 w 1419091"/>
                    <a:gd name="connsiteY25" fmla="*/ 1485176 h 1644935"/>
                    <a:gd name="connsiteX26" fmla="*/ 54316 w 1419091"/>
                    <a:gd name="connsiteY26" fmla="*/ 200656 h 1644935"/>
                    <a:gd name="connsiteX27" fmla="*/ 89450 w 1419091"/>
                    <a:gd name="connsiteY27" fmla="*/ 90255 h 1644935"/>
                    <a:gd name="connsiteX28" fmla="*/ 184958 w 1419091"/>
                    <a:gd name="connsiteY28" fmla="*/ 54395 h 1644935"/>
                    <a:gd name="connsiteX29" fmla="*/ 184958 w 1419091"/>
                    <a:gd name="connsiteY29" fmla="*/ 201 h 1644935"/>
                    <a:gd name="connsiteX30" fmla="*/ 49672 w 1419091"/>
                    <a:gd name="connsiteY30" fmla="*/ 53387 h 1644935"/>
                    <a:gd name="connsiteX31" fmla="*/ 0 w 1419091"/>
                    <a:gd name="connsiteY31" fmla="*/ 200656 h 1644935"/>
                    <a:gd name="connsiteX32" fmla="*/ 0 w 1419091"/>
                    <a:gd name="connsiteY32" fmla="*/ 1485378 h 1644935"/>
                    <a:gd name="connsiteX33" fmla="*/ 44624 w 1419091"/>
                    <a:gd name="connsiteY33" fmla="*/ 1598599 h 1644935"/>
                    <a:gd name="connsiteX34" fmla="*/ 159920 w 1419091"/>
                    <a:gd name="connsiteY34" fmla="*/ 1642518 h 1644935"/>
                    <a:gd name="connsiteX35" fmla="*/ 272793 w 1419091"/>
                    <a:gd name="connsiteY35" fmla="*/ 1597995 h 1644935"/>
                    <a:gd name="connsiteX36" fmla="*/ 317418 w 1419091"/>
                    <a:gd name="connsiteY36" fmla="*/ 1485378 h 1644935"/>
                    <a:gd name="connsiteX37" fmla="*/ 317418 w 1419091"/>
                    <a:gd name="connsiteY37" fmla="*/ 555833 h 1644935"/>
                    <a:gd name="connsiteX38" fmla="*/ 984762 w 1419091"/>
                    <a:gd name="connsiteY38" fmla="*/ 1472887 h 1644935"/>
                    <a:gd name="connsiteX39" fmla="*/ 1104500 w 1419091"/>
                    <a:gd name="connsiteY39" fmla="*/ 1604039 h 1644935"/>
                    <a:gd name="connsiteX40" fmla="*/ 1244027 w 1419091"/>
                    <a:gd name="connsiteY40" fmla="*/ 1644935 h 1644935"/>
                    <a:gd name="connsiteX41" fmla="*/ 1371842 w 1419091"/>
                    <a:gd name="connsiteY41" fmla="*/ 1591145 h 1644935"/>
                    <a:gd name="connsiteX42" fmla="*/ 1419091 w 1419091"/>
                    <a:gd name="connsiteY42" fmla="*/ 1446898 h 1644935"/>
                    <a:gd name="connsiteX43" fmla="*/ 1419091 w 1419091"/>
                    <a:gd name="connsiteY43" fmla="*/ 159759 h 1644935"/>
                    <a:gd name="connsiteX44" fmla="*/ 1374467 w 1419091"/>
                    <a:gd name="connsiteY44" fmla="*/ 46538 h 1644935"/>
                    <a:gd name="connsiteX45" fmla="*/ 1259171 w 1419091"/>
                    <a:gd name="connsiteY45" fmla="*/ 2619 h 1644935"/>
                    <a:gd name="connsiteX46" fmla="*/ 1146298 w 1419091"/>
                    <a:gd name="connsiteY46" fmla="*/ 46538 h 1644935"/>
                    <a:gd name="connsiteX47" fmla="*/ 1101674 w 1419091"/>
                    <a:gd name="connsiteY47" fmla="*/ 159759 h 1644935"/>
                    <a:gd name="connsiteX48" fmla="*/ 1101674 w 1419091"/>
                    <a:gd name="connsiteY48" fmla="*/ 1110256 h 1644935"/>
                    <a:gd name="connsiteX49" fmla="*/ 426858 w 1419091"/>
                    <a:gd name="connsiteY49" fmla="*/ 169631 h 1644935"/>
                    <a:gd name="connsiteX50" fmla="*/ 315802 w 1419091"/>
                    <a:gd name="connsiteY50" fmla="*/ 40897 h 1644935"/>
                    <a:gd name="connsiteX51" fmla="*/ 184958 w 1419091"/>
                    <a:gd name="connsiteY51" fmla="*/ 0 h 1644935"/>
                    <a:gd name="connsiteX52" fmla="*/ 184958 w 1419091"/>
                    <a:gd name="connsiteY52" fmla="*/ 0 h 1644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419091" h="1644935">
                      <a:moveTo>
                        <a:pt x="184555" y="54395"/>
                      </a:moveTo>
                      <a:cubicBezTo>
                        <a:pt x="223929" y="54395"/>
                        <a:pt x="256034" y="64065"/>
                        <a:pt x="282687" y="84211"/>
                      </a:cubicBezTo>
                      <a:cubicBezTo>
                        <a:pt x="313379" y="107581"/>
                        <a:pt x="346494" y="146261"/>
                        <a:pt x="381022" y="199246"/>
                      </a:cubicBezTo>
                      <a:lnTo>
                        <a:pt x="381628" y="200253"/>
                      </a:lnTo>
                      <a:lnTo>
                        <a:pt x="382436" y="201260"/>
                      </a:lnTo>
                      <a:lnTo>
                        <a:pt x="1057251" y="1141885"/>
                      </a:lnTo>
                      <a:lnTo>
                        <a:pt x="1155586" y="1279081"/>
                      </a:lnTo>
                      <a:lnTo>
                        <a:pt x="1155586" y="159759"/>
                      </a:lnTo>
                      <a:cubicBezTo>
                        <a:pt x="1155586" y="127928"/>
                        <a:pt x="1164673" y="104156"/>
                        <a:pt x="1184057" y="85017"/>
                      </a:cubicBezTo>
                      <a:cubicBezTo>
                        <a:pt x="1203643" y="65677"/>
                        <a:pt x="1227470" y="56611"/>
                        <a:pt x="1258767" y="56611"/>
                      </a:cubicBezTo>
                      <a:cubicBezTo>
                        <a:pt x="1291882" y="56611"/>
                        <a:pt x="1316314" y="65677"/>
                        <a:pt x="1336102" y="85017"/>
                      </a:cubicBezTo>
                      <a:cubicBezTo>
                        <a:pt x="1355487" y="104156"/>
                        <a:pt x="1364573" y="127928"/>
                        <a:pt x="1364573" y="159759"/>
                      </a:cubicBezTo>
                      <a:lnTo>
                        <a:pt x="1364573" y="1446898"/>
                      </a:lnTo>
                      <a:cubicBezTo>
                        <a:pt x="1364573" y="1494041"/>
                        <a:pt x="1353467" y="1529498"/>
                        <a:pt x="1330852" y="1555486"/>
                      </a:cubicBezTo>
                      <a:cubicBezTo>
                        <a:pt x="1309853" y="1579662"/>
                        <a:pt x="1282190" y="1590742"/>
                        <a:pt x="1244027" y="1590742"/>
                      </a:cubicBezTo>
                      <a:cubicBezTo>
                        <a:pt x="1199403" y="1590742"/>
                        <a:pt x="1164269" y="1580871"/>
                        <a:pt x="1136808" y="1560523"/>
                      </a:cubicBezTo>
                      <a:cubicBezTo>
                        <a:pt x="1104703" y="1536750"/>
                        <a:pt x="1068357" y="1496660"/>
                        <a:pt x="1028983" y="1441459"/>
                      </a:cubicBezTo>
                      <a:lnTo>
                        <a:pt x="1028983" y="1441459"/>
                      </a:lnTo>
                      <a:lnTo>
                        <a:pt x="1028983" y="1441056"/>
                      </a:lnTo>
                      <a:lnTo>
                        <a:pt x="361436" y="524002"/>
                      </a:lnTo>
                      <a:lnTo>
                        <a:pt x="263303" y="389023"/>
                      </a:lnTo>
                      <a:lnTo>
                        <a:pt x="263303" y="1485378"/>
                      </a:lnTo>
                      <a:cubicBezTo>
                        <a:pt x="263303" y="1516604"/>
                        <a:pt x="254217" y="1540175"/>
                        <a:pt x="234631" y="1559717"/>
                      </a:cubicBezTo>
                      <a:cubicBezTo>
                        <a:pt x="215044" y="1579259"/>
                        <a:pt x="191420" y="1588325"/>
                        <a:pt x="160122" y="1588325"/>
                      </a:cubicBezTo>
                      <a:cubicBezTo>
                        <a:pt x="127007" y="1588325"/>
                        <a:pt x="102575" y="1579259"/>
                        <a:pt x="82787" y="1559919"/>
                      </a:cubicBezTo>
                      <a:cubicBezTo>
                        <a:pt x="63403" y="1540780"/>
                        <a:pt x="54316" y="1517007"/>
                        <a:pt x="54316" y="1485176"/>
                      </a:cubicBezTo>
                      <a:lnTo>
                        <a:pt x="54316" y="200656"/>
                      </a:lnTo>
                      <a:cubicBezTo>
                        <a:pt x="54316" y="151701"/>
                        <a:pt x="65826" y="115639"/>
                        <a:pt x="89450" y="90255"/>
                      </a:cubicBezTo>
                      <a:cubicBezTo>
                        <a:pt x="112065" y="66080"/>
                        <a:pt x="143161" y="54395"/>
                        <a:pt x="184958" y="54395"/>
                      </a:cubicBezTo>
                      <a:moveTo>
                        <a:pt x="184958" y="201"/>
                      </a:moveTo>
                      <a:cubicBezTo>
                        <a:pt x="127815" y="201"/>
                        <a:pt x="82787" y="17930"/>
                        <a:pt x="49672" y="53387"/>
                      </a:cubicBezTo>
                      <a:cubicBezTo>
                        <a:pt x="16558" y="88845"/>
                        <a:pt x="0" y="138001"/>
                        <a:pt x="0" y="200656"/>
                      </a:cubicBezTo>
                      <a:lnTo>
                        <a:pt x="0" y="1485378"/>
                      </a:lnTo>
                      <a:cubicBezTo>
                        <a:pt x="0" y="1531513"/>
                        <a:pt x="14942" y="1569387"/>
                        <a:pt x="44624" y="1598599"/>
                      </a:cubicBezTo>
                      <a:cubicBezTo>
                        <a:pt x="74306" y="1627811"/>
                        <a:pt x="112873" y="1642518"/>
                        <a:pt x="159920" y="1642518"/>
                      </a:cubicBezTo>
                      <a:cubicBezTo>
                        <a:pt x="206968" y="1642518"/>
                        <a:pt x="243111" y="1627610"/>
                        <a:pt x="272793" y="1597995"/>
                      </a:cubicBezTo>
                      <a:cubicBezTo>
                        <a:pt x="302476" y="1568380"/>
                        <a:pt x="317418" y="1530707"/>
                        <a:pt x="317418" y="1485378"/>
                      </a:cubicBezTo>
                      <a:lnTo>
                        <a:pt x="317418" y="555833"/>
                      </a:lnTo>
                      <a:lnTo>
                        <a:pt x="984762" y="1472887"/>
                      </a:lnTo>
                      <a:cubicBezTo>
                        <a:pt x="1027771" y="1533124"/>
                        <a:pt x="1067751" y="1576841"/>
                        <a:pt x="1104500" y="1604039"/>
                      </a:cubicBezTo>
                      <a:cubicBezTo>
                        <a:pt x="1141250" y="1631236"/>
                        <a:pt x="1187893" y="1644935"/>
                        <a:pt x="1244027" y="1644935"/>
                      </a:cubicBezTo>
                      <a:cubicBezTo>
                        <a:pt x="1300161" y="1644935"/>
                        <a:pt x="1340343" y="1627005"/>
                        <a:pt x="1371842" y="1591145"/>
                      </a:cubicBezTo>
                      <a:cubicBezTo>
                        <a:pt x="1403341" y="1555285"/>
                        <a:pt x="1419091" y="1507136"/>
                        <a:pt x="1419091" y="1446898"/>
                      </a:cubicBezTo>
                      <a:lnTo>
                        <a:pt x="1419091" y="159759"/>
                      </a:lnTo>
                      <a:cubicBezTo>
                        <a:pt x="1419091" y="113624"/>
                        <a:pt x="1404149" y="75750"/>
                        <a:pt x="1374467" y="46538"/>
                      </a:cubicBezTo>
                      <a:cubicBezTo>
                        <a:pt x="1344785" y="17326"/>
                        <a:pt x="1306218" y="2619"/>
                        <a:pt x="1259171" y="2619"/>
                      </a:cubicBezTo>
                      <a:cubicBezTo>
                        <a:pt x="1212124" y="2619"/>
                        <a:pt x="1175980" y="17326"/>
                        <a:pt x="1146298" y="46538"/>
                      </a:cubicBezTo>
                      <a:cubicBezTo>
                        <a:pt x="1116616" y="75750"/>
                        <a:pt x="1101674" y="113624"/>
                        <a:pt x="1101674" y="159759"/>
                      </a:cubicBezTo>
                      <a:lnTo>
                        <a:pt x="1101674" y="1110256"/>
                      </a:lnTo>
                      <a:lnTo>
                        <a:pt x="426858" y="169631"/>
                      </a:lnTo>
                      <a:cubicBezTo>
                        <a:pt x="388897" y="111005"/>
                        <a:pt x="351744" y="68094"/>
                        <a:pt x="315802" y="40897"/>
                      </a:cubicBezTo>
                      <a:cubicBezTo>
                        <a:pt x="279861" y="13699"/>
                        <a:pt x="236246" y="0"/>
                        <a:pt x="184958" y="0"/>
                      </a:cubicBezTo>
                      <a:lnTo>
                        <a:pt x="1849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0" name="Graphic 74">
                <a:extLst>
                  <a:ext uri="{FF2B5EF4-FFF2-40B4-BE49-F238E27FC236}">
                    <a16:creationId xmlns:a16="http://schemas.microsoft.com/office/drawing/2014/main" id="{793AF5E0-E4F9-16B4-6F26-C9F414F48C59}"/>
                  </a:ext>
                </a:extLst>
              </p:cNvPr>
              <p:cNvGrpSpPr/>
              <p:nvPr/>
            </p:nvGrpSpPr>
            <p:grpSpPr>
              <a:xfrm>
                <a:off x="4280187" y="972904"/>
                <a:ext cx="1071991" cy="1625192"/>
                <a:chOff x="4280187" y="972904"/>
                <a:chExt cx="1071991" cy="1625192"/>
              </a:xfrm>
            </p:grpSpPr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C74768C7-D70F-673B-AA2A-5C90CF81F75C}"/>
                    </a:ext>
                  </a:extLst>
                </p:cNvPr>
                <p:cNvSpPr/>
                <p:nvPr/>
              </p:nvSpPr>
              <p:spPr>
                <a:xfrm>
                  <a:off x="4307244" y="1000101"/>
                  <a:ext cx="1017674" cy="1570998"/>
                </a:xfrm>
                <a:custGeom>
                  <a:avLst/>
                  <a:gdLst>
                    <a:gd name="connsiteX0" fmla="*/ 119335 w 1017674"/>
                    <a:gd name="connsiteY0" fmla="*/ 1570999 h 1570998"/>
                    <a:gd name="connsiteX1" fmla="*/ 33317 w 1017674"/>
                    <a:gd name="connsiteY1" fmla="*/ 1537153 h 1570998"/>
                    <a:gd name="connsiteX2" fmla="*/ 0 w 1017674"/>
                    <a:gd name="connsiteY2" fmla="*/ 1448309 h 1570998"/>
                    <a:gd name="connsiteX3" fmla="*/ 0 w 1017674"/>
                    <a:gd name="connsiteY3" fmla="*/ 122690 h 1570998"/>
                    <a:gd name="connsiteX4" fmla="*/ 32711 w 1017674"/>
                    <a:gd name="connsiteY4" fmla="*/ 33241 h 1570998"/>
                    <a:gd name="connsiteX5" fmla="*/ 119335 w 1017674"/>
                    <a:gd name="connsiteY5" fmla="*/ 0 h 1570998"/>
                    <a:gd name="connsiteX6" fmla="*/ 894706 w 1017674"/>
                    <a:gd name="connsiteY6" fmla="*/ 0 h 1570998"/>
                    <a:gd name="connsiteX7" fmla="*/ 984156 w 1017674"/>
                    <a:gd name="connsiteY7" fmla="*/ 33443 h 1570998"/>
                    <a:gd name="connsiteX8" fmla="*/ 1017675 w 1017674"/>
                    <a:gd name="connsiteY8" fmla="*/ 122690 h 1570998"/>
                    <a:gd name="connsiteX9" fmla="*/ 984358 w 1017674"/>
                    <a:gd name="connsiteY9" fmla="*/ 210326 h 1570998"/>
                    <a:gd name="connsiteX10" fmla="*/ 894706 w 1017674"/>
                    <a:gd name="connsiteY10" fmla="*/ 242963 h 1570998"/>
                    <a:gd name="connsiteX11" fmla="*/ 263505 w 1017674"/>
                    <a:gd name="connsiteY11" fmla="*/ 242963 h 1570998"/>
                    <a:gd name="connsiteX12" fmla="*/ 263505 w 1017674"/>
                    <a:gd name="connsiteY12" fmla="*/ 657168 h 1570998"/>
                    <a:gd name="connsiteX13" fmla="*/ 792939 w 1017674"/>
                    <a:gd name="connsiteY13" fmla="*/ 657168 h 1570998"/>
                    <a:gd name="connsiteX14" fmla="*/ 882389 w 1017674"/>
                    <a:gd name="connsiteY14" fmla="*/ 690208 h 1570998"/>
                    <a:gd name="connsiteX15" fmla="*/ 915907 w 1017674"/>
                    <a:gd name="connsiteY15" fmla="*/ 778650 h 1570998"/>
                    <a:gd name="connsiteX16" fmla="*/ 882187 w 1017674"/>
                    <a:gd name="connsiteY16" fmla="*/ 867293 h 1570998"/>
                    <a:gd name="connsiteX17" fmla="*/ 792939 w 1017674"/>
                    <a:gd name="connsiteY17" fmla="*/ 901340 h 1570998"/>
                    <a:gd name="connsiteX18" fmla="*/ 263505 w 1017674"/>
                    <a:gd name="connsiteY18" fmla="*/ 901340 h 1570998"/>
                    <a:gd name="connsiteX19" fmla="*/ 263505 w 1017674"/>
                    <a:gd name="connsiteY19" fmla="*/ 1325618 h 1570998"/>
                    <a:gd name="connsiteX20" fmla="*/ 894706 w 1017674"/>
                    <a:gd name="connsiteY20" fmla="*/ 1325618 h 1570998"/>
                    <a:gd name="connsiteX21" fmla="*/ 983954 w 1017674"/>
                    <a:gd name="connsiteY21" fmla="*/ 1359666 h 1570998"/>
                    <a:gd name="connsiteX22" fmla="*/ 1017675 w 1017674"/>
                    <a:gd name="connsiteY22" fmla="*/ 1450726 h 1570998"/>
                    <a:gd name="connsiteX23" fmla="*/ 984156 w 1017674"/>
                    <a:gd name="connsiteY23" fmla="*/ 1537959 h 1570998"/>
                    <a:gd name="connsiteX24" fmla="*/ 894706 w 1017674"/>
                    <a:gd name="connsiteY24" fmla="*/ 1570999 h 1570998"/>
                    <a:gd name="connsiteX25" fmla="*/ 119335 w 1017674"/>
                    <a:gd name="connsiteY25" fmla="*/ 1570999 h 157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17674" h="1570998">
                      <a:moveTo>
                        <a:pt x="119335" y="1570999"/>
                      </a:moveTo>
                      <a:cubicBezTo>
                        <a:pt x="83595" y="1570999"/>
                        <a:pt x="55528" y="1559919"/>
                        <a:pt x="33317" y="1537153"/>
                      </a:cubicBezTo>
                      <a:cubicBezTo>
                        <a:pt x="10904" y="1514187"/>
                        <a:pt x="0" y="1485176"/>
                        <a:pt x="0" y="1448309"/>
                      </a:cubicBezTo>
                      <a:lnTo>
                        <a:pt x="0" y="122690"/>
                      </a:lnTo>
                      <a:cubicBezTo>
                        <a:pt x="0" y="85017"/>
                        <a:pt x="10702" y="55805"/>
                        <a:pt x="32711" y="33241"/>
                      </a:cubicBezTo>
                      <a:cubicBezTo>
                        <a:pt x="54518" y="10879"/>
                        <a:pt x="82787" y="0"/>
                        <a:pt x="119335" y="0"/>
                      </a:cubicBezTo>
                      <a:lnTo>
                        <a:pt x="894706" y="0"/>
                      </a:lnTo>
                      <a:cubicBezTo>
                        <a:pt x="932263" y="0"/>
                        <a:pt x="961541" y="10879"/>
                        <a:pt x="984156" y="33443"/>
                      </a:cubicBezTo>
                      <a:cubicBezTo>
                        <a:pt x="1006771" y="56006"/>
                        <a:pt x="1017675" y="85218"/>
                        <a:pt x="1017675" y="122690"/>
                      </a:cubicBezTo>
                      <a:cubicBezTo>
                        <a:pt x="1017675" y="160162"/>
                        <a:pt x="1006771" y="188568"/>
                        <a:pt x="984358" y="210326"/>
                      </a:cubicBezTo>
                      <a:cubicBezTo>
                        <a:pt x="961743" y="232285"/>
                        <a:pt x="932465" y="242963"/>
                        <a:pt x="894706" y="242963"/>
                      </a:cubicBezTo>
                      <a:lnTo>
                        <a:pt x="263505" y="242963"/>
                      </a:lnTo>
                      <a:lnTo>
                        <a:pt x="263505" y="657168"/>
                      </a:lnTo>
                      <a:lnTo>
                        <a:pt x="792939" y="657168"/>
                      </a:lnTo>
                      <a:cubicBezTo>
                        <a:pt x="830496" y="657168"/>
                        <a:pt x="859774" y="668047"/>
                        <a:pt x="882389" y="690208"/>
                      </a:cubicBezTo>
                      <a:cubicBezTo>
                        <a:pt x="905004" y="712369"/>
                        <a:pt x="915907" y="741178"/>
                        <a:pt x="915907" y="778650"/>
                      </a:cubicBezTo>
                      <a:cubicBezTo>
                        <a:pt x="915907" y="816122"/>
                        <a:pt x="904802" y="844326"/>
                        <a:pt x="882187" y="867293"/>
                      </a:cubicBezTo>
                      <a:cubicBezTo>
                        <a:pt x="859572" y="890260"/>
                        <a:pt x="830496" y="901340"/>
                        <a:pt x="792939" y="901340"/>
                      </a:cubicBezTo>
                      <a:lnTo>
                        <a:pt x="263505" y="901340"/>
                      </a:lnTo>
                      <a:lnTo>
                        <a:pt x="263505" y="1325618"/>
                      </a:lnTo>
                      <a:lnTo>
                        <a:pt x="894706" y="1325618"/>
                      </a:lnTo>
                      <a:cubicBezTo>
                        <a:pt x="932061" y="1325618"/>
                        <a:pt x="961339" y="1336699"/>
                        <a:pt x="983954" y="1359666"/>
                      </a:cubicBezTo>
                      <a:cubicBezTo>
                        <a:pt x="1006570" y="1382632"/>
                        <a:pt x="1017675" y="1412449"/>
                        <a:pt x="1017675" y="1450726"/>
                      </a:cubicBezTo>
                      <a:cubicBezTo>
                        <a:pt x="1017675" y="1489004"/>
                        <a:pt x="1006771" y="1515798"/>
                        <a:pt x="984156" y="1537959"/>
                      </a:cubicBezTo>
                      <a:cubicBezTo>
                        <a:pt x="961541" y="1560120"/>
                        <a:pt x="932263" y="1570999"/>
                        <a:pt x="894706" y="1570999"/>
                      </a:cubicBezTo>
                      <a:lnTo>
                        <a:pt x="119335" y="157099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518D8C6F-EC1F-FABB-A211-11B1B12192F5}"/>
                    </a:ext>
                  </a:extLst>
                </p:cNvPr>
                <p:cNvSpPr/>
                <p:nvPr/>
              </p:nvSpPr>
              <p:spPr>
                <a:xfrm>
                  <a:off x="4280187" y="972904"/>
                  <a:ext cx="1071991" cy="1625192"/>
                </a:xfrm>
                <a:custGeom>
                  <a:avLst/>
                  <a:gdLst>
                    <a:gd name="connsiteX0" fmla="*/ 921763 w 1071991"/>
                    <a:gd name="connsiteY0" fmla="*/ 54395 h 1625192"/>
                    <a:gd name="connsiteX1" fmla="*/ 991829 w 1071991"/>
                    <a:gd name="connsiteY1" fmla="*/ 79980 h 1625192"/>
                    <a:gd name="connsiteX2" fmla="*/ 1017473 w 1071991"/>
                    <a:gd name="connsiteY2" fmla="*/ 150089 h 1625192"/>
                    <a:gd name="connsiteX3" fmla="*/ 992435 w 1071991"/>
                    <a:gd name="connsiteY3" fmla="*/ 218183 h 1625192"/>
                    <a:gd name="connsiteX4" fmla="*/ 921561 w 1071991"/>
                    <a:gd name="connsiteY4" fmla="*/ 243164 h 1625192"/>
                    <a:gd name="connsiteX5" fmla="*/ 263101 w 1071991"/>
                    <a:gd name="connsiteY5" fmla="*/ 243164 h 1625192"/>
                    <a:gd name="connsiteX6" fmla="*/ 263101 w 1071991"/>
                    <a:gd name="connsiteY6" fmla="*/ 711563 h 1625192"/>
                    <a:gd name="connsiteX7" fmla="*/ 819794 w 1071991"/>
                    <a:gd name="connsiteY7" fmla="*/ 711563 h 1625192"/>
                    <a:gd name="connsiteX8" fmla="*/ 890264 w 1071991"/>
                    <a:gd name="connsiteY8" fmla="*/ 736746 h 1625192"/>
                    <a:gd name="connsiteX9" fmla="*/ 915705 w 1071991"/>
                    <a:gd name="connsiteY9" fmla="*/ 805847 h 1625192"/>
                    <a:gd name="connsiteX10" fmla="*/ 889860 w 1071991"/>
                    <a:gd name="connsiteY10" fmla="*/ 875553 h 1625192"/>
                    <a:gd name="connsiteX11" fmla="*/ 819996 w 1071991"/>
                    <a:gd name="connsiteY11" fmla="*/ 901541 h 1625192"/>
                    <a:gd name="connsiteX12" fmla="*/ 263303 w 1071991"/>
                    <a:gd name="connsiteY12" fmla="*/ 901541 h 1625192"/>
                    <a:gd name="connsiteX13" fmla="*/ 263303 w 1071991"/>
                    <a:gd name="connsiteY13" fmla="*/ 1380013 h 1625192"/>
                    <a:gd name="connsiteX14" fmla="*/ 921763 w 1071991"/>
                    <a:gd name="connsiteY14" fmla="*/ 1380013 h 1625192"/>
                    <a:gd name="connsiteX15" fmla="*/ 991627 w 1071991"/>
                    <a:gd name="connsiteY15" fmla="*/ 1406002 h 1625192"/>
                    <a:gd name="connsiteX16" fmla="*/ 1017473 w 1071991"/>
                    <a:gd name="connsiteY16" fmla="*/ 1478125 h 1625192"/>
                    <a:gd name="connsiteX17" fmla="*/ 992233 w 1071991"/>
                    <a:gd name="connsiteY17" fmla="*/ 1546018 h 1625192"/>
                    <a:gd name="connsiteX18" fmla="*/ 921763 w 1071991"/>
                    <a:gd name="connsiteY18" fmla="*/ 1571200 h 1625192"/>
                    <a:gd name="connsiteX19" fmla="*/ 146392 w 1071991"/>
                    <a:gd name="connsiteY19" fmla="*/ 1571200 h 1625192"/>
                    <a:gd name="connsiteX20" fmla="*/ 79960 w 1071991"/>
                    <a:gd name="connsiteY20" fmla="*/ 1545615 h 1625192"/>
                    <a:gd name="connsiteX21" fmla="*/ 54316 w 1071991"/>
                    <a:gd name="connsiteY21" fmla="*/ 1475707 h 1625192"/>
                    <a:gd name="connsiteX22" fmla="*/ 54316 w 1071991"/>
                    <a:gd name="connsiteY22" fmla="*/ 149888 h 1625192"/>
                    <a:gd name="connsiteX23" fmla="*/ 79354 w 1071991"/>
                    <a:gd name="connsiteY23" fmla="*/ 79376 h 1625192"/>
                    <a:gd name="connsiteX24" fmla="*/ 146392 w 1071991"/>
                    <a:gd name="connsiteY24" fmla="*/ 54395 h 1625192"/>
                    <a:gd name="connsiteX25" fmla="*/ 921763 w 1071991"/>
                    <a:gd name="connsiteY25" fmla="*/ 54395 h 1625192"/>
                    <a:gd name="connsiteX26" fmla="*/ 921763 w 1071991"/>
                    <a:gd name="connsiteY26" fmla="*/ 201 h 1625192"/>
                    <a:gd name="connsiteX27" fmla="*/ 146392 w 1071991"/>
                    <a:gd name="connsiteY27" fmla="*/ 201 h 1625192"/>
                    <a:gd name="connsiteX28" fmla="*/ 40384 w 1071991"/>
                    <a:gd name="connsiteY28" fmla="*/ 41703 h 1625192"/>
                    <a:gd name="connsiteX29" fmla="*/ 0 w 1071991"/>
                    <a:gd name="connsiteY29" fmla="*/ 150089 h 1625192"/>
                    <a:gd name="connsiteX30" fmla="*/ 0 w 1071991"/>
                    <a:gd name="connsiteY30" fmla="*/ 1475506 h 1625192"/>
                    <a:gd name="connsiteX31" fmla="*/ 40990 w 1071991"/>
                    <a:gd name="connsiteY31" fmla="*/ 1583087 h 1625192"/>
                    <a:gd name="connsiteX32" fmla="*/ 146392 w 1071991"/>
                    <a:gd name="connsiteY32" fmla="*/ 1625192 h 1625192"/>
                    <a:gd name="connsiteX33" fmla="*/ 921763 w 1071991"/>
                    <a:gd name="connsiteY33" fmla="*/ 1625192 h 1625192"/>
                    <a:gd name="connsiteX34" fmla="*/ 1030396 w 1071991"/>
                    <a:gd name="connsiteY34" fmla="*/ 1584295 h 1625192"/>
                    <a:gd name="connsiteX35" fmla="*/ 1071991 w 1071991"/>
                    <a:gd name="connsiteY35" fmla="*/ 1477924 h 1625192"/>
                    <a:gd name="connsiteX36" fmla="*/ 1030396 w 1071991"/>
                    <a:gd name="connsiteY36" fmla="*/ 1367724 h 1625192"/>
                    <a:gd name="connsiteX37" fmla="*/ 921763 w 1071991"/>
                    <a:gd name="connsiteY37" fmla="*/ 1325618 h 1625192"/>
                    <a:gd name="connsiteX38" fmla="*/ 317620 w 1071991"/>
                    <a:gd name="connsiteY38" fmla="*/ 1325618 h 1625192"/>
                    <a:gd name="connsiteX39" fmla="*/ 317620 w 1071991"/>
                    <a:gd name="connsiteY39" fmla="*/ 955533 h 1625192"/>
                    <a:gd name="connsiteX40" fmla="*/ 819996 w 1071991"/>
                    <a:gd name="connsiteY40" fmla="*/ 955533 h 1625192"/>
                    <a:gd name="connsiteX41" fmla="*/ 928628 w 1071991"/>
                    <a:gd name="connsiteY41" fmla="*/ 913428 h 1625192"/>
                    <a:gd name="connsiteX42" fmla="*/ 970224 w 1071991"/>
                    <a:gd name="connsiteY42" fmla="*/ 805847 h 1625192"/>
                    <a:gd name="connsiteX43" fmla="*/ 928628 w 1071991"/>
                    <a:gd name="connsiteY43" fmla="*/ 698267 h 1625192"/>
                    <a:gd name="connsiteX44" fmla="*/ 819996 w 1071991"/>
                    <a:gd name="connsiteY44" fmla="*/ 657370 h 1625192"/>
                    <a:gd name="connsiteX45" fmla="*/ 317620 w 1071991"/>
                    <a:gd name="connsiteY45" fmla="*/ 657370 h 1625192"/>
                    <a:gd name="connsiteX46" fmla="*/ 317620 w 1071991"/>
                    <a:gd name="connsiteY46" fmla="*/ 297156 h 1625192"/>
                    <a:gd name="connsiteX47" fmla="*/ 921763 w 1071991"/>
                    <a:gd name="connsiteY47" fmla="*/ 297156 h 1625192"/>
                    <a:gd name="connsiteX48" fmla="*/ 1030396 w 1071991"/>
                    <a:gd name="connsiteY48" fmla="*/ 256864 h 1625192"/>
                    <a:gd name="connsiteX49" fmla="*/ 1071991 w 1071991"/>
                    <a:gd name="connsiteY49" fmla="*/ 149888 h 1625192"/>
                    <a:gd name="connsiteX50" fmla="*/ 1030396 w 1071991"/>
                    <a:gd name="connsiteY50" fmla="*/ 41501 h 1625192"/>
                    <a:gd name="connsiteX51" fmla="*/ 921763 w 1071991"/>
                    <a:gd name="connsiteY51" fmla="*/ 0 h 1625192"/>
                    <a:gd name="connsiteX52" fmla="*/ 921763 w 1071991"/>
                    <a:gd name="connsiteY52" fmla="*/ 0 h 1625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071991" h="1625192">
                      <a:moveTo>
                        <a:pt x="921763" y="54395"/>
                      </a:moveTo>
                      <a:cubicBezTo>
                        <a:pt x="952051" y="54395"/>
                        <a:pt x="974464" y="62453"/>
                        <a:pt x="991829" y="79980"/>
                      </a:cubicBezTo>
                      <a:cubicBezTo>
                        <a:pt x="1009396" y="97508"/>
                        <a:pt x="1017473" y="119668"/>
                        <a:pt x="1017473" y="150089"/>
                      </a:cubicBezTo>
                      <a:cubicBezTo>
                        <a:pt x="1017473" y="180510"/>
                        <a:pt x="1009598" y="201663"/>
                        <a:pt x="992435" y="218183"/>
                      </a:cubicBezTo>
                      <a:cubicBezTo>
                        <a:pt x="975070" y="234904"/>
                        <a:pt x="951849" y="243164"/>
                        <a:pt x="921561" y="243164"/>
                      </a:cubicBezTo>
                      <a:lnTo>
                        <a:pt x="263101" y="243164"/>
                      </a:lnTo>
                      <a:lnTo>
                        <a:pt x="263101" y="711563"/>
                      </a:lnTo>
                      <a:lnTo>
                        <a:pt x="819794" y="711563"/>
                      </a:lnTo>
                      <a:cubicBezTo>
                        <a:pt x="850284" y="711563"/>
                        <a:pt x="872697" y="719621"/>
                        <a:pt x="890264" y="736746"/>
                      </a:cubicBezTo>
                      <a:cubicBezTo>
                        <a:pt x="907629" y="753870"/>
                        <a:pt x="915705" y="775628"/>
                        <a:pt x="915705" y="805847"/>
                      </a:cubicBezTo>
                      <a:cubicBezTo>
                        <a:pt x="915705" y="836066"/>
                        <a:pt x="907427" y="857623"/>
                        <a:pt x="889860" y="875553"/>
                      </a:cubicBezTo>
                      <a:cubicBezTo>
                        <a:pt x="872293" y="893282"/>
                        <a:pt x="850081" y="901541"/>
                        <a:pt x="819996" y="901541"/>
                      </a:cubicBezTo>
                      <a:lnTo>
                        <a:pt x="263303" y="901541"/>
                      </a:lnTo>
                      <a:lnTo>
                        <a:pt x="263303" y="1380013"/>
                      </a:lnTo>
                      <a:lnTo>
                        <a:pt x="921763" y="1380013"/>
                      </a:lnTo>
                      <a:cubicBezTo>
                        <a:pt x="952051" y="1380013"/>
                        <a:pt x="974262" y="1388273"/>
                        <a:pt x="991627" y="1406002"/>
                      </a:cubicBezTo>
                      <a:cubicBezTo>
                        <a:pt x="1009396" y="1423932"/>
                        <a:pt x="1017473" y="1446898"/>
                        <a:pt x="1017473" y="1478125"/>
                      </a:cubicBezTo>
                      <a:cubicBezTo>
                        <a:pt x="1017473" y="1507337"/>
                        <a:pt x="1009396" y="1528893"/>
                        <a:pt x="992233" y="1546018"/>
                      </a:cubicBezTo>
                      <a:cubicBezTo>
                        <a:pt x="974666" y="1563343"/>
                        <a:pt x="952253" y="1571200"/>
                        <a:pt x="921763" y="1571200"/>
                      </a:cubicBezTo>
                      <a:lnTo>
                        <a:pt x="146392" y="1571200"/>
                      </a:lnTo>
                      <a:cubicBezTo>
                        <a:pt x="118123" y="1571200"/>
                        <a:pt x="96921" y="1563142"/>
                        <a:pt x="79960" y="1545615"/>
                      </a:cubicBezTo>
                      <a:cubicBezTo>
                        <a:pt x="62595" y="1527685"/>
                        <a:pt x="54316" y="1505524"/>
                        <a:pt x="54316" y="1475707"/>
                      </a:cubicBezTo>
                      <a:lnTo>
                        <a:pt x="54316" y="149888"/>
                      </a:lnTo>
                      <a:cubicBezTo>
                        <a:pt x="54316" y="119668"/>
                        <a:pt x="62595" y="96500"/>
                        <a:pt x="79354" y="79376"/>
                      </a:cubicBezTo>
                      <a:cubicBezTo>
                        <a:pt x="95912" y="62252"/>
                        <a:pt x="117315" y="54395"/>
                        <a:pt x="146392" y="54395"/>
                      </a:cubicBezTo>
                      <a:lnTo>
                        <a:pt x="921763" y="54395"/>
                      </a:lnTo>
                      <a:moveTo>
                        <a:pt x="921763" y="201"/>
                      </a:moveTo>
                      <a:lnTo>
                        <a:pt x="146392" y="201"/>
                      </a:lnTo>
                      <a:cubicBezTo>
                        <a:pt x="102575" y="201"/>
                        <a:pt x="67239" y="14102"/>
                        <a:pt x="40384" y="41703"/>
                      </a:cubicBezTo>
                      <a:cubicBezTo>
                        <a:pt x="13529" y="69303"/>
                        <a:pt x="0" y="105364"/>
                        <a:pt x="0" y="150089"/>
                      </a:cubicBezTo>
                      <a:lnTo>
                        <a:pt x="0" y="1475506"/>
                      </a:lnTo>
                      <a:cubicBezTo>
                        <a:pt x="0" y="1519223"/>
                        <a:pt x="13730" y="1555083"/>
                        <a:pt x="40990" y="1583087"/>
                      </a:cubicBezTo>
                      <a:cubicBezTo>
                        <a:pt x="68249" y="1611090"/>
                        <a:pt x="103383" y="1625192"/>
                        <a:pt x="146392" y="1625192"/>
                      </a:cubicBezTo>
                      <a:lnTo>
                        <a:pt x="921763" y="1625192"/>
                      </a:lnTo>
                      <a:cubicBezTo>
                        <a:pt x="966387" y="1625192"/>
                        <a:pt x="1002531" y="1611493"/>
                        <a:pt x="1030396" y="1584295"/>
                      </a:cubicBezTo>
                      <a:cubicBezTo>
                        <a:pt x="1058059" y="1557098"/>
                        <a:pt x="1071991" y="1521641"/>
                        <a:pt x="1071991" y="1477924"/>
                      </a:cubicBezTo>
                      <a:cubicBezTo>
                        <a:pt x="1071991" y="1434206"/>
                        <a:pt x="1058059" y="1395929"/>
                        <a:pt x="1030396" y="1367724"/>
                      </a:cubicBezTo>
                      <a:cubicBezTo>
                        <a:pt x="1002733" y="1339721"/>
                        <a:pt x="966589" y="1325618"/>
                        <a:pt x="921763" y="1325618"/>
                      </a:cubicBezTo>
                      <a:lnTo>
                        <a:pt x="317620" y="1325618"/>
                      </a:lnTo>
                      <a:lnTo>
                        <a:pt x="317620" y="955533"/>
                      </a:lnTo>
                      <a:lnTo>
                        <a:pt x="819996" y="955533"/>
                      </a:lnTo>
                      <a:cubicBezTo>
                        <a:pt x="864620" y="955533"/>
                        <a:pt x="900764" y="941431"/>
                        <a:pt x="928628" y="913428"/>
                      </a:cubicBezTo>
                      <a:cubicBezTo>
                        <a:pt x="956291" y="885425"/>
                        <a:pt x="970224" y="849564"/>
                        <a:pt x="970224" y="805847"/>
                      </a:cubicBezTo>
                      <a:cubicBezTo>
                        <a:pt x="970224" y="762130"/>
                        <a:pt x="956291" y="725464"/>
                        <a:pt x="928628" y="698267"/>
                      </a:cubicBezTo>
                      <a:cubicBezTo>
                        <a:pt x="900965" y="671069"/>
                        <a:pt x="864822" y="657370"/>
                        <a:pt x="819996" y="657370"/>
                      </a:cubicBezTo>
                      <a:lnTo>
                        <a:pt x="317620" y="657370"/>
                      </a:lnTo>
                      <a:lnTo>
                        <a:pt x="317620" y="297156"/>
                      </a:lnTo>
                      <a:lnTo>
                        <a:pt x="921763" y="297156"/>
                      </a:lnTo>
                      <a:cubicBezTo>
                        <a:pt x="966387" y="297156"/>
                        <a:pt x="1002531" y="283658"/>
                        <a:pt x="1030396" y="256864"/>
                      </a:cubicBezTo>
                      <a:cubicBezTo>
                        <a:pt x="1058059" y="230069"/>
                        <a:pt x="1071991" y="194411"/>
                        <a:pt x="1071991" y="149888"/>
                      </a:cubicBezTo>
                      <a:cubicBezTo>
                        <a:pt x="1071991" y="105364"/>
                        <a:pt x="1058059" y="69303"/>
                        <a:pt x="1030396" y="41501"/>
                      </a:cubicBezTo>
                      <a:cubicBezTo>
                        <a:pt x="1002733" y="13901"/>
                        <a:pt x="966589" y="0"/>
                        <a:pt x="921763" y="0"/>
                      </a:cubicBezTo>
                      <a:lnTo>
                        <a:pt x="9217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1" name="Graphic 74">
                <a:extLst>
                  <a:ext uri="{FF2B5EF4-FFF2-40B4-BE49-F238E27FC236}">
                    <a16:creationId xmlns:a16="http://schemas.microsoft.com/office/drawing/2014/main" id="{1DF3E014-CD83-08D6-736B-4BFB0D8C91FF}"/>
                  </a:ext>
                </a:extLst>
              </p:cNvPr>
              <p:cNvGrpSpPr/>
              <p:nvPr/>
            </p:nvGrpSpPr>
            <p:grpSpPr>
              <a:xfrm>
                <a:off x="911562" y="1201563"/>
                <a:ext cx="602528" cy="1199704"/>
                <a:chOff x="911562" y="1201563"/>
                <a:chExt cx="602528" cy="1199704"/>
              </a:xfrm>
            </p:grpSpPr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62A20B18-D330-5C7C-54F3-760CF7ADC8F7}"/>
                    </a:ext>
                  </a:extLst>
                </p:cNvPr>
                <p:cNvSpPr/>
                <p:nvPr/>
              </p:nvSpPr>
              <p:spPr>
                <a:xfrm>
                  <a:off x="938619" y="1228761"/>
                  <a:ext cx="548211" cy="1145712"/>
                </a:xfrm>
                <a:custGeom>
                  <a:avLst/>
                  <a:gdLst>
                    <a:gd name="connsiteX0" fmla="*/ 405253 w 548211"/>
                    <a:gd name="connsiteY0" fmla="*/ 1145512 h 1145712"/>
                    <a:gd name="connsiteX1" fmla="*/ 263909 w 548211"/>
                    <a:gd name="connsiteY1" fmla="*/ 1006100 h 1145712"/>
                    <a:gd name="connsiteX2" fmla="*/ 263909 w 548211"/>
                    <a:gd name="connsiteY2" fmla="*/ 392850 h 1145712"/>
                    <a:gd name="connsiteX3" fmla="*/ 230592 w 548211"/>
                    <a:gd name="connsiteY3" fmla="*/ 425487 h 1145712"/>
                    <a:gd name="connsiteX4" fmla="*/ 126604 w 548211"/>
                    <a:gd name="connsiteY4" fmla="*/ 469607 h 1145712"/>
                    <a:gd name="connsiteX5" fmla="*/ 0 w 548211"/>
                    <a:gd name="connsiteY5" fmla="*/ 344903 h 1145712"/>
                    <a:gd name="connsiteX6" fmla="*/ 55730 w 548211"/>
                    <a:gd name="connsiteY6" fmla="*/ 234501 h 1145712"/>
                    <a:gd name="connsiteX7" fmla="*/ 197477 w 548211"/>
                    <a:gd name="connsiteY7" fmla="*/ 98112 h 1145712"/>
                    <a:gd name="connsiteX8" fmla="*/ 395157 w 548211"/>
                    <a:gd name="connsiteY8" fmla="*/ 0 h 1145712"/>
                    <a:gd name="connsiteX9" fmla="*/ 548212 w 548211"/>
                    <a:gd name="connsiteY9" fmla="*/ 152708 h 1145712"/>
                    <a:gd name="connsiteX10" fmla="*/ 548212 w 548211"/>
                    <a:gd name="connsiteY10" fmla="*/ 1006302 h 1145712"/>
                    <a:gd name="connsiteX11" fmla="*/ 405253 w 548211"/>
                    <a:gd name="connsiteY11" fmla="*/ 1145713 h 114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11" h="1145712">
                      <a:moveTo>
                        <a:pt x="405253" y="1145512"/>
                      </a:moveTo>
                      <a:cubicBezTo>
                        <a:pt x="324687" y="1145512"/>
                        <a:pt x="263909" y="1085476"/>
                        <a:pt x="263909" y="1006100"/>
                      </a:cubicBezTo>
                      <a:lnTo>
                        <a:pt x="263909" y="392850"/>
                      </a:lnTo>
                      <a:lnTo>
                        <a:pt x="230592" y="425487"/>
                      </a:lnTo>
                      <a:cubicBezTo>
                        <a:pt x="198487" y="455102"/>
                        <a:pt x="164564" y="469607"/>
                        <a:pt x="126604" y="469607"/>
                      </a:cubicBezTo>
                      <a:cubicBezTo>
                        <a:pt x="54518" y="469607"/>
                        <a:pt x="0" y="416019"/>
                        <a:pt x="0" y="344903"/>
                      </a:cubicBezTo>
                      <a:cubicBezTo>
                        <a:pt x="0" y="306625"/>
                        <a:pt x="19384" y="268549"/>
                        <a:pt x="55730" y="234501"/>
                      </a:cubicBezTo>
                      <a:lnTo>
                        <a:pt x="197477" y="98112"/>
                      </a:lnTo>
                      <a:cubicBezTo>
                        <a:pt x="261890" y="38882"/>
                        <a:pt x="310552" y="0"/>
                        <a:pt x="395157" y="0"/>
                      </a:cubicBezTo>
                      <a:cubicBezTo>
                        <a:pt x="489453" y="0"/>
                        <a:pt x="548212" y="58424"/>
                        <a:pt x="548212" y="152708"/>
                      </a:cubicBezTo>
                      <a:lnTo>
                        <a:pt x="548212" y="1006302"/>
                      </a:lnTo>
                      <a:cubicBezTo>
                        <a:pt x="548212" y="1087088"/>
                        <a:pt x="488040" y="1145713"/>
                        <a:pt x="405253" y="1145713"/>
                      </a:cubicBezTo>
                      <a:close/>
                    </a:path>
                  </a:pathLst>
                </a:custGeom>
                <a:solidFill>
                  <a:srgbClr val="005C5D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374B1E98-EF47-34AC-1FAD-750A3049F332}"/>
                    </a:ext>
                  </a:extLst>
                </p:cNvPr>
                <p:cNvSpPr/>
                <p:nvPr/>
              </p:nvSpPr>
              <p:spPr>
                <a:xfrm>
                  <a:off x="911562" y="1201563"/>
                  <a:ext cx="602528" cy="1199704"/>
                </a:xfrm>
                <a:custGeom>
                  <a:avLst/>
                  <a:gdLst>
                    <a:gd name="connsiteX0" fmla="*/ 422416 w 602528"/>
                    <a:gd name="connsiteY0" fmla="*/ 54193 h 1199704"/>
                    <a:gd name="connsiteX1" fmla="*/ 548212 w 602528"/>
                    <a:gd name="connsiteY1" fmla="*/ 179704 h 1199704"/>
                    <a:gd name="connsiteX2" fmla="*/ 548212 w 602528"/>
                    <a:gd name="connsiteY2" fmla="*/ 1033297 h 1199704"/>
                    <a:gd name="connsiteX3" fmla="*/ 432310 w 602528"/>
                    <a:gd name="connsiteY3" fmla="*/ 1145713 h 1199704"/>
                    <a:gd name="connsiteX4" fmla="*/ 318023 w 602528"/>
                    <a:gd name="connsiteY4" fmla="*/ 1033297 h 1199704"/>
                    <a:gd name="connsiteX5" fmla="*/ 318023 w 602528"/>
                    <a:gd name="connsiteY5" fmla="*/ 355580 h 1199704"/>
                    <a:gd name="connsiteX6" fmla="*/ 239073 w 602528"/>
                    <a:gd name="connsiteY6" fmla="*/ 432941 h 1199704"/>
                    <a:gd name="connsiteX7" fmla="*/ 153661 w 602528"/>
                    <a:gd name="connsiteY7" fmla="*/ 469809 h 1199704"/>
                    <a:gd name="connsiteX8" fmla="*/ 54316 w 602528"/>
                    <a:gd name="connsiteY8" fmla="*/ 372301 h 1199704"/>
                    <a:gd name="connsiteX9" fmla="*/ 101566 w 602528"/>
                    <a:gd name="connsiteY9" fmla="*/ 281644 h 1199704"/>
                    <a:gd name="connsiteX10" fmla="*/ 243111 w 602528"/>
                    <a:gd name="connsiteY10" fmla="*/ 145254 h 1199704"/>
                    <a:gd name="connsiteX11" fmla="*/ 422416 w 602528"/>
                    <a:gd name="connsiteY11" fmla="*/ 54193 h 1199704"/>
                    <a:gd name="connsiteX12" fmla="*/ 422416 w 602528"/>
                    <a:gd name="connsiteY12" fmla="*/ 0 h 1199704"/>
                    <a:gd name="connsiteX13" fmla="*/ 206160 w 602528"/>
                    <a:gd name="connsiteY13" fmla="*/ 105364 h 1199704"/>
                    <a:gd name="connsiteX14" fmla="*/ 205756 w 602528"/>
                    <a:gd name="connsiteY14" fmla="*/ 105767 h 1199704"/>
                    <a:gd name="connsiteX15" fmla="*/ 205352 w 602528"/>
                    <a:gd name="connsiteY15" fmla="*/ 106170 h 1199704"/>
                    <a:gd name="connsiteX16" fmla="*/ 64009 w 602528"/>
                    <a:gd name="connsiteY16" fmla="*/ 242157 h 1199704"/>
                    <a:gd name="connsiteX17" fmla="*/ 0 w 602528"/>
                    <a:gd name="connsiteY17" fmla="*/ 372100 h 1199704"/>
                    <a:gd name="connsiteX18" fmla="*/ 153661 w 602528"/>
                    <a:gd name="connsiteY18" fmla="*/ 523801 h 1199704"/>
                    <a:gd name="connsiteX19" fmla="*/ 263707 w 602528"/>
                    <a:gd name="connsiteY19" fmla="*/ 483105 h 1199704"/>
                    <a:gd name="connsiteX20" fmla="*/ 263707 w 602528"/>
                    <a:gd name="connsiteY20" fmla="*/ 1033096 h 1199704"/>
                    <a:gd name="connsiteX21" fmla="*/ 432310 w 602528"/>
                    <a:gd name="connsiteY21" fmla="*/ 1199705 h 1199704"/>
                    <a:gd name="connsiteX22" fmla="*/ 602528 w 602528"/>
                    <a:gd name="connsiteY22" fmla="*/ 1033096 h 1199704"/>
                    <a:gd name="connsiteX23" fmla="*/ 602528 w 602528"/>
                    <a:gd name="connsiteY23" fmla="*/ 179704 h 1199704"/>
                    <a:gd name="connsiteX24" fmla="*/ 553260 w 602528"/>
                    <a:gd name="connsiteY24" fmla="*/ 49157 h 1199704"/>
                    <a:gd name="connsiteX25" fmla="*/ 422416 w 602528"/>
                    <a:gd name="connsiteY25" fmla="*/ 0 h 1199704"/>
                    <a:gd name="connsiteX26" fmla="*/ 422416 w 602528"/>
                    <a:gd name="connsiteY26" fmla="*/ 0 h 119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2528" h="1199704">
                      <a:moveTo>
                        <a:pt x="422416" y="54193"/>
                      </a:moveTo>
                      <a:cubicBezTo>
                        <a:pt x="501165" y="54193"/>
                        <a:pt x="548212" y="101134"/>
                        <a:pt x="548212" y="179704"/>
                      </a:cubicBezTo>
                      <a:lnTo>
                        <a:pt x="548212" y="1033297"/>
                      </a:lnTo>
                      <a:cubicBezTo>
                        <a:pt x="548212" y="1099377"/>
                        <a:pt x="500559" y="1145713"/>
                        <a:pt x="432310" y="1145713"/>
                      </a:cubicBezTo>
                      <a:cubicBezTo>
                        <a:pt x="364061" y="1145713"/>
                        <a:pt x="318023" y="1098370"/>
                        <a:pt x="318023" y="1033297"/>
                      </a:cubicBezTo>
                      <a:lnTo>
                        <a:pt x="318023" y="355580"/>
                      </a:lnTo>
                      <a:lnTo>
                        <a:pt x="239073" y="432941"/>
                      </a:lnTo>
                      <a:cubicBezTo>
                        <a:pt x="212218" y="457923"/>
                        <a:pt x="184353" y="469809"/>
                        <a:pt x="153661" y="469809"/>
                      </a:cubicBezTo>
                      <a:cubicBezTo>
                        <a:pt x="96114" y="469809"/>
                        <a:pt x="54316" y="428711"/>
                        <a:pt x="54316" y="372301"/>
                      </a:cubicBezTo>
                      <a:cubicBezTo>
                        <a:pt x="54316" y="341881"/>
                        <a:pt x="70672" y="310453"/>
                        <a:pt x="101566" y="281644"/>
                      </a:cubicBezTo>
                      <a:lnTo>
                        <a:pt x="243111" y="145254"/>
                      </a:lnTo>
                      <a:cubicBezTo>
                        <a:pt x="304697" y="88643"/>
                        <a:pt x="347302" y="54193"/>
                        <a:pt x="422416" y="54193"/>
                      </a:cubicBezTo>
                      <a:moveTo>
                        <a:pt x="422416" y="0"/>
                      </a:moveTo>
                      <a:cubicBezTo>
                        <a:pt x="327917" y="0"/>
                        <a:pt x="273197" y="43717"/>
                        <a:pt x="206160" y="105364"/>
                      </a:cubicBezTo>
                      <a:lnTo>
                        <a:pt x="205756" y="105767"/>
                      </a:lnTo>
                      <a:lnTo>
                        <a:pt x="205352" y="106170"/>
                      </a:lnTo>
                      <a:lnTo>
                        <a:pt x="64009" y="242157"/>
                      </a:lnTo>
                      <a:cubicBezTo>
                        <a:pt x="22009" y="281442"/>
                        <a:pt x="0" y="326368"/>
                        <a:pt x="0" y="372100"/>
                      </a:cubicBezTo>
                      <a:cubicBezTo>
                        <a:pt x="0" y="458527"/>
                        <a:pt x="66028" y="523801"/>
                        <a:pt x="153661" y="523801"/>
                      </a:cubicBezTo>
                      <a:cubicBezTo>
                        <a:pt x="193237" y="523801"/>
                        <a:pt x="230188" y="510101"/>
                        <a:pt x="263707" y="483105"/>
                      </a:cubicBezTo>
                      <a:lnTo>
                        <a:pt x="263707" y="1033096"/>
                      </a:lnTo>
                      <a:cubicBezTo>
                        <a:pt x="263707" y="1127985"/>
                        <a:pt x="336196" y="1199705"/>
                        <a:pt x="432310" y="1199705"/>
                      </a:cubicBezTo>
                      <a:cubicBezTo>
                        <a:pt x="528424" y="1199705"/>
                        <a:pt x="602528" y="1129596"/>
                        <a:pt x="602528" y="1033096"/>
                      </a:cubicBezTo>
                      <a:lnTo>
                        <a:pt x="602528" y="179704"/>
                      </a:lnTo>
                      <a:cubicBezTo>
                        <a:pt x="602528" y="126518"/>
                        <a:pt x="585567" y="81391"/>
                        <a:pt x="553260" y="49157"/>
                      </a:cubicBezTo>
                      <a:cubicBezTo>
                        <a:pt x="520953" y="16923"/>
                        <a:pt x="475723" y="0"/>
                        <a:pt x="422416" y="0"/>
                      </a:cubicBezTo>
                      <a:lnTo>
                        <a:pt x="4224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9" name="Graphic 74">
              <a:extLst>
                <a:ext uri="{FF2B5EF4-FFF2-40B4-BE49-F238E27FC236}">
                  <a16:creationId xmlns:a16="http://schemas.microsoft.com/office/drawing/2014/main" id="{239097B8-6B89-A64F-4CE1-103F9267AD2A}"/>
                </a:ext>
              </a:extLst>
            </p:cNvPr>
            <p:cNvGrpSpPr/>
            <p:nvPr/>
          </p:nvGrpSpPr>
          <p:grpSpPr>
            <a:xfrm>
              <a:off x="424936" y="3125120"/>
              <a:ext cx="4926031" cy="196626"/>
              <a:chOff x="424936" y="3125120"/>
              <a:chExt cx="4926031" cy="196626"/>
            </a:xfrm>
          </p:grpSpPr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0DF763EC-387B-1F55-C48C-8B70969B4D42}"/>
                  </a:ext>
                </a:extLst>
              </p:cNvPr>
              <p:cNvSpPr/>
              <p:nvPr/>
            </p:nvSpPr>
            <p:spPr>
              <a:xfrm>
                <a:off x="424936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3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3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199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3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3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4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199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9498BE85-1655-0D5A-C19B-E8CACD30EE20}"/>
                  </a:ext>
                </a:extLst>
              </p:cNvPr>
              <p:cNvSpPr/>
              <p:nvPr/>
            </p:nvSpPr>
            <p:spPr>
              <a:xfrm>
                <a:off x="671076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6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6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F225FC45-BA19-D888-5F50-167DEB6BE2A6}"/>
                  </a:ext>
                </a:extLst>
              </p:cNvPr>
              <p:cNvSpPr/>
              <p:nvPr/>
            </p:nvSpPr>
            <p:spPr>
              <a:xfrm>
                <a:off x="884505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2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2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5A7769F1-43F9-642F-8E9B-EED10289A47C}"/>
                  </a:ext>
                </a:extLst>
              </p:cNvPr>
              <p:cNvSpPr/>
              <p:nvPr/>
            </p:nvSpPr>
            <p:spPr>
              <a:xfrm>
                <a:off x="1170019" y="3140230"/>
                <a:ext cx="112873" cy="181516"/>
              </a:xfrm>
              <a:custGeom>
                <a:avLst/>
                <a:gdLst>
                  <a:gd name="connsiteX0" fmla="*/ 21807 w 112873"/>
                  <a:gd name="connsiteY0" fmla="*/ 177891 h 181516"/>
                  <a:gd name="connsiteX1" fmla="*/ 12721 w 112873"/>
                  <a:gd name="connsiteY1" fmla="*/ 181517 h 181516"/>
                  <a:gd name="connsiteX2" fmla="*/ 3635 w 112873"/>
                  <a:gd name="connsiteY2" fmla="*/ 177891 h 181516"/>
                  <a:gd name="connsiteX3" fmla="*/ 0 w 112873"/>
                  <a:gd name="connsiteY3" fmla="*/ 168825 h 181516"/>
                  <a:gd name="connsiteX4" fmla="*/ 0 w 112873"/>
                  <a:gd name="connsiteY4" fmla="*/ 11685 h 181516"/>
                  <a:gd name="connsiteX5" fmla="*/ 3433 w 112873"/>
                  <a:gd name="connsiteY5" fmla="*/ 3425 h 181516"/>
                  <a:gd name="connsiteX6" fmla="*/ 11913 w 112873"/>
                  <a:gd name="connsiteY6" fmla="*/ 0 h 181516"/>
                  <a:gd name="connsiteX7" fmla="*/ 100960 w 112873"/>
                  <a:gd name="connsiteY7" fmla="*/ 0 h 181516"/>
                  <a:gd name="connsiteX8" fmla="*/ 109440 w 112873"/>
                  <a:gd name="connsiteY8" fmla="*/ 3223 h 181516"/>
                  <a:gd name="connsiteX9" fmla="*/ 112873 w 112873"/>
                  <a:gd name="connsiteY9" fmla="*/ 11685 h 181516"/>
                  <a:gd name="connsiteX10" fmla="*/ 109440 w 112873"/>
                  <a:gd name="connsiteY10" fmla="*/ 20146 h 181516"/>
                  <a:gd name="connsiteX11" fmla="*/ 100960 w 112873"/>
                  <a:gd name="connsiteY11" fmla="*/ 23571 h 181516"/>
                  <a:gd name="connsiteX12" fmla="*/ 25442 w 112873"/>
                  <a:gd name="connsiteY12" fmla="*/ 23571 h 181516"/>
                  <a:gd name="connsiteX13" fmla="*/ 25442 w 112873"/>
                  <a:gd name="connsiteY13" fmla="*/ 79577 h 181516"/>
                  <a:gd name="connsiteX14" fmla="*/ 89854 w 112873"/>
                  <a:gd name="connsiteY14" fmla="*/ 79577 h 181516"/>
                  <a:gd name="connsiteX15" fmla="*/ 98335 w 112873"/>
                  <a:gd name="connsiteY15" fmla="*/ 83002 h 181516"/>
                  <a:gd name="connsiteX16" fmla="*/ 101767 w 112873"/>
                  <a:gd name="connsiteY16" fmla="*/ 91464 h 181516"/>
                  <a:gd name="connsiteX17" fmla="*/ 98335 w 112873"/>
                  <a:gd name="connsiteY17" fmla="*/ 99925 h 181516"/>
                  <a:gd name="connsiteX18" fmla="*/ 89854 w 112873"/>
                  <a:gd name="connsiteY18" fmla="*/ 103148 h 181516"/>
                  <a:gd name="connsiteX19" fmla="*/ 25442 w 112873"/>
                  <a:gd name="connsiteY19" fmla="*/ 103148 h 181516"/>
                  <a:gd name="connsiteX20" fmla="*/ 25442 w 112873"/>
                  <a:gd name="connsiteY20" fmla="*/ 168825 h 181516"/>
                  <a:gd name="connsiteX21" fmla="*/ 21807 w 112873"/>
                  <a:gd name="connsiteY21" fmla="*/ 177891 h 181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873" h="181516">
                    <a:moveTo>
                      <a:pt x="21807" y="177891"/>
                    </a:moveTo>
                    <a:cubicBezTo>
                      <a:pt x="19384" y="180308"/>
                      <a:pt x="16355" y="181517"/>
                      <a:pt x="12721" y="181517"/>
                    </a:cubicBezTo>
                    <a:cubicBezTo>
                      <a:pt x="9086" y="181517"/>
                      <a:pt x="6058" y="180308"/>
                      <a:pt x="3635" y="177891"/>
                    </a:cubicBezTo>
                    <a:cubicBezTo>
                      <a:pt x="1211" y="175473"/>
                      <a:pt x="0" y="172451"/>
                      <a:pt x="0" y="168825"/>
                    </a:cubicBezTo>
                    <a:lnTo>
                      <a:pt x="0" y="11685"/>
                    </a:lnTo>
                    <a:cubicBezTo>
                      <a:pt x="0" y="8260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0960" y="0"/>
                    </a:lnTo>
                    <a:cubicBezTo>
                      <a:pt x="104392" y="0"/>
                      <a:pt x="107219" y="1007"/>
                      <a:pt x="109440" y="3223"/>
                    </a:cubicBezTo>
                    <a:cubicBezTo>
                      <a:pt x="111662" y="5440"/>
                      <a:pt x="112873" y="8260"/>
                      <a:pt x="112873" y="11685"/>
                    </a:cubicBezTo>
                    <a:cubicBezTo>
                      <a:pt x="112873" y="15110"/>
                      <a:pt x="111662" y="17930"/>
                      <a:pt x="109440" y="20146"/>
                    </a:cubicBezTo>
                    <a:cubicBezTo>
                      <a:pt x="107219" y="22362"/>
                      <a:pt x="104392" y="23571"/>
                      <a:pt x="100960" y="23571"/>
                    </a:cubicBezTo>
                    <a:lnTo>
                      <a:pt x="25442" y="23571"/>
                    </a:lnTo>
                    <a:lnTo>
                      <a:pt x="25442" y="79577"/>
                    </a:lnTo>
                    <a:lnTo>
                      <a:pt x="89854" y="79577"/>
                    </a:lnTo>
                    <a:cubicBezTo>
                      <a:pt x="93287" y="79577"/>
                      <a:pt x="96114" y="80786"/>
                      <a:pt x="98335" y="83002"/>
                    </a:cubicBezTo>
                    <a:cubicBezTo>
                      <a:pt x="100556" y="85218"/>
                      <a:pt x="101767" y="88039"/>
                      <a:pt x="101767" y="91464"/>
                    </a:cubicBezTo>
                    <a:cubicBezTo>
                      <a:pt x="101767" y="94889"/>
                      <a:pt x="100556" y="97709"/>
                      <a:pt x="98335" y="99925"/>
                    </a:cubicBezTo>
                    <a:cubicBezTo>
                      <a:pt x="96114" y="102141"/>
                      <a:pt x="93287" y="103148"/>
                      <a:pt x="89854" y="103148"/>
                    </a:cubicBezTo>
                    <a:lnTo>
                      <a:pt x="25442" y="103148"/>
                    </a:lnTo>
                    <a:lnTo>
                      <a:pt x="25442" y="168825"/>
                    </a:lnTo>
                    <a:cubicBezTo>
                      <a:pt x="25442" y="172451"/>
                      <a:pt x="24230" y="175473"/>
                      <a:pt x="21807" y="177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C987627F-62C0-DF04-5493-D65524C74F5E}"/>
                  </a:ext>
                </a:extLst>
              </p:cNvPr>
              <p:cNvSpPr/>
              <p:nvPr/>
            </p:nvSpPr>
            <p:spPr>
              <a:xfrm>
                <a:off x="1340035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60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60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4B7B3580-FFCD-632B-B8DD-9283C92BFAB0}"/>
                  </a:ext>
                </a:extLst>
              </p:cNvPr>
              <p:cNvSpPr/>
              <p:nvPr/>
            </p:nvSpPr>
            <p:spPr>
              <a:xfrm>
                <a:off x="1533071" y="3140028"/>
                <a:ext cx="138516" cy="178696"/>
              </a:xfrm>
              <a:custGeom>
                <a:avLst/>
                <a:gdLst>
                  <a:gd name="connsiteX0" fmla="*/ 81777 w 138516"/>
                  <a:gd name="connsiteY0" fmla="*/ 23571 h 178696"/>
                  <a:gd name="connsiteX1" fmla="*/ 81777 w 138516"/>
                  <a:gd name="connsiteY1" fmla="*/ 166206 h 178696"/>
                  <a:gd name="connsiteX2" fmla="*/ 78143 w 138516"/>
                  <a:gd name="connsiteY2" fmla="*/ 175070 h 178696"/>
                  <a:gd name="connsiteX3" fmla="*/ 69056 w 138516"/>
                  <a:gd name="connsiteY3" fmla="*/ 178696 h 178696"/>
                  <a:gd name="connsiteX4" fmla="*/ 60172 w 138516"/>
                  <a:gd name="connsiteY4" fmla="*/ 175070 h 178696"/>
                  <a:gd name="connsiteX5" fmla="*/ 56537 w 138516"/>
                  <a:gd name="connsiteY5" fmla="*/ 166206 h 178696"/>
                  <a:gd name="connsiteX6" fmla="*/ 56537 w 138516"/>
                  <a:gd name="connsiteY6" fmla="*/ 23571 h 178696"/>
                  <a:gd name="connsiteX7" fmla="*/ 11711 w 138516"/>
                  <a:gd name="connsiteY7" fmla="*/ 23571 h 178696"/>
                  <a:gd name="connsiteX8" fmla="*/ 3231 w 138516"/>
                  <a:gd name="connsiteY8" fmla="*/ 20348 h 178696"/>
                  <a:gd name="connsiteX9" fmla="*/ 0 w 138516"/>
                  <a:gd name="connsiteY9" fmla="*/ 11685 h 178696"/>
                  <a:gd name="connsiteX10" fmla="*/ 3231 w 138516"/>
                  <a:gd name="connsiteY10" fmla="*/ 3223 h 178696"/>
                  <a:gd name="connsiteX11" fmla="*/ 11711 w 138516"/>
                  <a:gd name="connsiteY11" fmla="*/ 0 h 178696"/>
                  <a:gd name="connsiteX12" fmla="*/ 126806 w 138516"/>
                  <a:gd name="connsiteY12" fmla="*/ 0 h 178696"/>
                  <a:gd name="connsiteX13" fmla="*/ 135286 w 138516"/>
                  <a:gd name="connsiteY13" fmla="*/ 3223 h 178696"/>
                  <a:gd name="connsiteX14" fmla="*/ 138517 w 138516"/>
                  <a:gd name="connsiteY14" fmla="*/ 11886 h 178696"/>
                  <a:gd name="connsiteX15" fmla="*/ 135286 w 138516"/>
                  <a:gd name="connsiteY15" fmla="*/ 20348 h 178696"/>
                  <a:gd name="connsiteX16" fmla="*/ 126806 w 138516"/>
                  <a:gd name="connsiteY16" fmla="*/ 23571 h 178696"/>
                  <a:gd name="connsiteX17" fmla="*/ 81979 w 138516"/>
                  <a:gd name="connsiteY17" fmla="*/ 2357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8516" h="178696">
                    <a:moveTo>
                      <a:pt x="81777" y="23571"/>
                    </a:moveTo>
                    <a:lnTo>
                      <a:pt x="81777" y="166206"/>
                    </a:lnTo>
                    <a:cubicBezTo>
                      <a:pt x="81777" y="169832"/>
                      <a:pt x="80566" y="172854"/>
                      <a:pt x="78143" y="175070"/>
                    </a:cubicBezTo>
                    <a:cubicBezTo>
                      <a:pt x="75720" y="177488"/>
                      <a:pt x="72691" y="178696"/>
                      <a:pt x="69056" y="178696"/>
                    </a:cubicBezTo>
                    <a:cubicBezTo>
                      <a:pt x="65422" y="178696"/>
                      <a:pt x="62393" y="177488"/>
                      <a:pt x="60172" y="175070"/>
                    </a:cubicBezTo>
                    <a:cubicBezTo>
                      <a:pt x="57749" y="172653"/>
                      <a:pt x="56537" y="169631"/>
                      <a:pt x="56537" y="166206"/>
                    </a:cubicBezTo>
                    <a:lnTo>
                      <a:pt x="56537" y="23571"/>
                    </a:lnTo>
                    <a:lnTo>
                      <a:pt x="11711" y="23571"/>
                    </a:lnTo>
                    <a:cubicBezTo>
                      <a:pt x="8279" y="23571"/>
                      <a:pt x="5452" y="22564"/>
                      <a:pt x="3231" y="20348"/>
                    </a:cubicBezTo>
                    <a:cubicBezTo>
                      <a:pt x="1010" y="18131"/>
                      <a:pt x="0" y="15311"/>
                      <a:pt x="0" y="11685"/>
                    </a:cubicBezTo>
                    <a:cubicBezTo>
                      <a:pt x="0" y="8058"/>
                      <a:pt x="1010" y="5439"/>
                      <a:pt x="3231" y="3223"/>
                    </a:cubicBezTo>
                    <a:cubicBezTo>
                      <a:pt x="5452" y="1007"/>
                      <a:pt x="8279" y="0"/>
                      <a:pt x="11711" y="0"/>
                    </a:cubicBezTo>
                    <a:lnTo>
                      <a:pt x="126806" y="0"/>
                    </a:lnTo>
                    <a:cubicBezTo>
                      <a:pt x="130238" y="0"/>
                      <a:pt x="133065" y="1007"/>
                      <a:pt x="135286" y="3223"/>
                    </a:cubicBezTo>
                    <a:cubicBezTo>
                      <a:pt x="137507" y="5439"/>
                      <a:pt x="138517" y="8260"/>
                      <a:pt x="138517" y="11886"/>
                    </a:cubicBezTo>
                    <a:cubicBezTo>
                      <a:pt x="138517" y="15512"/>
                      <a:pt x="137507" y="18131"/>
                      <a:pt x="135286" y="20348"/>
                    </a:cubicBezTo>
                    <a:cubicBezTo>
                      <a:pt x="133065" y="22564"/>
                      <a:pt x="130238" y="23571"/>
                      <a:pt x="126806" y="23571"/>
                    </a:cubicBezTo>
                    <a:lnTo>
                      <a:pt x="81979" y="2357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70C70D23-3592-E362-5115-15FDD79E2FBC}"/>
                  </a:ext>
                </a:extLst>
              </p:cNvPr>
              <p:cNvSpPr/>
              <p:nvPr/>
            </p:nvSpPr>
            <p:spPr>
              <a:xfrm>
                <a:off x="1723481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1186C448-B82E-26F0-59AF-35D672D487B8}"/>
                  </a:ext>
                </a:extLst>
              </p:cNvPr>
              <p:cNvSpPr/>
              <p:nvPr/>
            </p:nvSpPr>
            <p:spPr>
              <a:xfrm>
                <a:off x="1936910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1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DB30B1CC-37E7-CD6F-ABDB-8DBF8F4D2945}"/>
                  </a:ext>
                </a:extLst>
              </p:cNvPr>
              <p:cNvSpPr/>
              <p:nvPr/>
            </p:nvSpPr>
            <p:spPr>
              <a:xfrm>
                <a:off x="2133782" y="3140028"/>
                <a:ext cx="115901" cy="178696"/>
              </a:xfrm>
              <a:custGeom>
                <a:avLst/>
                <a:gdLst>
                  <a:gd name="connsiteX0" fmla="*/ 0 w 115901"/>
                  <a:gd name="connsiteY0" fmla="*/ 11886 h 178696"/>
                  <a:gd name="connsiteX1" fmla="*/ 3433 w 115901"/>
                  <a:gd name="connsiteY1" fmla="*/ 3425 h 178696"/>
                  <a:gd name="connsiteX2" fmla="*/ 11913 w 115901"/>
                  <a:gd name="connsiteY2" fmla="*/ 0 h 178696"/>
                  <a:gd name="connsiteX3" fmla="*/ 103585 w 115901"/>
                  <a:gd name="connsiteY3" fmla="*/ 0 h 178696"/>
                  <a:gd name="connsiteX4" fmla="*/ 112267 w 115901"/>
                  <a:gd name="connsiteY4" fmla="*/ 3425 h 178696"/>
                  <a:gd name="connsiteX5" fmla="*/ 115700 w 115901"/>
                  <a:gd name="connsiteY5" fmla="*/ 12088 h 178696"/>
                  <a:gd name="connsiteX6" fmla="*/ 112267 w 115901"/>
                  <a:gd name="connsiteY6" fmla="*/ 20549 h 178696"/>
                  <a:gd name="connsiteX7" fmla="*/ 103787 w 115901"/>
                  <a:gd name="connsiteY7" fmla="*/ 23772 h 178696"/>
                  <a:gd name="connsiteX8" fmla="*/ 25442 w 115901"/>
                  <a:gd name="connsiteY8" fmla="*/ 23772 h 178696"/>
                  <a:gd name="connsiteX9" fmla="*/ 25442 w 115901"/>
                  <a:gd name="connsiteY9" fmla="*/ 77361 h 178696"/>
                  <a:gd name="connsiteX10" fmla="*/ 92479 w 115901"/>
                  <a:gd name="connsiteY10" fmla="*/ 77361 h 178696"/>
                  <a:gd name="connsiteX11" fmla="*/ 100960 w 115901"/>
                  <a:gd name="connsiteY11" fmla="*/ 80585 h 178696"/>
                  <a:gd name="connsiteX12" fmla="*/ 104392 w 115901"/>
                  <a:gd name="connsiteY12" fmla="*/ 89046 h 178696"/>
                  <a:gd name="connsiteX13" fmla="*/ 100960 w 115901"/>
                  <a:gd name="connsiteY13" fmla="*/ 97507 h 178696"/>
                  <a:gd name="connsiteX14" fmla="*/ 92479 w 115901"/>
                  <a:gd name="connsiteY14" fmla="*/ 100932 h 178696"/>
                  <a:gd name="connsiteX15" fmla="*/ 25442 w 115901"/>
                  <a:gd name="connsiteY15" fmla="*/ 100932 h 178696"/>
                  <a:gd name="connsiteX16" fmla="*/ 25442 w 115901"/>
                  <a:gd name="connsiteY16" fmla="*/ 154924 h 178696"/>
                  <a:gd name="connsiteX17" fmla="*/ 103787 w 115901"/>
                  <a:gd name="connsiteY17" fmla="*/ 154924 h 178696"/>
                  <a:gd name="connsiteX18" fmla="*/ 112469 w 115901"/>
                  <a:gd name="connsiteY18" fmla="*/ 158349 h 178696"/>
                  <a:gd name="connsiteX19" fmla="*/ 115902 w 115901"/>
                  <a:gd name="connsiteY19" fmla="*/ 167012 h 178696"/>
                  <a:gd name="connsiteX20" fmla="*/ 112469 w 115901"/>
                  <a:gd name="connsiteY20" fmla="*/ 175473 h 178696"/>
                  <a:gd name="connsiteX21" fmla="*/ 103989 w 115901"/>
                  <a:gd name="connsiteY21" fmla="*/ 178696 h 178696"/>
                  <a:gd name="connsiteX22" fmla="*/ 12317 w 115901"/>
                  <a:gd name="connsiteY22" fmla="*/ 178696 h 178696"/>
                  <a:gd name="connsiteX23" fmla="*/ 3837 w 115901"/>
                  <a:gd name="connsiteY23" fmla="*/ 175272 h 178696"/>
                  <a:gd name="connsiteX24" fmla="*/ 404 w 115901"/>
                  <a:gd name="connsiteY24" fmla="*/ 166810 h 178696"/>
                  <a:gd name="connsiteX25" fmla="*/ 404 w 115901"/>
                  <a:gd name="connsiteY25" fmla="*/ 1249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901" h="178696">
                    <a:moveTo>
                      <a:pt x="0" y="11886"/>
                    </a:move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3585" y="0"/>
                    </a:lnTo>
                    <a:cubicBezTo>
                      <a:pt x="107219" y="0"/>
                      <a:pt x="110046" y="1209"/>
                      <a:pt x="112267" y="3425"/>
                    </a:cubicBezTo>
                    <a:cubicBezTo>
                      <a:pt x="114488" y="5641"/>
                      <a:pt x="115700" y="8461"/>
                      <a:pt x="115700" y="12088"/>
                    </a:cubicBezTo>
                    <a:cubicBezTo>
                      <a:pt x="115700" y="15714"/>
                      <a:pt x="114488" y="18333"/>
                      <a:pt x="112267" y="20549"/>
                    </a:cubicBezTo>
                    <a:cubicBezTo>
                      <a:pt x="110046" y="22765"/>
                      <a:pt x="107219" y="23772"/>
                      <a:pt x="103787" y="23772"/>
                    </a:cubicBezTo>
                    <a:lnTo>
                      <a:pt x="25442" y="23772"/>
                    </a:lnTo>
                    <a:lnTo>
                      <a:pt x="25442" y="77361"/>
                    </a:lnTo>
                    <a:lnTo>
                      <a:pt x="92479" y="77361"/>
                    </a:lnTo>
                    <a:cubicBezTo>
                      <a:pt x="95912" y="77361"/>
                      <a:pt x="98739" y="78369"/>
                      <a:pt x="100960" y="80585"/>
                    </a:cubicBezTo>
                    <a:cubicBezTo>
                      <a:pt x="103181" y="82801"/>
                      <a:pt x="104392" y="85621"/>
                      <a:pt x="104392" y="89046"/>
                    </a:cubicBezTo>
                    <a:cubicBezTo>
                      <a:pt x="104392" y="92471"/>
                      <a:pt x="103181" y="95291"/>
                      <a:pt x="100960" y="97507"/>
                    </a:cubicBezTo>
                    <a:cubicBezTo>
                      <a:pt x="98739" y="99724"/>
                      <a:pt x="95912" y="100932"/>
                      <a:pt x="92479" y="100932"/>
                    </a:cubicBezTo>
                    <a:lnTo>
                      <a:pt x="25442" y="100932"/>
                    </a:lnTo>
                    <a:lnTo>
                      <a:pt x="25442" y="154924"/>
                    </a:lnTo>
                    <a:lnTo>
                      <a:pt x="103787" y="154924"/>
                    </a:lnTo>
                    <a:cubicBezTo>
                      <a:pt x="107421" y="154924"/>
                      <a:pt x="110248" y="156133"/>
                      <a:pt x="112469" y="158349"/>
                    </a:cubicBezTo>
                    <a:cubicBezTo>
                      <a:pt x="114690" y="160565"/>
                      <a:pt x="115902" y="163386"/>
                      <a:pt x="115902" y="167012"/>
                    </a:cubicBezTo>
                    <a:cubicBezTo>
                      <a:pt x="115902" y="170638"/>
                      <a:pt x="114690" y="173257"/>
                      <a:pt x="112469" y="175473"/>
                    </a:cubicBezTo>
                    <a:cubicBezTo>
                      <a:pt x="110248" y="177689"/>
                      <a:pt x="107421" y="178696"/>
                      <a:pt x="103989" y="178696"/>
                    </a:cubicBezTo>
                    <a:lnTo>
                      <a:pt x="12317" y="178696"/>
                    </a:lnTo>
                    <a:cubicBezTo>
                      <a:pt x="8885" y="178696"/>
                      <a:pt x="6058" y="177488"/>
                      <a:pt x="3837" y="175272"/>
                    </a:cubicBezTo>
                    <a:cubicBezTo>
                      <a:pt x="1615" y="173056"/>
                      <a:pt x="404" y="170235"/>
                      <a:pt x="404" y="166810"/>
                    </a:cubicBezTo>
                    <a:lnTo>
                      <a:pt x="404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4C88A1BF-FCEE-E940-0063-CF2B69793E6D}"/>
                  </a:ext>
                </a:extLst>
              </p:cNvPr>
              <p:cNvSpPr/>
              <p:nvPr/>
            </p:nvSpPr>
            <p:spPr>
              <a:xfrm>
                <a:off x="2398498" y="3139424"/>
                <a:ext cx="25441" cy="179300"/>
              </a:xfrm>
              <a:custGeom>
                <a:avLst/>
                <a:gdLst>
                  <a:gd name="connsiteX0" fmla="*/ 0 w 25441"/>
                  <a:gd name="connsiteY0" fmla="*/ 12491 h 179300"/>
                  <a:gd name="connsiteX1" fmla="*/ 3635 w 25441"/>
                  <a:gd name="connsiteY1" fmla="*/ 3626 h 179300"/>
                  <a:gd name="connsiteX2" fmla="*/ 12721 w 25441"/>
                  <a:gd name="connsiteY2" fmla="*/ 0 h 179300"/>
                  <a:gd name="connsiteX3" fmla="*/ 21807 w 25441"/>
                  <a:gd name="connsiteY3" fmla="*/ 3626 h 179300"/>
                  <a:gd name="connsiteX4" fmla="*/ 25442 w 25441"/>
                  <a:gd name="connsiteY4" fmla="*/ 12491 h 179300"/>
                  <a:gd name="connsiteX5" fmla="*/ 25442 w 25441"/>
                  <a:gd name="connsiteY5" fmla="*/ 166810 h 179300"/>
                  <a:gd name="connsiteX6" fmla="*/ 21807 w 25441"/>
                  <a:gd name="connsiteY6" fmla="*/ 175675 h 179300"/>
                  <a:gd name="connsiteX7" fmla="*/ 12721 w 25441"/>
                  <a:gd name="connsiteY7" fmla="*/ 179301 h 179300"/>
                  <a:gd name="connsiteX8" fmla="*/ 3635 w 25441"/>
                  <a:gd name="connsiteY8" fmla="*/ 175675 h 179300"/>
                  <a:gd name="connsiteX9" fmla="*/ 0 w 25441"/>
                  <a:gd name="connsiteY9" fmla="*/ 166810 h 179300"/>
                  <a:gd name="connsiteX10" fmla="*/ 0 w 25441"/>
                  <a:gd name="connsiteY10" fmla="*/ 12491 h 17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41" h="179300">
                    <a:moveTo>
                      <a:pt x="0" y="12491"/>
                    </a:moveTo>
                    <a:cubicBezTo>
                      <a:pt x="0" y="8864"/>
                      <a:pt x="1211" y="5842"/>
                      <a:pt x="3635" y="3626"/>
                    </a:cubicBezTo>
                    <a:cubicBezTo>
                      <a:pt x="6057" y="1209"/>
                      <a:pt x="9086" y="0"/>
                      <a:pt x="12721" y="0"/>
                    </a:cubicBezTo>
                    <a:cubicBezTo>
                      <a:pt x="16355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66810"/>
                    </a:lnTo>
                    <a:cubicBezTo>
                      <a:pt x="25442" y="170436"/>
                      <a:pt x="24230" y="173459"/>
                      <a:pt x="21807" y="175675"/>
                    </a:cubicBezTo>
                    <a:cubicBezTo>
                      <a:pt x="19384" y="178092"/>
                      <a:pt x="16355" y="179301"/>
                      <a:pt x="12721" y="179301"/>
                    </a:cubicBezTo>
                    <a:cubicBezTo>
                      <a:pt x="9086" y="179301"/>
                      <a:pt x="6057" y="178092"/>
                      <a:pt x="3635" y="175675"/>
                    </a:cubicBezTo>
                    <a:cubicBezTo>
                      <a:pt x="1211" y="173257"/>
                      <a:pt x="0" y="170235"/>
                      <a:pt x="0" y="166810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D01CCA25-773B-9DF6-1446-8FE6DB68FE57}"/>
                  </a:ext>
                </a:extLst>
              </p:cNvPr>
              <p:cNvSpPr/>
              <p:nvPr/>
            </p:nvSpPr>
            <p:spPr>
              <a:xfrm>
                <a:off x="2489968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6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1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2 w 129834"/>
                  <a:gd name="connsiteY18" fmla="*/ 13297 h 184941"/>
                  <a:gd name="connsiteX19" fmla="*/ 64008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7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4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6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6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79" y="108789"/>
                      <a:pt x="76931" y="106775"/>
                    </a:cubicBezTo>
                    <a:cubicBezTo>
                      <a:pt x="71883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2" y="13297"/>
                    </a:cubicBezTo>
                    <a:cubicBezTo>
                      <a:pt x="30490" y="4432"/>
                      <a:pt x="45432" y="0"/>
                      <a:pt x="64008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1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7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49A318B1-98D0-A8D2-6705-F8012EBFF1E7}"/>
                  </a:ext>
                </a:extLst>
              </p:cNvPr>
              <p:cNvSpPr/>
              <p:nvPr/>
            </p:nvSpPr>
            <p:spPr>
              <a:xfrm>
                <a:off x="2768617" y="3139222"/>
                <a:ext cx="151641" cy="179905"/>
              </a:xfrm>
              <a:custGeom>
                <a:avLst/>
                <a:gdLst>
                  <a:gd name="connsiteX0" fmla="*/ 139123 w 151641"/>
                  <a:gd name="connsiteY0" fmla="*/ 202 h 179905"/>
                  <a:gd name="connsiteX1" fmla="*/ 148209 w 151641"/>
                  <a:gd name="connsiteY1" fmla="*/ 3828 h 179905"/>
                  <a:gd name="connsiteX2" fmla="*/ 151642 w 151641"/>
                  <a:gd name="connsiteY2" fmla="*/ 12692 h 179905"/>
                  <a:gd name="connsiteX3" fmla="*/ 151642 w 151641"/>
                  <a:gd name="connsiteY3" fmla="*/ 163990 h 179905"/>
                  <a:gd name="connsiteX4" fmla="*/ 148007 w 151641"/>
                  <a:gd name="connsiteY4" fmla="*/ 175675 h 179905"/>
                  <a:gd name="connsiteX5" fmla="*/ 138113 w 151641"/>
                  <a:gd name="connsiteY5" fmla="*/ 179906 h 179905"/>
                  <a:gd name="connsiteX6" fmla="*/ 127007 w 151641"/>
                  <a:gd name="connsiteY6" fmla="*/ 176682 h 179905"/>
                  <a:gd name="connsiteX7" fmla="*/ 117113 w 151641"/>
                  <a:gd name="connsiteY7" fmla="*/ 166206 h 179905"/>
                  <a:gd name="connsiteX8" fmla="*/ 25442 w 151641"/>
                  <a:gd name="connsiteY8" fmla="*/ 44120 h 179905"/>
                  <a:gd name="connsiteX9" fmla="*/ 25442 w 151641"/>
                  <a:gd name="connsiteY9" fmla="*/ 167012 h 179905"/>
                  <a:gd name="connsiteX10" fmla="*/ 21807 w 151641"/>
                  <a:gd name="connsiteY10" fmla="*/ 175876 h 179905"/>
                  <a:gd name="connsiteX11" fmla="*/ 12519 w 151641"/>
                  <a:gd name="connsiteY11" fmla="*/ 179503 h 179905"/>
                  <a:gd name="connsiteX12" fmla="*/ 3635 w 151641"/>
                  <a:gd name="connsiteY12" fmla="*/ 175876 h 179905"/>
                  <a:gd name="connsiteX13" fmla="*/ 0 w 151641"/>
                  <a:gd name="connsiteY13" fmla="*/ 167012 h 179905"/>
                  <a:gd name="connsiteX14" fmla="*/ 0 w 151641"/>
                  <a:gd name="connsiteY14" fmla="*/ 16117 h 179905"/>
                  <a:gd name="connsiteX15" fmla="*/ 3836 w 151641"/>
                  <a:gd name="connsiteY15" fmla="*/ 4231 h 179905"/>
                  <a:gd name="connsiteX16" fmla="*/ 14538 w 151641"/>
                  <a:gd name="connsiteY16" fmla="*/ 0 h 179905"/>
                  <a:gd name="connsiteX17" fmla="*/ 24634 w 151641"/>
                  <a:gd name="connsiteY17" fmla="*/ 3223 h 179905"/>
                  <a:gd name="connsiteX18" fmla="*/ 33317 w 151641"/>
                  <a:gd name="connsiteY18" fmla="*/ 13095 h 179905"/>
                  <a:gd name="connsiteX19" fmla="*/ 126200 w 151641"/>
                  <a:gd name="connsiteY19" fmla="*/ 137397 h 179905"/>
                  <a:gd name="connsiteX20" fmla="*/ 126200 w 151641"/>
                  <a:gd name="connsiteY20" fmla="*/ 12692 h 179905"/>
                  <a:gd name="connsiteX21" fmla="*/ 129834 w 151641"/>
                  <a:gd name="connsiteY21" fmla="*/ 3828 h 179905"/>
                  <a:gd name="connsiteX22" fmla="*/ 138719 w 151641"/>
                  <a:gd name="connsiteY22" fmla="*/ 202 h 17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641" h="179905">
                    <a:moveTo>
                      <a:pt x="139123" y="202"/>
                    </a:moveTo>
                    <a:cubicBezTo>
                      <a:pt x="142757" y="202"/>
                      <a:pt x="145786" y="1410"/>
                      <a:pt x="148209" y="3828"/>
                    </a:cubicBezTo>
                    <a:cubicBezTo>
                      <a:pt x="150430" y="6245"/>
                      <a:pt x="151642" y="9267"/>
                      <a:pt x="151642" y="12692"/>
                    </a:cubicBezTo>
                    <a:lnTo>
                      <a:pt x="151642" y="163990"/>
                    </a:lnTo>
                    <a:cubicBezTo>
                      <a:pt x="151642" y="168825"/>
                      <a:pt x="150430" y="172653"/>
                      <a:pt x="148007" y="175675"/>
                    </a:cubicBezTo>
                    <a:cubicBezTo>
                      <a:pt x="145584" y="178495"/>
                      <a:pt x="142353" y="179906"/>
                      <a:pt x="138113" y="179906"/>
                    </a:cubicBezTo>
                    <a:cubicBezTo>
                      <a:pt x="133671" y="179906"/>
                      <a:pt x="129834" y="178898"/>
                      <a:pt x="127007" y="176682"/>
                    </a:cubicBezTo>
                    <a:cubicBezTo>
                      <a:pt x="124180" y="174667"/>
                      <a:pt x="120748" y="171041"/>
                      <a:pt x="117113" y="166206"/>
                    </a:cubicBezTo>
                    <a:lnTo>
                      <a:pt x="25442" y="44120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4"/>
                      <a:pt x="16355" y="179503"/>
                      <a:pt x="12519" y="179503"/>
                    </a:cubicBezTo>
                    <a:cubicBezTo>
                      <a:pt x="8683" y="179503"/>
                      <a:pt x="5856" y="178294"/>
                      <a:pt x="3635" y="175876"/>
                    </a:cubicBezTo>
                    <a:cubicBezTo>
                      <a:pt x="1211" y="173459"/>
                      <a:pt x="0" y="170437"/>
                      <a:pt x="0" y="167012"/>
                    </a:cubicBezTo>
                    <a:lnTo>
                      <a:pt x="0" y="16117"/>
                    </a:lnTo>
                    <a:cubicBezTo>
                      <a:pt x="0" y="11080"/>
                      <a:pt x="1211" y="7051"/>
                      <a:pt x="3836" y="4231"/>
                    </a:cubicBezTo>
                    <a:cubicBezTo>
                      <a:pt x="6461" y="1410"/>
                      <a:pt x="9894" y="0"/>
                      <a:pt x="14538" y="0"/>
                    </a:cubicBezTo>
                    <a:cubicBezTo>
                      <a:pt x="18577" y="0"/>
                      <a:pt x="21807" y="1007"/>
                      <a:pt x="24634" y="3223"/>
                    </a:cubicBezTo>
                    <a:cubicBezTo>
                      <a:pt x="27461" y="5238"/>
                      <a:pt x="30288" y="8663"/>
                      <a:pt x="33317" y="13095"/>
                    </a:cubicBezTo>
                    <a:lnTo>
                      <a:pt x="126200" y="137397"/>
                    </a:lnTo>
                    <a:lnTo>
                      <a:pt x="126200" y="12692"/>
                    </a:lnTo>
                    <a:cubicBezTo>
                      <a:pt x="126200" y="9066"/>
                      <a:pt x="127411" y="6044"/>
                      <a:pt x="129834" y="3828"/>
                    </a:cubicBezTo>
                    <a:cubicBezTo>
                      <a:pt x="132257" y="1410"/>
                      <a:pt x="135286" y="202"/>
                      <a:pt x="138719" y="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7A43AD90-28A7-7661-99F0-B0CB45B7DD63}"/>
                  </a:ext>
                </a:extLst>
              </p:cNvPr>
              <p:cNvSpPr/>
              <p:nvPr/>
            </p:nvSpPr>
            <p:spPr>
              <a:xfrm>
                <a:off x="2985277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4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CF8BF676-14EE-F99D-DC31-67EB7D820E22}"/>
                  </a:ext>
                </a:extLst>
              </p:cNvPr>
              <p:cNvSpPr/>
              <p:nvPr/>
            </p:nvSpPr>
            <p:spPr>
              <a:xfrm>
                <a:off x="3209410" y="3138814"/>
                <a:ext cx="257661" cy="180313"/>
              </a:xfrm>
              <a:custGeom>
                <a:avLst/>
                <a:gdLst>
                  <a:gd name="connsiteX0" fmla="*/ 244926 w 257661"/>
                  <a:gd name="connsiteY0" fmla="*/ 408 h 180313"/>
                  <a:gd name="connsiteX1" fmla="*/ 255830 w 257661"/>
                  <a:gd name="connsiteY1" fmla="*/ 6653 h 180313"/>
                  <a:gd name="connsiteX2" fmla="*/ 256435 w 257661"/>
                  <a:gd name="connsiteY2" fmla="*/ 21159 h 180313"/>
                  <a:gd name="connsiteX3" fmla="*/ 208782 w 257661"/>
                  <a:gd name="connsiteY3" fmla="*/ 166010 h 180313"/>
                  <a:gd name="connsiteX4" fmla="*/ 188590 w 257661"/>
                  <a:gd name="connsiteY4" fmla="*/ 180314 h 180313"/>
                  <a:gd name="connsiteX5" fmla="*/ 169206 w 257661"/>
                  <a:gd name="connsiteY5" fmla="*/ 165607 h 180313"/>
                  <a:gd name="connsiteX6" fmla="*/ 128418 w 257661"/>
                  <a:gd name="connsiteY6" fmla="*/ 32642 h 180313"/>
                  <a:gd name="connsiteX7" fmla="*/ 87429 w 257661"/>
                  <a:gd name="connsiteY7" fmla="*/ 166010 h 180313"/>
                  <a:gd name="connsiteX8" fmla="*/ 68448 w 257661"/>
                  <a:gd name="connsiteY8" fmla="*/ 180112 h 180313"/>
                  <a:gd name="connsiteX9" fmla="*/ 48862 w 257661"/>
                  <a:gd name="connsiteY9" fmla="*/ 166211 h 180313"/>
                  <a:gd name="connsiteX10" fmla="*/ 1209 w 257661"/>
                  <a:gd name="connsiteY10" fmla="*/ 20756 h 180313"/>
                  <a:gd name="connsiteX11" fmla="*/ 2016 w 257661"/>
                  <a:gd name="connsiteY11" fmla="*/ 6049 h 180313"/>
                  <a:gd name="connsiteX12" fmla="*/ 13526 w 257661"/>
                  <a:gd name="connsiteY12" fmla="*/ 207 h 180313"/>
                  <a:gd name="connsiteX13" fmla="*/ 28670 w 257661"/>
                  <a:gd name="connsiteY13" fmla="*/ 12899 h 180313"/>
                  <a:gd name="connsiteX14" fmla="*/ 68852 w 257661"/>
                  <a:gd name="connsiteY14" fmla="*/ 148684 h 180313"/>
                  <a:gd name="connsiteX15" fmla="*/ 108630 w 257661"/>
                  <a:gd name="connsiteY15" fmla="*/ 17935 h 180313"/>
                  <a:gd name="connsiteX16" fmla="*/ 129630 w 257661"/>
                  <a:gd name="connsiteY16" fmla="*/ 207 h 180313"/>
                  <a:gd name="connsiteX17" fmla="*/ 142957 w 257661"/>
                  <a:gd name="connsiteY17" fmla="*/ 4437 h 180313"/>
                  <a:gd name="connsiteX18" fmla="*/ 150226 w 257661"/>
                  <a:gd name="connsiteY18" fmla="*/ 17935 h 180313"/>
                  <a:gd name="connsiteX19" fmla="*/ 190407 w 257661"/>
                  <a:gd name="connsiteY19" fmla="*/ 148684 h 180313"/>
                  <a:gd name="connsiteX20" fmla="*/ 228166 w 257661"/>
                  <a:gd name="connsiteY20" fmla="*/ 16525 h 180313"/>
                  <a:gd name="connsiteX21" fmla="*/ 244926 w 257661"/>
                  <a:gd name="connsiteY21" fmla="*/ 5 h 1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7661" h="180313">
                    <a:moveTo>
                      <a:pt x="244926" y="408"/>
                    </a:moveTo>
                    <a:cubicBezTo>
                      <a:pt x="249974" y="610"/>
                      <a:pt x="253608" y="2826"/>
                      <a:pt x="255830" y="6653"/>
                    </a:cubicBezTo>
                    <a:cubicBezTo>
                      <a:pt x="258051" y="10481"/>
                      <a:pt x="258252" y="15316"/>
                      <a:pt x="256435" y="21159"/>
                    </a:cubicBezTo>
                    <a:lnTo>
                      <a:pt x="208782" y="166010"/>
                    </a:lnTo>
                    <a:cubicBezTo>
                      <a:pt x="205754" y="175680"/>
                      <a:pt x="198888" y="180314"/>
                      <a:pt x="188590" y="180314"/>
                    </a:cubicBezTo>
                    <a:cubicBezTo>
                      <a:pt x="178292" y="180314"/>
                      <a:pt x="171831" y="175478"/>
                      <a:pt x="169206" y="165607"/>
                    </a:cubicBezTo>
                    <a:lnTo>
                      <a:pt x="128418" y="32642"/>
                    </a:lnTo>
                    <a:lnTo>
                      <a:pt x="87429" y="166010"/>
                    </a:lnTo>
                    <a:cubicBezTo>
                      <a:pt x="85005" y="175478"/>
                      <a:pt x="78746" y="180112"/>
                      <a:pt x="68448" y="180112"/>
                    </a:cubicBezTo>
                    <a:cubicBezTo>
                      <a:pt x="58150" y="180112"/>
                      <a:pt x="51891" y="175478"/>
                      <a:pt x="48862" y="166211"/>
                    </a:cubicBezTo>
                    <a:lnTo>
                      <a:pt x="1209" y="20756"/>
                    </a:lnTo>
                    <a:cubicBezTo>
                      <a:pt x="-608" y="14510"/>
                      <a:pt x="-407" y="9675"/>
                      <a:pt x="2016" y="6049"/>
                    </a:cubicBezTo>
                    <a:cubicBezTo>
                      <a:pt x="4440" y="2423"/>
                      <a:pt x="8276" y="408"/>
                      <a:pt x="13526" y="207"/>
                    </a:cubicBezTo>
                    <a:cubicBezTo>
                      <a:pt x="21401" y="5"/>
                      <a:pt x="26449" y="4236"/>
                      <a:pt x="28670" y="12899"/>
                    </a:cubicBezTo>
                    <a:lnTo>
                      <a:pt x="68852" y="148684"/>
                    </a:lnTo>
                    <a:lnTo>
                      <a:pt x="108630" y="17935"/>
                    </a:lnTo>
                    <a:cubicBezTo>
                      <a:pt x="111659" y="6049"/>
                      <a:pt x="118524" y="207"/>
                      <a:pt x="129630" y="207"/>
                    </a:cubicBezTo>
                    <a:cubicBezTo>
                      <a:pt x="135082" y="207"/>
                      <a:pt x="139524" y="1617"/>
                      <a:pt x="142957" y="4437"/>
                    </a:cubicBezTo>
                    <a:cubicBezTo>
                      <a:pt x="146389" y="7258"/>
                      <a:pt x="148812" y="11892"/>
                      <a:pt x="150226" y="17935"/>
                    </a:cubicBezTo>
                    <a:lnTo>
                      <a:pt x="190407" y="148684"/>
                    </a:lnTo>
                    <a:lnTo>
                      <a:pt x="228166" y="16525"/>
                    </a:lnTo>
                    <a:cubicBezTo>
                      <a:pt x="230590" y="5243"/>
                      <a:pt x="236041" y="-196"/>
                      <a:pt x="24492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057CDB9A-6559-3CB4-C96E-8D88534A82DB}"/>
                  </a:ext>
                </a:extLst>
              </p:cNvPr>
              <p:cNvSpPr/>
              <p:nvPr/>
            </p:nvSpPr>
            <p:spPr>
              <a:xfrm>
                <a:off x="3724303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2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B8B4C5FC-CA26-BB78-1AD3-EF085B52D27D}"/>
                  </a:ext>
                </a:extLst>
              </p:cNvPr>
              <p:cNvSpPr/>
              <p:nvPr/>
            </p:nvSpPr>
            <p:spPr>
              <a:xfrm>
                <a:off x="3936924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4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4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5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0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2" y="179502"/>
                      <a:pt x="5856" y="178293"/>
                      <a:pt x="3634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4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5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D9928E73-E5FD-0341-04E3-7E8D59E7CAC8}"/>
                  </a:ext>
                </a:extLst>
              </p:cNvPr>
              <p:cNvSpPr/>
              <p:nvPr/>
            </p:nvSpPr>
            <p:spPr>
              <a:xfrm>
                <a:off x="4105527" y="3136805"/>
                <a:ext cx="155680" cy="184941"/>
              </a:xfrm>
              <a:custGeom>
                <a:avLst/>
                <a:gdLst>
                  <a:gd name="connsiteX0" fmla="*/ 26452 w 155680"/>
                  <a:gd name="connsiteY0" fmla="*/ 92471 h 184941"/>
                  <a:gd name="connsiteX1" fmla="*/ 35134 w 155680"/>
                  <a:gd name="connsiteY1" fmla="*/ 126317 h 184941"/>
                  <a:gd name="connsiteX2" fmla="*/ 59163 w 155680"/>
                  <a:gd name="connsiteY2" fmla="*/ 150895 h 184941"/>
                  <a:gd name="connsiteX3" fmla="*/ 93085 w 155680"/>
                  <a:gd name="connsiteY3" fmla="*/ 159961 h 184941"/>
                  <a:gd name="connsiteX4" fmla="*/ 130440 w 155680"/>
                  <a:gd name="connsiteY4" fmla="*/ 153312 h 184941"/>
                  <a:gd name="connsiteX5" fmla="*/ 130440 w 155680"/>
                  <a:gd name="connsiteY5" fmla="*/ 102343 h 184941"/>
                  <a:gd name="connsiteX6" fmla="*/ 134075 w 155680"/>
                  <a:gd name="connsiteY6" fmla="*/ 93277 h 184941"/>
                  <a:gd name="connsiteX7" fmla="*/ 143161 w 155680"/>
                  <a:gd name="connsiteY7" fmla="*/ 89650 h 184941"/>
                  <a:gd name="connsiteX8" fmla="*/ 152045 w 155680"/>
                  <a:gd name="connsiteY8" fmla="*/ 93277 h 184941"/>
                  <a:gd name="connsiteX9" fmla="*/ 155680 w 155680"/>
                  <a:gd name="connsiteY9" fmla="*/ 102343 h 184941"/>
                  <a:gd name="connsiteX10" fmla="*/ 155680 w 155680"/>
                  <a:gd name="connsiteY10" fmla="*/ 151701 h 184941"/>
                  <a:gd name="connsiteX11" fmla="*/ 137911 w 155680"/>
                  <a:gd name="connsiteY11" fmla="*/ 175876 h 184941"/>
                  <a:gd name="connsiteX12" fmla="*/ 91672 w 155680"/>
                  <a:gd name="connsiteY12" fmla="*/ 184942 h 184941"/>
                  <a:gd name="connsiteX13" fmla="*/ 45028 w 155680"/>
                  <a:gd name="connsiteY13" fmla="*/ 172451 h 184941"/>
                  <a:gd name="connsiteX14" fmla="*/ 11913 w 155680"/>
                  <a:gd name="connsiteY14" fmla="*/ 138807 h 184941"/>
                  <a:gd name="connsiteX15" fmla="*/ 0 w 155680"/>
                  <a:gd name="connsiteY15" fmla="*/ 92471 h 184941"/>
                  <a:gd name="connsiteX16" fmla="*/ 11711 w 155680"/>
                  <a:gd name="connsiteY16" fmla="*/ 45933 h 184941"/>
                  <a:gd name="connsiteX17" fmla="*/ 44826 w 155680"/>
                  <a:gd name="connsiteY17" fmla="*/ 12491 h 184941"/>
                  <a:gd name="connsiteX18" fmla="*/ 93691 w 155680"/>
                  <a:gd name="connsiteY18" fmla="*/ 0 h 184941"/>
                  <a:gd name="connsiteX19" fmla="*/ 117517 w 155680"/>
                  <a:gd name="connsiteY19" fmla="*/ 2619 h 184941"/>
                  <a:gd name="connsiteX20" fmla="*/ 137305 w 155680"/>
                  <a:gd name="connsiteY20" fmla="*/ 9469 h 184941"/>
                  <a:gd name="connsiteX21" fmla="*/ 150228 w 155680"/>
                  <a:gd name="connsiteY21" fmla="*/ 18736 h 184941"/>
                  <a:gd name="connsiteX22" fmla="*/ 155074 w 155680"/>
                  <a:gd name="connsiteY22" fmla="*/ 28608 h 184941"/>
                  <a:gd name="connsiteX23" fmla="*/ 151844 w 155680"/>
                  <a:gd name="connsiteY23" fmla="*/ 36465 h 184941"/>
                  <a:gd name="connsiteX24" fmla="*/ 143767 w 155680"/>
                  <a:gd name="connsiteY24" fmla="*/ 39285 h 184941"/>
                  <a:gd name="connsiteX25" fmla="*/ 135286 w 155680"/>
                  <a:gd name="connsiteY25" fmla="*/ 37069 h 184941"/>
                  <a:gd name="connsiteX26" fmla="*/ 124988 w 155680"/>
                  <a:gd name="connsiteY26" fmla="*/ 32032 h 184941"/>
                  <a:gd name="connsiteX27" fmla="*/ 110854 w 155680"/>
                  <a:gd name="connsiteY27" fmla="*/ 26996 h 184941"/>
                  <a:gd name="connsiteX28" fmla="*/ 91470 w 155680"/>
                  <a:gd name="connsiteY28" fmla="*/ 24780 h 184941"/>
                  <a:gd name="connsiteX29" fmla="*/ 57951 w 155680"/>
                  <a:gd name="connsiteY29" fmla="*/ 33845 h 184941"/>
                  <a:gd name="connsiteX30" fmla="*/ 34932 w 155680"/>
                  <a:gd name="connsiteY30" fmla="*/ 58424 h 184941"/>
                  <a:gd name="connsiteX31" fmla="*/ 26855 w 155680"/>
                  <a:gd name="connsiteY31" fmla="*/ 9247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5680" h="184941">
                    <a:moveTo>
                      <a:pt x="26452" y="92471"/>
                    </a:moveTo>
                    <a:cubicBezTo>
                      <a:pt x="26452" y="104760"/>
                      <a:pt x="29279" y="116042"/>
                      <a:pt x="35134" y="126317"/>
                    </a:cubicBezTo>
                    <a:cubicBezTo>
                      <a:pt x="40990" y="136591"/>
                      <a:pt x="48865" y="144851"/>
                      <a:pt x="59163" y="150895"/>
                    </a:cubicBezTo>
                    <a:cubicBezTo>
                      <a:pt x="69460" y="156939"/>
                      <a:pt x="80768" y="159961"/>
                      <a:pt x="93085" y="159961"/>
                    </a:cubicBezTo>
                    <a:cubicBezTo>
                      <a:pt x="107421" y="159961"/>
                      <a:pt x="119940" y="157745"/>
                      <a:pt x="130440" y="153312"/>
                    </a:cubicBezTo>
                    <a:lnTo>
                      <a:pt x="130440" y="102343"/>
                    </a:lnTo>
                    <a:cubicBezTo>
                      <a:pt x="130440" y="98716"/>
                      <a:pt x="131652" y="95493"/>
                      <a:pt x="134075" y="93277"/>
                    </a:cubicBezTo>
                    <a:cubicBezTo>
                      <a:pt x="136498" y="90859"/>
                      <a:pt x="139527" y="89650"/>
                      <a:pt x="143161" y="89650"/>
                    </a:cubicBezTo>
                    <a:cubicBezTo>
                      <a:pt x="146796" y="89650"/>
                      <a:pt x="149824" y="90859"/>
                      <a:pt x="152045" y="93277"/>
                    </a:cubicBezTo>
                    <a:cubicBezTo>
                      <a:pt x="154469" y="95694"/>
                      <a:pt x="155680" y="98716"/>
                      <a:pt x="155680" y="102343"/>
                    </a:cubicBezTo>
                    <a:lnTo>
                      <a:pt x="155680" y="151701"/>
                    </a:lnTo>
                    <a:cubicBezTo>
                      <a:pt x="155680" y="161774"/>
                      <a:pt x="149824" y="169832"/>
                      <a:pt x="137911" y="175876"/>
                    </a:cubicBezTo>
                    <a:cubicBezTo>
                      <a:pt x="125998" y="181920"/>
                      <a:pt x="110652" y="184942"/>
                      <a:pt x="91672" y="184942"/>
                    </a:cubicBezTo>
                    <a:cubicBezTo>
                      <a:pt x="74711" y="184942"/>
                      <a:pt x="59163" y="180711"/>
                      <a:pt x="45028" y="172451"/>
                    </a:cubicBezTo>
                    <a:cubicBezTo>
                      <a:pt x="30894" y="164191"/>
                      <a:pt x="19788" y="152909"/>
                      <a:pt x="11913" y="138807"/>
                    </a:cubicBezTo>
                    <a:cubicBezTo>
                      <a:pt x="3837" y="124705"/>
                      <a:pt x="0" y="109192"/>
                      <a:pt x="0" y="92471"/>
                    </a:cubicBezTo>
                    <a:cubicBezTo>
                      <a:pt x="0" y="75750"/>
                      <a:pt x="3837" y="59834"/>
                      <a:pt x="11711" y="45933"/>
                    </a:cubicBezTo>
                    <a:cubicBezTo>
                      <a:pt x="19384" y="31831"/>
                      <a:pt x="30490" y="20751"/>
                      <a:pt x="44826" y="12491"/>
                    </a:cubicBezTo>
                    <a:cubicBezTo>
                      <a:pt x="59163" y="4231"/>
                      <a:pt x="75518" y="0"/>
                      <a:pt x="93691" y="0"/>
                    </a:cubicBezTo>
                    <a:cubicBezTo>
                      <a:pt x="101768" y="0"/>
                      <a:pt x="109643" y="806"/>
                      <a:pt x="117517" y="2619"/>
                    </a:cubicBezTo>
                    <a:cubicBezTo>
                      <a:pt x="125190" y="4432"/>
                      <a:pt x="131854" y="6648"/>
                      <a:pt x="137305" y="9469"/>
                    </a:cubicBezTo>
                    <a:cubicBezTo>
                      <a:pt x="142757" y="12289"/>
                      <a:pt x="146997" y="15311"/>
                      <a:pt x="150228" y="18736"/>
                    </a:cubicBezTo>
                    <a:cubicBezTo>
                      <a:pt x="153459" y="22161"/>
                      <a:pt x="155074" y="25384"/>
                      <a:pt x="155074" y="28608"/>
                    </a:cubicBezTo>
                    <a:cubicBezTo>
                      <a:pt x="155074" y="32032"/>
                      <a:pt x="154065" y="34651"/>
                      <a:pt x="151844" y="36465"/>
                    </a:cubicBezTo>
                    <a:cubicBezTo>
                      <a:pt x="149824" y="38278"/>
                      <a:pt x="146997" y="39285"/>
                      <a:pt x="143767" y="39285"/>
                    </a:cubicBezTo>
                    <a:cubicBezTo>
                      <a:pt x="141546" y="39285"/>
                      <a:pt x="138719" y="38479"/>
                      <a:pt x="135286" y="37069"/>
                    </a:cubicBezTo>
                    <a:cubicBezTo>
                      <a:pt x="131854" y="35457"/>
                      <a:pt x="128421" y="33845"/>
                      <a:pt x="124988" y="32032"/>
                    </a:cubicBezTo>
                    <a:cubicBezTo>
                      <a:pt x="121556" y="30219"/>
                      <a:pt x="116912" y="28608"/>
                      <a:pt x="110854" y="26996"/>
                    </a:cubicBezTo>
                    <a:cubicBezTo>
                      <a:pt x="104796" y="25384"/>
                      <a:pt x="98335" y="24780"/>
                      <a:pt x="91470" y="24780"/>
                    </a:cubicBezTo>
                    <a:cubicBezTo>
                      <a:pt x="78951" y="24780"/>
                      <a:pt x="67845" y="27802"/>
                      <a:pt x="57951" y="33845"/>
                    </a:cubicBezTo>
                    <a:cubicBezTo>
                      <a:pt x="48057" y="39889"/>
                      <a:pt x="40182" y="48149"/>
                      <a:pt x="34932" y="58424"/>
                    </a:cubicBezTo>
                    <a:cubicBezTo>
                      <a:pt x="29480" y="68699"/>
                      <a:pt x="26855" y="80182"/>
                      <a:pt x="26855" y="9247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06B86FDD-CF2F-86B8-DA06-1533F84A08C4}"/>
                  </a:ext>
                </a:extLst>
              </p:cNvPr>
              <p:cNvSpPr/>
              <p:nvPr/>
            </p:nvSpPr>
            <p:spPr>
              <a:xfrm>
                <a:off x="4409012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7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2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3 w 129834"/>
                  <a:gd name="connsiteY18" fmla="*/ 13297 h 184941"/>
                  <a:gd name="connsiteX19" fmla="*/ 64009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8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5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7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7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80" y="108789"/>
                      <a:pt x="76932" y="106775"/>
                    </a:cubicBezTo>
                    <a:cubicBezTo>
                      <a:pt x="71884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3" y="13297"/>
                    </a:cubicBezTo>
                    <a:cubicBezTo>
                      <a:pt x="30490" y="4432"/>
                      <a:pt x="45432" y="0"/>
                      <a:pt x="64009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2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8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D03A8759-9B78-0081-36E5-17CA0BCCCB03}"/>
                  </a:ext>
                </a:extLst>
              </p:cNvPr>
              <p:cNvSpPr/>
              <p:nvPr/>
            </p:nvSpPr>
            <p:spPr>
              <a:xfrm>
                <a:off x="4590538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5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5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6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1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3" y="179502"/>
                      <a:pt x="5856" y="178293"/>
                      <a:pt x="3635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5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6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FE7425E2-55F3-EAF3-FFA7-2375155720D1}"/>
                  </a:ext>
                </a:extLst>
              </p:cNvPr>
              <p:cNvSpPr/>
              <p:nvPr/>
            </p:nvSpPr>
            <p:spPr>
              <a:xfrm>
                <a:off x="4753285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3" name="Graphic 74">
                <a:extLst>
                  <a:ext uri="{FF2B5EF4-FFF2-40B4-BE49-F238E27FC236}">
                    <a16:creationId xmlns:a16="http://schemas.microsoft.com/office/drawing/2014/main" id="{1B0835E0-3000-E9F4-83B5-5133EC5E3857}"/>
                  </a:ext>
                </a:extLst>
              </p:cNvPr>
              <p:cNvGrpSpPr/>
              <p:nvPr/>
            </p:nvGrpSpPr>
            <p:grpSpPr>
              <a:xfrm>
                <a:off x="5011217" y="3125120"/>
                <a:ext cx="339750" cy="196626"/>
                <a:chOff x="5011217" y="3125120"/>
                <a:chExt cx="339750" cy="196626"/>
              </a:xfrm>
              <a:solidFill>
                <a:srgbClr val="00D1BA"/>
              </a:solidFill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1583E893-63BC-EE8F-F097-CB10A04528BE}"/>
                    </a:ext>
                  </a:extLst>
                </p:cNvPr>
                <p:cNvSpPr/>
                <p:nvPr/>
              </p:nvSpPr>
              <p:spPr>
                <a:xfrm>
                  <a:off x="5011217" y="3125120"/>
                  <a:ext cx="29346" cy="61042"/>
                </a:xfrm>
                <a:custGeom>
                  <a:avLst/>
                  <a:gdLst>
                    <a:gd name="connsiteX0" fmla="*/ 28996 w 29346"/>
                    <a:gd name="connsiteY0" fmla="*/ 47948 h 61042"/>
                    <a:gd name="connsiteX1" fmla="*/ 27380 w 29346"/>
                    <a:gd name="connsiteY1" fmla="*/ 57417 h 61042"/>
                    <a:gd name="connsiteX2" fmla="*/ 18900 w 29346"/>
                    <a:gd name="connsiteY2" fmla="*/ 61043 h 61042"/>
                    <a:gd name="connsiteX3" fmla="*/ 10217 w 29346"/>
                    <a:gd name="connsiteY3" fmla="*/ 57618 h 61042"/>
                    <a:gd name="connsiteX4" fmla="*/ 5977 w 29346"/>
                    <a:gd name="connsiteY4" fmla="*/ 48552 h 61042"/>
                    <a:gd name="connsiteX5" fmla="*/ 121 w 29346"/>
                    <a:gd name="connsiteY5" fmla="*/ 9872 h 61042"/>
                    <a:gd name="connsiteX6" fmla="*/ 1939 w 29346"/>
                    <a:gd name="connsiteY6" fmla="*/ 2619 h 61042"/>
                    <a:gd name="connsiteX7" fmla="*/ 8400 w 29346"/>
                    <a:gd name="connsiteY7" fmla="*/ 0 h 61042"/>
                    <a:gd name="connsiteX8" fmla="*/ 19304 w 29346"/>
                    <a:gd name="connsiteY8" fmla="*/ 9469 h 61042"/>
                    <a:gd name="connsiteX9" fmla="*/ 28794 w 29346"/>
                    <a:gd name="connsiteY9" fmla="*/ 48149 h 61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46" h="61042">
                      <a:moveTo>
                        <a:pt x="28996" y="47948"/>
                      </a:moveTo>
                      <a:cubicBezTo>
                        <a:pt x="29803" y="51776"/>
                        <a:pt x="29198" y="54798"/>
                        <a:pt x="27380" y="57417"/>
                      </a:cubicBezTo>
                      <a:cubicBezTo>
                        <a:pt x="25563" y="59834"/>
                        <a:pt x="22736" y="61043"/>
                        <a:pt x="18900" y="61043"/>
                      </a:cubicBezTo>
                      <a:cubicBezTo>
                        <a:pt x="15265" y="61043"/>
                        <a:pt x="12438" y="60036"/>
                        <a:pt x="10217" y="57618"/>
                      </a:cubicBezTo>
                      <a:cubicBezTo>
                        <a:pt x="7996" y="55402"/>
                        <a:pt x="6583" y="52380"/>
                        <a:pt x="5977" y="48552"/>
                      </a:cubicBezTo>
                      <a:lnTo>
                        <a:pt x="121" y="9872"/>
                      </a:lnTo>
                      <a:cubicBezTo>
                        <a:pt x="-283" y="6850"/>
                        <a:pt x="323" y="4432"/>
                        <a:pt x="1939" y="2619"/>
                      </a:cubicBezTo>
                      <a:cubicBezTo>
                        <a:pt x="3554" y="806"/>
                        <a:pt x="5573" y="0"/>
                        <a:pt x="8400" y="0"/>
                      </a:cubicBezTo>
                      <a:cubicBezTo>
                        <a:pt x="14054" y="0"/>
                        <a:pt x="17688" y="3223"/>
                        <a:pt x="19304" y="9469"/>
                      </a:cubicBezTo>
                      <a:lnTo>
                        <a:pt x="28794" y="4814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FC17FECA-2E09-6638-EA45-C95C29975102}"/>
                    </a:ext>
                  </a:extLst>
                </p:cNvPr>
                <p:cNvSpPr/>
                <p:nvPr/>
              </p:nvSpPr>
              <p:spPr>
                <a:xfrm>
                  <a:off x="5073529" y="3137208"/>
                  <a:ext cx="121151" cy="181516"/>
                </a:xfrm>
                <a:custGeom>
                  <a:avLst/>
                  <a:gdLst>
                    <a:gd name="connsiteX0" fmla="*/ 8683 w 121151"/>
                    <a:gd name="connsiteY0" fmla="*/ 155327 h 181516"/>
                    <a:gd name="connsiteX1" fmla="*/ 70470 w 121151"/>
                    <a:gd name="connsiteY1" fmla="*/ 94888 h 181516"/>
                    <a:gd name="connsiteX2" fmla="*/ 87027 w 121151"/>
                    <a:gd name="connsiteY2" fmla="*/ 74138 h 181516"/>
                    <a:gd name="connsiteX3" fmla="*/ 92277 w 121151"/>
                    <a:gd name="connsiteY3" fmla="*/ 53790 h 181516"/>
                    <a:gd name="connsiteX4" fmla="*/ 82787 w 121151"/>
                    <a:gd name="connsiteY4" fmla="*/ 31831 h 181516"/>
                    <a:gd name="connsiteX5" fmla="*/ 58759 w 121151"/>
                    <a:gd name="connsiteY5" fmla="*/ 22765 h 181516"/>
                    <a:gd name="connsiteX6" fmla="*/ 43817 w 121151"/>
                    <a:gd name="connsiteY6" fmla="*/ 25183 h 181516"/>
                    <a:gd name="connsiteX7" fmla="*/ 32509 w 121151"/>
                    <a:gd name="connsiteY7" fmla="*/ 31025 h 181516"/>
                    <a:gd name="connsiteX8" fmla="*/ 24432 w 121151"/>
                    <a:gd name="connsiteY8" fmla="*/ 37875 h 181516"/>
                    <a:gd name="connsiteX9" fmla="*/ 17163 w 121151"/>
                    <a:gd name="connsiteY9" fmla="*/ 43717 h 181516"/>
                    <a:gd name="connsiteX10" fmla="*/ 10096 w 121151"/>
                    <a:gd name="connsiteY10" fmla="*/ 46135 h 181516"/>
                    <a:gd name="connsiteX11" fmla="*/ 2625 w 121151"/>
                    <a:gd name="connsiteY11" fmla="*/ 43314 h 181516"/>
                    <a:gd name="connsiteX12" fmla="*/ 0 w 121151"/>
                    <a:gd name="connsiteY12" fmla="*/ 36465 h 181516"/>
                    <a:gd name="connsiteX13" fmla="*/ 4442 w 121151"/>
                    <a:gd name="connsiteY13" fmla="*/ 25384 h 181516"/>
                    <a:gd name="connsiteX14" fmla="*/ 16355 w 121151"/>
                    <a:gd name="connsiteY14" fmla="*/ 13498 h 181516"/>
                    <a:gd name="connsiteX15" fmla="*/ 35538 w 121151"/>
                    <a:gd name="connsiteY15" fmla="*/ 3828 h 181516"/>
                    <a:gd name="connsiteX16" fmla="*/ 59970 w 121151"/>
                    <a:gd name="connsiteY16" fmla="*/ 0 h 181516"/>
                    <a:gd name="connsiteX17" fmla="*/ 101364 w 121151"/>
                    <a:gd name="connsiteY17" fmla="*/ 15311 h 181516"/>
                    <a:gd name="connsiteX18" fmla="*/ 117315 w 121151"/>
                    <a:gd name="connsiteY18" fmla="*/ 52582 h 181516"/>
                    <a:gd name="connsiteX19" fmla="*/ 110652 w 121151"/>
                    <a:gd name="connsiteY19" fmla="*/ 81189 h 181516"/>
                    <a:gd name="connsiteX20" fmla="*/ 87835 w 121151"/>
                    <a:gd name="connsiteY20" fmla="*/ 109394 h 181516"/>
                    <a:gd name="connsiteX21" fmla="*/ 34528 w 121151"/>
                    <a:gd name="connsiteY21" fmla="*/ 159558 h 181516"/>
                    <a:gd name="connsiteX22" fmla="*/ 110248 w 121151"/>
                    <a:gd name="connsiteY22" fmla="*/ 159558 h 181516"/>
                    <a:gd name="connsiteX23" fmla="*/ 118123 w 121151"/>
                    <a:gd name="connsiteY23" fmla="*/ 162579 h 181516"/>
                    <a:gd name="connsiteX24" fmla="*/ 121152 w 121151"/>
                    <a:gd name="connsiteY24" fmla="*/ 170638 h 181516"/>
                    <a:gd name="connsiteX25" fmla="*/ 118123 w 121151"/>
                    <a:gd name="connsiteY25" fmla="*/ 178495 h 181516"/>
                    <a:gd name="connsiteX26" fmla="*/ 110248 w 121151"/>
                    <a:gd name="connsiteY26" fmla="*/ 181517 h 181516"/>
                    <a:gd name="connsiteX27" fmla="*/ 12721 w 121151"/>
                    <a:gd name="connsiteY27" fmla="*/ 181517 h 181516"/>
                    <a:gd name="connsiteX28" fmla="*/ 3433 w 121151"/>
                    <a:gd name="connsiteY28" fmla="*/ 178495 h 181516"/>
                    <a:gd name="connsiteX29" fmla="*/ 0 w 121151"/>
                    <a:gd name="connsiteY29" fmla="*/ 170436 h 181516"/>
                    <a:gd name="connsiteX30" fmla="*/ 1211 w 121151"/>
                    <a:gd name="connsiteY30" fmla="*/ 164997 h 181516"/>
                    <a:gd name="connsiteX31" fmla="*/ 3837 w 121151"/>
                    <a:gd name="connsiteY31" fmla="*/ 160766 h 181516"/>
                    <a:gd name="connsiteX32" fmla="*/ 8481 w 121151"/>
                    <a:gd name="connsiteY32" fmla="*/ 155730 h 181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1151" h="181516">
                      <a:moveTo>
                        <a:pt x="8683" y="155327"/>
                      </a:moveTo>
                      <a:lnTo>
                        <a:pt x="70470" y="94888"/>
                      </a:lnTo>
                      <a:cubicBezTo>
                        <a:pt x="77941" y="87434"/>
                        <a:pt x="83595" y="80383"/>
                        <a:pt x="87027" y="74138"/>
                      </a:cubicBezTo>
                      <a:cubicBezTo>
                        <a:pt x="90460" y="67691"/>
                        <a:pt x="92277" y="61043"/>
                        <a:pt x="92277" y="53790"/>
                      </a:cubicBezTo>
                      <a:cubicBezTo>
                        <a:pt x="92277" y="45127"/>
                        <a:pt x="89047" y="37875"/>
                        <a:pt x="82787" y="31831"/>
                      </a:cubicBezTo>
                      <a:cubicBezTo>
                        <a:pt x="76528" y="25787"/>
                        <a:pt x="68451" y="22765"/>
                        <a:pt x="58759" y="22765"/>
                      </a:cubicBezTo>
                      <a:cubicBezTo>
                        <a:pt x="53307" y="22765"/>
                        <a:pt x="48259" y="23571"/>
                        <a:pt x="43817" y="25183"/>
                      </a:cubicBezTo>
                      <a:cubicBezTo>
                        <a:pt x="39172" y="26794"/>
                        <a:pt x="35538" y="28608"/>
                        <a:pt x="32509" y="31025"/>
                      </a:cubicBezTo>
                      <a:cubicBezTo>
                        <a:pt x="29480" y="33241"/>
                        <a:pt x="26855" y="35457"/>
                        <a:pt x="24432" y="37875"/>
                      </a:cubicBezTo>
                      <a:cubicBezTo>
                        <a:pt x="22009" y="40091"/>
                        <a:pt x="19586" y="42105"/>
                        <a:pt x="17163" y="43717"/>
                      </a:cubicBezTo>
                      <a:cubicBezTo>
                        <a:pt x="14740" y="45329"/>
                        <a:pt x="12519" y="46135"/>
                        <a:pt x="10096" y="46135"/>
                      </a:cubicBezTo>
                      <a:cubicBezTo>
                        <a:pt x="6865" y="46135"/>
                        <a:pt x="4442" y="45127"/>
                        <a:pt x="2625" y="43314"/>
                      </a:cubicBezTo>
                      <a:cubicBezTo>
                        <a:pt x="808" y="41501"/>
                        <a:pt x="0" y="39084"/>
                        <a:pt x="0" y="36465"/>
                      </a:cubicBezTo>
                      <a:cubicBezTo>
                        <a:pt x="0" y="33241"/>
                        <a:pt x="1414" y="29615"/>
                        <a:pt x="4442" y="25384"/>
                      </a:cubicBezTo>
                      <a:cubicBezTo>
                        <a:pt x="7471" y="21355"/>
                        <a:pt x="11307" y="17326"/>
                        <a:pt x="16355" y="13498"/>
                      </a:cubicBezTo>
                      <a:cubicBezTo>
                        <a:pt x="21403" y="9670"/>
                        <a:pt x="27865" y="6447"/>
                        <a:pt x="35538" y="3828"/>
                      </a:cubicBezTo>
                      <a:cubicBezTo>
                        <a:pt x="43211" y="1209"/>
                        <a:pt x="51490" y="0"/>
                        <a:pt x="59970" y="0"/>
                      </a:cubicBezTo>
                      <a:cubicBezTo>
                        <a:pt x="76931" y="0"/>
                        <a:pt x="90662" y="5037"/>
                        <a:pt x="101364" y="15311"/>
                      </a:cubicBezTo>
                      <a:cubicBezTo>
                        <a:pt x="111864" y="25585"/>
                        <a:pt x="117315" y="37875"/>
                        <a:pt x="117315" y="52582"/>
                      </a:cubicBezTo>
                      <a:cubicBezTo>
                        <a:pt x="117315" y="62856"/>
                        <a:pt x="115094" y="72325"/>
                        <a:pt x="110652" y="81189"/>
                      </a:cubicBezTo>
                      <a:cubicBezTo>
                        <a:pt x="106210" y="90053"/>
                        <a:pt x="98537" y="99321"/>
                        <a:pt x="87835" y="109394"/>
                      </a:cubicBezTo>
                      <a:lnTo>
                        <a:pt x="34528" y="159558"/>
                      </a:lnTo>
                      <a:lnTo>
                        <a:pt x="110248" y="159558"/>
                      </a:lnTo>
                      <a:cubicBezTo>
                        <a:pt x="113479" y="159558"/>
                        <a:pt x="116104" y="160565"/>
                        <a:pt x="118123" y="162579"/>
                      </a:cubicBezTo>
                      <a:cubicBezTo>
                        <a:pt x="120142" y="164594"/>
                        <a:pt x="121152" y="167213"/>
                        <a:pt x="121152" y="170638"/>
                      </a:cubicBezTo>
                      <a:cubicBezTo>
                        <a:pt x="121152" y="173861"/>
                        <a:pt x="120142" y="176480"/>
                        <a:pt x="118123" y="178495"/>
                      </a:cubicBezTo>
                      <a:cubicBezTo>
                        <a:pt x="116104" y="180510"/>
                        <a:pt x="113479" y="181517"/>
                        <a:pt x="110248" y="181517"/>
                      </a:cubicBezTo>
                      <a:lnTo>
                        <a:pt x="12721" y="181517"/>
                      </a:lnTo>
                      <a:cubicBezTo>
                        <a:pt x="8683" y="181517"/>
                        <a:pt x="5654" y="180510"/>
                        <a:pt x="3433" y="178495"/>
                      </a:cubicBezTo>
                      <a:cubicBezTo>
                        <a:pt x="1211" y="176480"/>
                        <a:pt x="0" y="173861"/>
                        <a:pt x="0" y="170436"/>
                      </a:cubicBezTo>
                      <a:cubicBezTo>
                        <a:pt x="0" y="168623"/>
                        <a:pt x="404" y="166810"/>
                        <a:pt x="1211" y="164997"/>
                      </a:cubicBezTo>
                      <a:cubicBezTo>
                        <a:pt x="2019" y="163184"/>
                        <a:pt x="2827" y="161774"/>
                        <a:pt x="3837" y="160766"/>
                      </a:cubicBezTo>
                      <a:cubicBezTo>
                        <a:pt x="4644" y="159759"/>
                        <a:pt x="6259" y="157946"/>
                        <a:pt x="8481" y="155730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CB650F44-926C-0B34-9AE1-7A6B8121543A}"/>
                    </a:ext>
                  </a:extLst>
                </p:cNvPr>
                <p:cNvSpPr/>
                <p:nvPr/>
              </p:nvSpPr>
              <p:spPr>
                <a:xfrm>
                  <a:off x="5229815" y="3139827"/>
                  <a:ext cx="121151" cy="181919"/>
                </a:xfrm>
                <a:custGeom>
                  <a:avLst/>
                  <a:gdLst>
                    <a:gd name="connsiteX0" fmla="*/ 0 w 121151"/>
                    <a:gd name="connsiteY0" fmla="*/ 147269 h 181919"/>
                    <a:gd name="connsiteX1" fmla="*/ 2625 w 121151"/>
                    <a:gd name="connsiteY1" fmla="*/ 140218 h 181919"/>
                    <a:gd name="connsiteX2" fmla="*/ 10298 w 121151"/>
                    <a:gd name="connsiteY2" fmla="*/ 137397 h 181919"/>
                    <a:gd name="connsiteX3" fmla="*/ 18778 w 121151"/>
                    <a:gd name="connsiteY3" fmla="*/ 140822 h 181919"/>
                    <a:gd name="connsiteX4" fmla="*/ 28067 w 121151"/>
                    <a:gd name="connsiteY4" fmla="*/ 148075 h 181919"/>
                    <a:gd name="connsiteX5" fmla="*/ 40788 w 121151"/>
                    <a:gd name="connsiteY5" fmla="*/ 155327 h 181919"/>
                    <a:gd name="connsiteX6" fmla="*/ 58960 w 121151"/>
                    <a:gd name="connsiteY6" fmla="*/ 158752 h 181919"/>
                    <a:gd name="connsiteX7" fmla="*/ 86422 w 121151"/>
                    <a:gd name="connsiteY7" fmla="*/ 149082 h 181919"/>
                    <a:gd name="connsiteX8" fmla="*/ 96114 w 121151"/>
                    <a:gd name="connsiteY8" fmla="*/ 124504 h 181919"/>
                    <a:gd name="connsiteX9" fmla="*/ 85210 w 121151"/>
                    <a:gd name="connsiteY9" fmla="*/ 98918 h 181919"/>
                    <a:gd name="connsiteX10" fmla="*/ 51086 w 121151"/>
                    <a:gd name="connsiteY10" fmla="*/ 89651 h 181919"/>
                    <a:gd name="connsiteX11" fmla="*/ 43817 w 121151"/>
                    <a:gd name="connsiteY11" fmla="*/ 89651 h 181919"/>
                    <a:gd name="connsiteX12" fmla="*/ 36749 w 121151"/>
                    <a:gd name="connsiteY12" fmla="*/ 87435 h 181919"/>
                    <a:gd name="connsiteX13" fmla="*/ 34326 w 121151"/>
                    <a:gd name="connsiteY13" fmla="*/ 81189 h 181919"/>
                    <a:gd name="connsiteX14" fmla="*/ 35942 w 121151"/>
                    <a:gd name="connsiteY14" fmla="*/ 75548 h 181919"/>
                    <a:gd name="connsiteX15" fmla="*/ 40990 w 121151"/>
                    <a:gd name="connsiteY15" fmla="*/ 69505 h 181919"/>
                    <a:gd name="connsiteX16" fmla="*/ 86220 w 121151"/>
                    <a:gd name="connsiteY16" fmla="*/ 21960 h 181919"/>
                    <a:gd name="connsiteX17" fmla="*/ 18173 w 121151"/>
                    <a:gd name="connsiteY17" fmla="*/ 21960 h 181919"/>
                    <a:gd name="connsiteX18" fmla="*/ 10500 w 121151"/>
                    <a:gd name="connsiteY18" fmla="*/ 18937 h 181919"/>
                    <a:gd name="connsiteX19" fmla="*/ 7471 w 121151"/>
                    <a:gd name="connsiteY19" fmla="*/ 10879 h 181919"/>
                    <a:gd name="connsiteX20" fmla="*/ 10500 w 121151"/>
                    <a:gd name="connsiteY20" fmla="*/ 3022 h 181919"/>
                    <a:gd name="connsiteX21" fmla="*/ 18173 w 121151"/>
                    <a:gd name="connsiteY21" fmla="*/ 0 h 181919"/>
                    <a:gd name="connsiteX22" fmla="*/ 103787 w 121151"/>
                    <a:gd name="connsiteY22" fmla="*/ 0 h 181919"/>
                    <a:gd name="connsiteX23" fmla="*/ 114690 w 121151"/>
                    <a:gd name="connsiteY23" fmla="*/ 3022 h 181919"/>
                    <a:gd name="connsiteX24" fmla="*/ 118527 w 121151"/>
                    <a:gd name="connsiteY24" fmla="*/ 11483 h 181919"/>
                    <a:gd name="connsiteX25" fmla="*/ 116508 w 121151"/>
                    <a:gd name="connsiteY25" fmla="*/ 18534 h 181919"/>
                    <a:gd name="connsiteX26" fmla="*/ 109642 w 121151"/>
                    <a:gd name="connsiteY26" fmla="*/ 26392 h 181919"/>
                    <a:gd name="connsiteX27" fmla="*/ 66230 w 121151"/>
                    <a:gd name="connsiteY27" fmla="*/ 71519 h 181919"/>
                    <a:gd name="connsiteX28" fmla="*/ 107825 w 121151"/>
                    <a:gd name="connsiteY28" fmla="*/ 88643 h 181919"/>
                    <a:gd name="connsiteX29" fmla="*/ 121152 w 121151"/>
                    <a:gd name="connsiteY29" fmla="*/ 124504 h 181919"/>
                    <a:gd name="connsiteX30" fmla="*/ 117113 w 121151"/>
                    <a:gd name="connsiteY30" fmla="*/ 146664 h 181919"/>
                    <a:gd name="connsiteX31" fmla="*/ 105402 w 121151"/>
                    <a:gd name="connsiteY31" fmla="*/ 164796 h 181919"/>
                    <a:gd name="connsiteX32" fmla="*/ 85614 w 121151"/>
                    <a:gd name="connsiteY32" fmla="*/ 177286 h 181919"/>
                    <a:gd name="connsiteX33" fmla="*/ 58355 w 121151"/>
                    <a:gd name="connsiteY33" fmla="*/ 181920 h 181919"/>
                    <a:gd name="connsiteX34" fmla="*/ 34528 w 121151"/>
                    <a:gd name="connsiteY34" fmla="*/ 178092 h 181919"/>
                    <a:gd name="connsiteX35" fmla="*/ 15952 w 121151"/>
                    <a:gd name="connsiteY35" fmla="*/ 168825 h 181919"/>
                    <a:gd name="connsiteX36" fmla="*/ 4442 w 121151"/>
                    <a:gd name="connsiteY36" fmla="*/ 157543 h 181919"/>
                    <a:gd name="connsiteX37" fmla="*/ 202 w 121151"/>
                    <a:gd name="connsiteY37" fmla="*/ 147269 h 181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151" h="181919">
                      <a:moveTo>
                        <a:pt x="0" y="147269"/>
                      </a:moveTo>
                      <a:cubicBezTo>
                        <a:pt x="0" y="144448"/>
                        <a:pt x="808" y="142232"/>
                        <a:pt x="2625" y="140218"/>
                      </a:cubicBezTo>
                      <a:cubicBezTo>
                        <a:pt x="4442" y="138404"/>
                        <a:pt x="6865" y="137397"/>
                        <a:pt x="10298" y="137397"/>
                      </a:cubicBezTo>
                      <a:cubicBezTo>
                        <a:pt x="12721" y="137397"/>
                        <a:pt x="15548" y="138606"/>
                        <a:pt x="18778" y="140822"/>
                      </a:cubicBezTo>
                      <a:cubicBezTo>
                        <a:pt x="22009" y="143038"/>
                        <a:pt x="25038" y="145455"/>
                        <a:pt x="28067" y="148075"/>
                      </a:cubicBezTo>
                      <a:cubicBezTo>
                        <a:pt x="31095" y="150694"/>
                        <a:pt x="35336" y="153111"/>
                        <a:pt x="40788" y="155327"/>
                      </a:cubicBezTo>
                      <a:cubicBezTo>
                        <a:pt x="46239" y="157543"/>
                        <a:pt x="52297" y="158752"/>
                        <a:pt x="58960" y="158752"/>
                      </a:cubicBezTo>
                      <a:cubicBezTo>
                        <a:pt x="70874" y="158752"/>
                        <a:pt x="80162" y="155529"/>
                        <a:pt x="86422" y="149082"/>
                      </a:cubicBezTo>
                      <a:cubicBezTo>
                        <a:pt x="92883" y="142635"/>
                        <a:pt x="96114" y="134375"/>
                        <a:pt x="96114" y="124504"/>
                      </a:cubicBezTo>
                      <a:cubicBezTo>
                        <a:pt x="96114" y="113624"/>
                        <a:pt x="92479" y="105163"/>
                        <a:pt x="85210" y="98918"/>
                      </a:cubicBezTo>
                      <a:cubicBezTo>
                        <a:pt x="77941" y="92673"/>
                        <a:pt x="66634" y="89651"/>
                        <a:pt x="51086" y="89651"/>
                      </a:cubicBezTo>
                      <a:lnTo>
                        <a:pt x="43817" y="89651"/>
                      </a:lnTo>
                      <a:cubicBezTo>
                        <a:pt x="40788" y="89651"/>
                        <a:pt x="38365" y="88845"/>
                        <a:pt x="36749" y="87435"/>
                      </a:cubicBezTo>
                      <a:cubicBezTo>
                        <a:pt x="35134" y="86024"/>
                        <a:pt x="34326" y="83808"/>
                        <a:pt x="34326" y="81189"/>
                      </a:cubicBezTo>
                      <a:cubicBezTo>
                        <a:pt x="34326" y="78973"/>
                        <a:pt x="34932" y="77160"/>
                        <a:pt x="35942" y="75548"/>
                      </a:cubicBezTo>
                      <a:cubicBezTo>
                        <a:pt x="36951" y="73936"/>
                        <a:pt x="38769" y="71922"/>
                        <a:pt x="40990" y="69505"/>
                      </a:cubicBezTo>
                      <a:lnTo>
                        <a:pt x="86220" y="21960"/>
                      </a:lnTo>
                      <a:lnTo>
                        <a:pt x="18173" y="21960"/>
                      </a:lnTo>
                      <a:cubicBezTo>
                        <a:pt x="14942" y="21960"/>
                        <a:pt x="12317" y="20952"/>
                        <a:pt x="10500" y="18937"/>
                      </a:cubicBezTo>
                      <a:cubicBezTo>
                        <a:pt x="8481" y="16923"/>
                        <a:pt x="7471" y="14304"/>
                        <a:pt x="7471" y="10879"/>
                      </a:cubicBezTo>
                      <a:cubicBezTo>
                        <a:pt x="7471" y="7656"/>
                        <a:pt x="8481" y="5037"/>
                        <a:pt x="10500" y="3022"/>
                      </a:cubicBezTo>
                      <a:cubicBezTo>
                        <a:pt x="12519" y="1007"/>
                        <a:pt x="15144" y="0"/>
                        <a:pt x="18173" y="0"/>
                      </a:cubicBezTo>
                      <a:lnTo>
                        <a:pt x="103787" y="0"/>
                      </a:lnTo>
                      <a:cubicBezTo>
                        <a:pt x="108431" y="0"/>
                        <a:pt x="112065" y="1007"/>
                        <a:pt x="114690" y="3022"/>
                      </a:cubicBezTo>
                      <a:cubicBezTo>
                        <a:pt x="117113" y="5037"/>
                        <a:pt x="118527" y="7857"/>
                        <a:pt x="118527" y="11483"/>
                      </a:cubicBezTo>
                      <a:cubicBezTo>
                        <a:pt x="118527" y="14103"/>
                        <a:pt x="117921" y="16520"/>
                        <a:pt x="116508" y="18534"/>
                      </a:cubicBezTo>
                      <a:cubicBezTo>
                        <a:pt x="115094" y="20549"/>
                        <a:pt x="112873" y="23168"/>
                        <a:pt x="109642" y="26392"/>
                      </a:cubicBezTo>
                      <a:lnTo>
                        <a:pt x="66230" y="71519"/>
                      </a:lnTo>
                      <a:cubicBezTo>
                        <a:pt x="85008" y="73534"/>
                        <a:pt x="98940" y="79175"/>
                        <a:pt x="107825" y="88643"/>
                      </a:cubicBezTo>
                      <a:cubicBezTo>
                        <a:pt x="116710" y="97910"/>
                        <a:pt x="121152" y="109998"/>
                        <a:pt x="121152" y="124504"/>
                      </a:cubicBezTo>
                      <a:cubicBezTo>
                        <a:pt x="121152" y="132562"/>
                        <a:pt x="119738" y="139815"/>
                        <a:pt x="117113" y="146664"/>
                      </a:cubicBezTo>
                      <a:cubicBezTo>
                        <a:pt x="114488" y="153514"/>
                        <a:pt x="110450" y="159558"/>
                        <a:pt x="105402" y="164796"/>
                      </a:cubicBezTo>
                      <a:cubicBezTo>
                        <a:pt x="100354" y="170034"/>
                        <a:pt x="93691" y="174265"/>
                        <a:pt x="85614" y="177286"/>
                      </a:cubicBezTo>
                      <a:cubicBezTo>
                        <a:pt x="77537" y="180309"/>
                        <a:pt x="68451" y="181920"/>
                        <a:pt x="58355" y="181920"/>
                      </a:cubicBezTo>
                      <a:cubicBezTo>
                        <a:pt x="50076" y="181920"/>
                        <a:pt x="41999" y="180711"/>
                        <a:pt x="34528" y="178092"/>
                      </a:cubicBezTo>
                      <a:cubicBezTo>
                        <a:pt x="26855" y="175675"/>
                        <a:pt x="20798" y="172452"/>
                        <a:pt x="15952" y="168825"/>
                      </a:cubicBezTo>
                      <a:cubicBezTo>
                        <a:pt x="11106" y="165199"/>
                        <a:pt x="7269" y="161371"/>
                        <a:pt x="4442" y="157543"/>
                      </a:cubicBezTo>
                      <a:cubicBezTo>
                        <a:pt x="1615" y="153715"/>
                        <a:pt x="202" y="150291"/>
                        <a:pt x="202" y="147269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589F6136-5299-0131-18ED-5E4AB37516FF}"/>
                  </a:ext>
                </a:extLst>
              </p:cNvPr>
              <p:cNvSpPr/>
              <p:nvPr/>
            </p:nvSpPr>
            <p:spPr>
              <a:xfrm>
                <a:off x="3569430" y="3206914"/>
                <a:ext cx="43210" cy="43112"/>
              </a:xfrm>
              <a:custGeom>
                <a:avLst/>
                <a:gdLst>
                  <a:gd name="connsiteX0" fmla="*/ 43211 w 43210"/>
                  <a:gd name="connsiteY0" fmla="*/ 21556 h 43112"/>
                  <a:gd name="connsiteX1" fmla="*/ 21605 w 43210"/>
                  <a:gd name="connsiteY1" fmla="*/ 43113 h 43112"/>
                  <a:gd name="connsiteX2" fmla="*/ 0 w 43210"/>
                  <a:gd name="connsiteY2" fmla="*/ 21556 h 43112"/>
                  <a:gd name="connsiteX3" fmla="*/ 21605 w 43210"/>
                  <a:gd name="connsiteY3" fmla="*/ 0 h 43112"/>
                  <a:gd name="connsiteX4" fmla="*/ 43211 w 43210"/>
                  <a:gd name="connsiteY4" fmla="*/ 21556 h 43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10" h="43112">
                    <a:moveTo>
                      <a:pt x="43211" y="21556"/>
                    </a:moveTo>
                    <a:cubicBezTo>
                      <a:pt x="43211" y="33462"/>
                      <a:pt x="33538" y="43113"/>
                      <a:pt x="21605" y="43113"/>
                    </a:cubicBezTo>
                    <a:cubicBezTo>
                      <a:pt x="9673" y="43113"/>
                      <a:pt x="0" y="33462"/>
                      <a:pt x="0" y="21556"/>
                    </a:cubicBezTo>
                    <a:cubicBezTo>
                      <a:pt x="0" y="9651"/>
                      <a:pt x="9673" y="0"/>
                      <a:pt x="21605" y="0"/>
                    </a:cubicBezTo>
                    <a:cubicBezTo>
                      <a:pt x="33538" y="0"/>
                      <a:pt x="43211" y="9651"/>
                      <a:pt x="43211" y="215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DA377CC7-278A-A8CC-CB7D-E09FC4EEBAE5}"/>
                </a:ext>
              </a:extLst>
            </p:cNvPr>
            <p:cNvSpPr/>
            <p:nvPr/>
          </p:nvSpPr>
          <p:spPr>
            <a:xfrm>
              <a:off x="420292" y="2908549"/>
              <a:ext cx="4934309" cy="31025"/>
            </a:xfrm>
            <a:custGeom>
              <a:avLst/>
              <a:gdLst>
                <a:gd name="connsiteX0" fmla="*/ 4918763 w 4934309"/>
                <a:gd name="connsiteY0" fmla="*/ 31025 h 31025"/>
                <a:gd name="connsiteX1" fmla="*/ 15548 w 4934309"/>
                <a:gd name="connsiteY1" fmla="*/ 31025 h 31025"/>
                <a:gd name="connsiteX2" fmla="*/ 0 w 4934309"/>
                <a:gd name="connsiteY2" fmla="*/ 15513 h 31025"/>
                <a:gd name="connsiteX3" fmla="*/ 15548 w 4934309"/>
                <a:gd name="connsiteY3" fmla="*/ 0 h 31025"/>
                <a:gd name="connsiteX4" fmla="*/ 4918763 w 4934309"/>
                <a:gd name="connsiteY4" fmla="*/ 0 h 31025"/>
                <a:gd name="connsiteX5" fmla="*/ 4934310 w 4934309"/>
                <a:gd name="connsiteY5" fmla="*/ 15513 h 31025"/>
                <a:gd name="connsiteX6" fmla="*/ 4918763 w 4934309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4309" h="31025">
                  <a:moveTo>
                    <a:pt x="4918763" y="31025"/>
                  </a:moveTo>
                  <a:lnTo>
                    <a:pt x="15548" y="31025"/>
                  </a:lnTo>
                  <a:cubicBezTo>
                    <a:pt x="7067" y="31025"/>
                    <a:pt x="0" y="24176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4918763" y="0"/>
                  </a:lnTo>
                  <a:cubicBezTo>
                    <a:pt x="4927243" y="0"/>
                    <a:pt x="4934310" y="6850"/>
                    <a:pt x="4934310" y="15513"/>
                  </a:cubicBezTo>
                  <a:cubicBezTo>
                    <a:pt x="4934310" y="24176"/>
                    <a:pt x="4927445" y="31025"/>
                    <a:pt x="4918763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E9F05249-941E-8EF0-60E2-F899EB005E1A}"/>
                </a:ext>
              </a:extLst>
            </p:cNvPr>
            <p:cNvSpPr/>
            <p:nvPr/>
          </p:nvSpPr>
          <p:spPr>
            <a:xfrm>
              <a:off x="4209313" y="547417"/>
              <a:ext cx="1145288" cy="31025"/>
            </a:xfrm>
            <a:custGeom>
              <a:avLst/>
              <a:gdLst>
                <a:gd name="connsiteX0" fmla="*/ 1129741 w 1145288"/>
                <a:gd name="connsiteY0" fmla="*/ 31025 h 31025"/>
                <a:gd name="connsiteX1" fmla="*/ 15548 w 1145288"/>
                <a:gd name="connsiteY1" fmla="*/ 31025 h 31025"/>
                <a:gd name="connsiteX2" fmla="*/ 0 w 1145288"/>
                <a:gd name="connsiteY2" fmla="*/ 15513 h 31025"/>
                <a:gd name="connsiteX3" fmla="*/ 15548 w 1145288"/>
                <a:gd name="connsiteY3" fmla="*/ 0 h 31025"/>
                <a:gd name="connsiteX4" fmla="*/ 1129741 w 1145288"/>
                <a:gd name="connsiteY4" fmla="*/ 0 h 31025"/>
                <a:gd name="connsiteX5" fmla="*/ 1145288 w 1145288"/>
                <a:gd name="connsiteY5" fmla="*/ 15513 h 31025"/>
                <a:gd name="connsiteX6" fmla="*/ 1129741 w 1145288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288" h="31025">
                  <a:moveTo>
                    <a:pt x="1129741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6" y="0"/>
                    <a:pt x="15548" y="0"/>
                  </a:cubicBezTo>
                  <a:lnTo>
                    <a:pt x="1129741" y="0"/>
                  </a:lnTo>
                  <a:cubicBezTo>
                    <a:pt x="1138221" y="0"/>
                    <a:pt x="1145288" y="6850"/>
                    <a:pt x="1145288" y="15513"/>
                  </a:cubicBezTo>
                  <a:cubicBezTo>
                    <a:pt x="1145288" y="24175"/>
                    <a:pt x="1138423" y="31025"/>
                    <a:pt x="1129741" y="31025"/>
                  </a:cubicBezTo>
                  <a:close/>
                </a:path>
              </a:pathLst>
            </a:custGeom>
            <a:solidFill>
              <a:schemeClr val="bg1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D120E322-587B-73FA-9AF9-3860C4E4BB09}"/>
                </a:ext>
              </a:extLst>
            </p:cNvPr>
            <p:cNvSpPr/>
            <p:nvPr/>
          </p:nvSpPr>
          <p:spPr>
            <a:xfrm>
              <a:off x="420292" y="547417"/>
              <a:ext cx="1145086" cy="31025"/>
            </a:xfrm>
            <a:custGeom>
              <a:avLst/>
              <a:gdLst>
                <a:gd name="connsiteX0" fmla="*/ 1129538 w 1145086"/>
                <a:gd name="connsiteY0" fmla="*/ 31025 h 31025"/>
                <a:gd name="connsiteX1" fmla="*/ 15548 w 1145086"/>
                <a:gd name="connsiteY1" fmla="*/ 31025 h 31025"/>
                <a:gd name="connsiteX2" fmla="*/ 0 w 1145086"/>
                <a:gd name="connsiteY2" fmla="*/ 15513 h 31025"/>
                <a:gd name="connsiteX3" fmla="*/ 15548 w 1145086"/>
                <a:gd name="connsiteY3" fmla="*/ 0 h 31025"/>
                <a:gd name="connsiteX4" fmla="*/ 1129538 w 1145086"/>
                <a:gd name="connsiteY4" fmla="*/ 0 h 31025"/>
                <a:gd name="connsiteX5" fmla="*/ 1145086 w 1145086"/>
                <a:gd name="connsiteY5" fmla="*/ 15513 h 31025"/>
                <a:gd name="connsiteX6" fmla="*/ 1129538 w 1145086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086" h="31025">
                  <a:moveTo>
                    <a:pt x="1129538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1129538" y="0"/>
                  </a:lnTo>
                  <a:cubicBezTo>
                    <a:pt x="1138019" y="0"/>
                    <a:pt x="1145086" y="6850"/>
                    <a:pt x="1145086" y="15513"/>
                  </a:cubicBezTo>
                  <a:cubicBezTo>
                    <a:pt x="1145086" y="24175"/>
                    <a:pt x="1138221" y="31025"/>
                    <a:pt x="1129538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37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UKG SKO23_Logo 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761633B-B474-4483-38B5-9192E2FDB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Picture 85" descr="Background pattern&#10;&#10;Description automatically generated">
            <a:extLst>
              <a:ext uri="{FF2B5EF4-FFF2-40B4-BE49-F238E27FC236}">
                <a16:creationId xmlns:a16="http://schemas.microsoft.com/office/drawing/2014/main" id="{0C3D9985-1FF9-BF00-B7CC-92090655B4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644" y="0"/>
            <a:ext cx="12192000" cy="6858000"/>
          </a:xfrm>
          <a:prstGeom prst="rect">
            <a:avLst/>
          </a:prstGeom>
        </p:spPr>
      </p:pic>
      <p:pic>
        <p:nvPicPr>
          <p:cNvPr id="84" name="Graphic 83" hidden="1">
            <a:extLst>
              <a:ext uri="{FF2B5EF4-FFF2-40B4-BE49-F238E27FC236}">
                <a16:creationId xmlns:a16="http://schemas.microsoft.com/office/drawing/2014/main" id="{87BE6B62-8E2C-BB39-31A5-E56B4490B0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313064" y="-1197428"/>
            <a:ext cx="21381181" cy="962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UKG SKO23_Logo 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761633B-B474-4483-38B5-9192E2FDB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4" name="Graphic 83" hidden="1">
            <a:extLst>
              <a:ext uri="{FF2B5EF4-FFF2-40B4-BE49-F238E27FC236}">
                <a16:creationId xmlns:a16="http://schemas.microsoft.com/office/drawing/2014/main" id="{87BE6B62-8E2C-BB39-31A5-E56B4490B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13064" y="-1197428"/>
            <a:ext cx="21381181" cy="9626799"/>
          </a:xfrm>
          <a:prstGeom prst="rect">
            <a:avLst/>
          </a:prstGeom>
        </p:spPr>
      </p:pic>
      <p:pic>
        <p:nvPicPr>
          <p:cNvPr id="55" name="Picture 54" descr="A picture containing blur&#10;&#10;Description automatically generated">
            <a:extLst>
              <a:ext uri="{FF2B5EF4-FFF2-40B4-BE49-F238E27FC236}">
                <a16:creationId xmlns:a16="http://schemas.microsoft.com/office/drawing/2014/main" id="{267FDCB2-2D6F-45F3-BB88-74E14BF1E6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2404004"/>
            <a:ext cx="6490447" cy="4453995"/>
          </a:xfrm>
          <a:prstGeom prst="rect">
            <a:avLst/>
          </a:prstGeom>
        </p:spPr>
      </p:pic>
      <p:pic>
        <p:nvPicPr>
          <p:cNvPr id="56" name="Picture 55" descr="A picture containing blur&#10;&#10;Description automatically generated">
            <a:extLst>
              <a:ext uri="{FF2B5EF4-FFF2-40B4-BE49-F238E27FC236}">
                <a16:creationId xmlns:a16="http://schemas.microsoft.com/office/drawing/2014/main" id="{548893E4-117C-4E91-B098-0D8ECD97A6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6719779" y="1385779"/>
            <a:ext cx="6490447" cy="4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G SKO23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761633B-B474-4483-38B5-9192E2FDB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Picture 85" descr="Background pattern&#10;&#10;Description automatically generated">
            <a:extLst>
              <a:ext uri="{FF2B5EF4-FFF2-40B4-BE49-F238E27FC236}">
                <a16:creationId xmlns:a16="http://schemas.microsoft.com/office/drawing/2014/main" id="{0C3D9985-1FF9-BF00-B7CC-92090655B4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09F2199-3998-3313-9D23-101C01A3DB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1000"/>
          </a:blip>
          <a:stretch>
            <a:fillRect/>
          </a:stretch>
        </p:blipFill>
        <p:spPr>
          <a:xfrm>
            <a:off x="2680634" y="0"/>
            <a:ext cx="6830732" cy="6858000"/>
          </a:xfrm>
          <a:prstGeom prst="rect">
            <a:avLst/>
          </a:prstGeom>
        </p:spPr>
      </p:pic>
      <p:pic>
        <p:nvPicPr>
          <p:cNvPr id="84" name="Graphic 83" hidden="1">
            <a:extLst>
              <a:ext uri="{FF2B5EF4-FFF2-40B4-BE49-F238E27FC236}">
                <a16:creationId xmlns:a16="http://schemas.microsoft.com/office/drawing/2014/main" id="{87BE6B62-8E2C-BB39-31A5-E56B4490B0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6313064" y="-1197428"/>
            <a:ext cx="21381181" cy="962679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127D89-6706-32D3-EE0C-1D8D753A9B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0634" y="1847850"/>
            <a:ext cx="6830732" cy="35623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79947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UKG SKO23_Multipurpos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476F0A0-7533-1D1A-AAB5-3331730B7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UKG Logo" descr="UKG Logo">
            <a:extLst>
              <a:ext uri="{FF2B5EF4-FFF2-40B4-BE49-F238E27FC236}">
                <a16:creationId xmlns:a16="http://schemas.microsoft.com/office/drawing/2014/main" id="{60DB310C-CAC9-4444-A4BB-29B07D9705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UKG SKO23_Multipurpos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476F0A0-7533-1D1A-AAB5-3331730B7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UKG - Title and Content-1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UKG Logo" descr="UKG Logo">
            <a:extLst>
              <a:ext uri="{FF2B5EF4-FFF2-40B4-BE49-F238E27FC236}">
                <a16:creationId xmlns:a16="http://schemas.microsoft.com/office/drawing/2014/main" id="{DA9E0315-A13A-3B4E-8303-F500ED2C8E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4879" y="6557979"/>
            <a:ext cx="618126" cy="197012"/>
          </a:xfrm>
          <a:prstGeom prst="rect">
            <a:avLst/>
          </a:prstGeom>
        </p:spPr>
      </p:pic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BC2FF5-83B1-4E6C-894A-20C66DE0D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UKG SKO23_Multipurpos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476F0A0-7533-1D1A-AAB5-3331730B7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9" name="Picture 78" descr="A picture containing blur&#10;&#10;Description automatically generated">
            <a:extLst>
              <a:ext uri="{FF2B5EF4-FFF2-40B4-BE49-F238E27FC236}">
                <a16:creationId xmlns:a16="http://schemas.microsoft.com/office/drawing/2014/main" id="{CBBDB369-2334-58C7-108C-D24F8BD26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15212" y="-640080"/>
            <a:ext cx="6490447" cy="445399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09BA3A-C68E-4F3C-99BF-74163D1E3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731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2.0 - PartnerforLife -Title 1 (Company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021C23B-7E71-B84F-B3F8-23432DEE8C12}"/>
              </a:ext>
            </a:extLst>
          </p:cNvPr>
          <p:cNvSpPr/>
          <p:nvPr userDrawn="1"/>
        </p:nvSpPr>
        <p:spPr>
          <a:xfrm>
            <a:off x="-49056" y="-57128"/>
            <a:ext cx="782783" cy="6915128"/>
          </a:xfrm>
          <a:prstGeom prst="rect">
            <a:avLst/>
          </a:prstGeom>
          <a:solidFill>
            <a:srgbClr val="0307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3DB0167-16BD-DC43-9452-10C0414500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424" y="-1"/>
            <a:ext cx="11513217" cy="68580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3BD4894-3286-1649-8627-E81F76BAA486}"/>
              </a:ext>
            </a:extLst>
          </p:cNvPr>
          <p:cNvSpPr/>
          <p:nvPr userDrawn="1"/>
        </p:nvSpPr>
        <p:spPr>
          <a:xfrm>
            <a:off x="716108" y="-57128"/>
            <a:ext cx="5666764" cy="691512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77000">
                <a:srgbClr val="000000">
                  <a:alpha val="88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4DAD0CE7-2558-7F4C-94FC-CADEC70C7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0373" y="0"/>
            <a:ext cx="12252331" cy="6858000"/>
          </a:xfrm>
          <a:custGeom>
            <a:avLst/>
            <a:gdLst>
              <a:gd name="connsiteX0" fmla="*/ 10685859 w 12252331"/>
              <a:gd name="connsiteY0" fmla="*/ 0 h 6915128"/>
              <a:gd name="connsiteX1" fmla="*/ 12252331 w 12252331"/>
              <a:gd name="connsiteY1" fmla="*/ 0 h 6915128"/>
              <a:gd name="connsiteX2" fmla="*/ 12252331 w 12252331"/>
              <a:gd name="connsiteY2" fmla="*/ 6915128 h 6915128"/>
              <a:gd name="connsiteX3" fmla="*/ 0 w 12252331"/>
              <a:gd name="connsiteY3" fmla="*/ 6915128 h 6915128"/>
              <a:gd name="connsiteX4" fmla="*/ 0 w 12252331"/>
              <a:gd name="connsiteY4" fmla="*/ 4468198 h 6915128"/>
              <a:gd name="connsiteX5" fmla="*/ 164219 w 12252331"/>
              <a:gd name="connsiteY5" fmla="*/ 4657779 h 6915128"/>
              <a:gd name="connsiteX6" fmla="*/ 4651771 w 12252331"/>
              <a:gd name="connsiteY6" fmla="*/ 6643982 h 6915128"/>
              <a:gd name="connsiteX7" fmla="*/ 10714243 w 12252331"/>
              <a:gd name="connsiteY7" fmla="*/ 581510 h 6915128"/>
              <a:gd name="connsiteX8" fmla="*/ 10706355 w 12252331"/>
              <a:gd name="connsiteY8" fmla="*/ 269536 h 6915128"/>
              <a:gd name="connsiteX9" fmla="*/ 10685859 w 12252331"/>
              <a:gd name="connsiteY9" fmla="*/ 0 h 691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52331" h="6915128">
                <a:moveTo>
                  <a:pt x="10685859" y="0"/>
                </a:moveTo>
                <a:lnTo>
                  <a:pt x="12252331" y="0"/>
                </a:lnTo>
                <a:lnTo>
                  <a:pt x="12252331" y="6915128"/>
                </a:lnTo>
                <a:lnTo>
                  <a:pt x="0" y="6915128"/>
                </a:lnTo>
                <a:lnTo>
                  <a:pt x="0" y="4468198"/>
                </a:lnTo>
                <a:lnTo>
                  <a:pt x="164219" y="4657779"/>
                </a:lnTo>
                <a:cubicBezTo>
                  <a:pt x="1273214" y="5877946"/>
                  <a:pt x="2873034" y="6643982"/>
                  <a:pt x="4651771" y="6643982"/>
                </a:cubicBezTo>
                <a:cubicBezTo>
                  <a:pt x="7999982" y="6643982"/>
                  <a:pt x="10714243" y="3929721"/>
                  <a:pt x="10714243" y="581510"/>
                </a:cubicBezTo>
                <a:cubicBezTo>
                  <a:pt x="10714243" y="476878"/>
                  <a:pt x="10711592" y="372866"/>
                  <a:pt x="10706355" y="269536"/>
                </a:cubicBezTo>
                <a:lnTo>
                  <a:pt x="10685859" y="0"/>
                </a:lnTo>
                <a:close/>
              </a:path>
            </a:pathLst>
          </a:cu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25F9876-EA54-6B46-8841-069B0442729B}"/>
              </a:ext>
            </a:extLst>
          </p:cNvPr>
          <p:cNvSpPr/>
          <p:nvPr userDrawn="1"/>
        </p:nvSpPr>
        <p:spPr>
          <a:xfrm>
            <a:off x="-69869" y="-93477"/>
            <a:ext cx="6639379" cy="2299891"/>
          </a:xfrm>
          <a:custGeom>
            <a:avLst/>
            <a:gdLst>
              <a:gd name="connsiteX0" fmla="*/ 0 w 6639379"/>
              <a:gd name="connsiteY0" fmla="*/ 0 h 2299891"/>
              <a:gd name="connsiteX1" fmla="*/ 6639379 w 6639379"/>
              <a:gd name="connsiteY1" fmla="*/ 0 h 2299891"/>
              <a:gd name="connsiteX2" fmla="*/ 6630900 w 6639379"/>
              <a:gd name="connsiteY2" fmla="*/ 21503 h 2299891"/>
              <a:gd name="connsiteX3" fmla="*/ 3193611 w 6639379"/>
              <a:gd name="connsiteY3" fmla="*/ 2299891 h 2299891"/>
              <a:gd name="connsiteX4" fmla="*/ 3234 w 6639379"/>
              <a:gd name="connsiteY4" fmla="*/ 503817 h 2299891"/>
              <a:gd name="connsiteX5" fmla="*/ 0 w 6639379"/>
              <a:gd name="connsiteY5" fmla="*/ 498031 h 2299891"/>
              <a:gd name="connsiteX6" fmla="*/ 0 w 6639379"/>
              <a:gd name="connsiteY6" fmla="*/ 0 h 229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9379" h="2299891">
                <a:moveTo>
                  <a:pt x="0" y="0"/>
                </a:moveTo>
                <a:lnTo>
                  <a:pt x="6639379" y="0"/>
                </a:lnTo>
                <a:lnTo>
                  <a:pt x="6630900" y="21503"/>
                </a:lnTo>
                <a:cubicBezTo>
                  <a:pt x="6064588" y="1360416"/>
                  <a:pt x="4738812" y="2299891"/>
                  <a:pt x="3193611" y="2299891"/>
                </a:cubicBezTo>
                <a:cubicBezTo>
                  <a:pt x="1841560" y="2299891"/>
                  <a:pt x="657507" y="1580606"/>
                  <a:pt x="3234" y="503817"/>
                </a:cubicBezTo>
                <a:lnTo>
                  <a:pt x="0" y="49803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57FEA5-33A0-BF4C-81CE-C73C1D81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0703" y="419694"/>
            <a:ext cx="1989437" cy="452731"/>
            <a:chOff x="869522" y="1247409"/>
            <a:chExt cx="1989437" cy="452731"/>
          </a:xfrm>
          <a:solidFill>
            <a:schemeClr val="accent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C694AA2-2BE0-744F-B59C-2E8B73B7E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524565" y="1247409"/>
              <a:ext cx="292439" cy="452731"/>
            </a:xfrm>
            <a:custGeom>
              <a:avLst/>
              <a:gdLst>
                <a:gd name="connsiteX0" fmla="*/ 241072 w 292439"/>
                <a:gd name="connsiteY0" fmla="*/ 452214 h 452731"/>
                <a:gd name="connsiteX1" fmla="*/ 204992 w 292439"/>
                <a:gd name="connsiteY1" fmla="*/ 436879 h 452731"/>
                <a:gd name="connsiteX2" fmla="*/ -855 w 292439"/>
                <a:gd name="connsiteY2" fmla="*/ 225995 h 452731"/>
                <a:gd name="connsiteX3" fmla="*/ 204991 w 292439"/>
                <a:gd name="connsiteY3" fmla="*/ 14731 h 452731"/>
                <a:gd name="connsiteX4" fmla="*/ 276297 w 292439"/>
                <a:gd name="connsiteY4" fmla="*/ 13873 h 452731"/>
                <a:gd name="connsiteX5" fmla="*/ 277152 w 292439"/>
                <a:gd name="connsiteY5" fmla="*/ 85406 h 452731"/>
                <a:gd name="connsiteX6" fmla="*/ 140522 w 292439"/>
                <a:gd name="connsiteY6" fmla="*/ 225995 h 452731"/>
                <a:gd name="connsiteX7" fmla="*/ 277057 w 292439"/>
                <a:gd name="connsiteY7" fmla="*/ 366204 h 452731"/>
                <a:gd name="connsiteX8" fmla="*/ 291584 w 292439"/>
                <a:gd name="connsiteY8" fmla="*/ 401922 h 452731"/>
                <a:gd name="connsiteX9" fmla="*/ 241262 w 292439"/>
                <a:gd name="connsiteY9" fmla="*/ 452215 h 452731"/>
                <a:gd name="connsiteX10" fmla="*/ 241072 w 292439"/>
                <a:gd name="connsiteY10" fmla="*/ 452215 h 45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439" h="452731">
                  <a:moveTo>
                    <a:pt x="241072" y="452214"/>
                  </a:moveTo>
                  <a:cubicBezTo>
                    <a:pt x="227454" y="452302"/>
                    <a:pt x="214401" y="446755"/>
                    <a:pt x="204992" y="436879"/>
                  </a:cubicBezTo>
                  <a:lnTo>
                    <a:pt x="-855" y="225995"/>
                  </a:lnTo>
                  <a:lnTo>
                    <a:pt x="204991" y="14731"/>
                  </a:lnTo>
                  <a:cubicBezTo>
                    <a:pt x="224446" y="-5259"/>
                    <a:pt x="256370" y="-5643"/>
                    <a:pt x="276297" y="13873"/>
                  </a:cubicBezTo>
                  <a:cubicBezTo>
                    <a:pt x="296224" y="33390"/>
                    <a:pt x="296606" y="65416"/>
                    <a:pt x="277152" y="85406"/>
                  </a:cubicBezTo>
                  <a:lnTo>
                    <a:pt x="140522" y="225995"/>
                  </a:lnTo>
                  <a:lnTo>
                    <a:pt x="277057" y="366204"/>
                  </a:lnTo>
                  <a:cubicBezTo>
                    <a:pt x="286386" y="375734"/>
                    <a:pt x="291605" y="388564"/>
                    <a:pt x="291584" y="401922"/>
                  </a:cubicBezTo>
                  <a:cubicBezTo>
                    <a:pt x="291532" y="429750"/>
                    <a:pt x="269003" y="452267"/>
                    <a:pt x="241262" y="452215"/>
                  </a:cubicBezTo>
                  <a:cubicBezTo>
                    <a:pt x="241199" y="452215"/>
                    <a:pt x="241136" y="452215"/>
                    <a:pt x="241072" y="452215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3889195-78FF-A34E-9F60-EE76D5A76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15945" y="1249710"/>
              <a:ext cx="101119" cy="450430"/>
            </a:xfrm>
            <a:custGeom>
              <a:avLst/>
              <a:gdLst>
                <a:gd name="connsiteX0" fmla="*/ 49752 w 101119"/>
                <a:gd name="connsiteY0" fmla="*/ 449914 h 450430"/>
                <a:gd name="connsiteX1" fmla="*/ -855 w 101119"/>
                <a:gd name="connsiteY1" fmla="*/ 399241 h 450430"/>
                <a:gd name="connsiteX2" fmla="*/ -855 w 101119"/>
                <a:gd name="connsiteY2" fmla="*/ 48054 h 450430"/>
                <a:gd name="connsiteX3" fmla="*/ 51896 w 101119"/>
                <a:gd name="connsiteY3" fmla="*/ -468 h 450430"/>
                <a:gd name="connsiteX4" fmla="*/ 100264 w 101119"/>
                <a:gd name="connsiteY4" fmla="*/ 48054 h 450430"/>
                <a:gd name="connsiteX5" fmla="*/ 100264 w 101119"/>
                <a:gd name="connsiteY5" fmla="*/ 399241 h 450430"/>
                <a:gd name="connsiteX6" fmla="*/ 50133 w 101119"/>
                <a:gd name="connsiteY6" fmla="*/ 449914 h 450430"/>
                <a:gd name="connsiteX7" fmla="*/ 49752 w 101119"/>
                <a:gd name="connsiteY7" fmla="*/ 449914 h 45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119" h="450430">
                  <a:moveTo>
                    <a:pt x="49752" y="449914"/>
                  </a:moveTo>
                  <a:cubicBezTo>
                    <a:pt x="21840" y="449914"/>
                    <a:pt x="-802" y="427242"/>
                    <a:pt x="-855" y="399241"/>
                  </a:cubicBezTo>
                  <a:lnTo>
                    <a:pt x="-855" y="48054"/>
                  </a:lnTo>
                  <a:cubicBezTo>
                    <a:pt x="355" y="20042"/>
                    <a:pt x="23972" y="-1682"/>
                    <a:pt x="51896" y="-468"/>
                  </a:cubicBezTo>
                  <a:cubicBezTo>
                    <a:pt x="78123" y="673"/>
                    <a:pt x="99127" y="21743"/>
                    <a:pt x="100264" y="48054"/>
                  </a:cubicBezTo>
                  <a:lnTo>
                    <a:pt x="100264" y="399241"/>
                  </a:lnTo>
                  <a:cubicBezTo>
                    <a:pt x="100369" y="427121"/>
                    <a:pt x="77925" y="449809"/>
                    <a:pt x="50133" y="449914"/>
                  </a:cubicBezTo>
                  <a:cubicBezTo>
                    <a:pt x="50006" y="449915"/>
                    <a:pt x="49879" y="449915"/>
                    <a:pt x="49752" y="449914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0102B8E-1CAA-3B40-B653-16D427AF2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69130" y="1247604"/>
              <a:ext cx="412072" cy="452368"/>
            </a:xfrm>
            <a:custGeom>
              <a:avLst/>
              <a:gdLst>
                <a:gd name="connsiteX0" fmla="*/ 229963 w 412072"/>
                <a:gd name="connsiteY0" fmla="*/ 451829 h 452368"/>
                <a:gd name="connsiteX1" fmla="*/ -855 w 412072"/>
                <a:gd name="connsiteY1" fmla="*/ 225801 h 452368"/>
                <a:gd name="connsiteX2" fmla="*/ 229963 w 412072"/>
                <a:gd name="connsiteY2" fmla="*/ -513 h 452368"/>
                <a:gd name="connsiteX3" fmla="*/ 350451 w 412072"/>
                <a:gd name="connsiteY3" fmla="*/ 31395 h 452368"/>
                <a:gd name="connsiteX4" fmla="*/ 367626 w 412072"/>
                <a:gd name="connsiteY4" fmla="*/ 101233 h 452368"/>
                <a:gd name="connsiteX5" fmla="*/ 324910 w 412072"/>
                <a:gd name="connsiteY5" fmla="*/ 125788 h 452368"/>
                <a:gd name="connsiteX6" fmla="*/ 298800 w 412072"/>
                <a:gd name="connsiteY6" fmla="*/ 118549 h 452368"/>
                <a:gd name="connsiteX7" fmla="*/ 231102 w 412072"/>
                <a:gd name="connsiteY7" fmla="*/ 99499 h 452368"/>
                <a:gd name="connsiteX8" fmla="*/ 102732 w 412072"/>
                <a:gd name="connsiteY8" fmla="*/ 225896 h 452368"/>
                <a:gd name="connsiteX9" fmla="*/ 231102 w 412072"/>
                <a:gd name="connsiteY9" fmla="*/ 352007 h 452368"/>
                <a:gd name="connsiteX10" fmla="*/ 310098 w 412072"/>
                <a:gd name="connsiteY10" fmla="*/ 328195 h 452368"/>
                <a:gd name="connsiteX11" fmla="*/ 310098 w 412072"/>
                <a:gd name="connsiteY11" fmla="*/ 281903 h 452368"/>
                <a:gd name="connsiteX12" fmla="*/ 276297 w 412072"/>
                <a:gd name="connsiteY12" fmla="*/ 281903 h 452368"/>
                <a:gd name="connsiteX13" fmla="*/ 227929 w 412072"/>
                <a:gd name="connsiteY13" fmla="*/ 228984 h 452368"/>
                <a:gd name="connsiteX14" fmla="*/ 276297 w 412072"/>
                <a:gd name="connsiteY14" fmla="*/ 180462 h 452368"/>
                <a:gd name="connsiteX15" fmla="*/ 360610 w 412072"/>
                <a:gd name="connsiteY15" fmla="*/ 180462 h 452368"/>
                <a:gd name="connsiteX16" fmla="*/ 411217 w 412072"/>
                <a:gd name="connsiteY16" fmla="*/ 231230 h 452368"/>
                <a:gd name="connsiteX17" fmla="*/ 411217 w 412072"/>
                <a:gd name="connsiteY17" fmla="*/ 347911 h 452368"/>
                <a:gd name="connsiteX18" fmla="*/ 394411 w 412072"/>
                <a:gd name="connsiteY18" fmla="*/ 388202 h 452368"/>
                <a:gd name="connsiteX19" fmla="*/ 229962 w 412072"/>
                <a:gd name="connsiteY19" fmla="*/ 451829 h 45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2072" h="452368">
                  <a:moveTo>
                    <a:pt x="229963" y="451829"/>
                  </a:moveTo>
                  <a:cubicBezTo>
                    <a:pt x="99410" y="451829"/>
                    <a:pt x="-855" y="363437"/>
                    <a:pt x="-855" y="225801"/>
                  </a:cubicBezTo>
                  <a:cubicBezTo>
                    <a:pt x="-855" y="101976"/>
                    <a:pt x="85357" y="-513"/>
                    <a:pt x="229963" y="-513"/>
                  </a:cubicBezTo>
                  <a:cubicBezTo>
                    <a:pt x="272229" y="-731"/>
                    <a:pt x="313799" y="10278"/>
                    <a:pt x="350451" y="31395"/>
                  </a:cubicBezTo>
                  <a:cubicBezTo>
                    <a:pt x="374418" y="45923"/>
                    <a:pt x="382108" y="77190"/>
                    <a:pt x="367626" y="101233"/>
                  </a:cubicBezTo>
                  <a:cubicBezTo>
                    <a:pt x="358570" y="116269"/>
                    <a:pt x="342420" y="125552"/>
                    <a:pt x="324910" y="125788"/>
                  </a:cubicBezTo>
                  <a:cubicBezTo>
                    <a:pt x="315732" y="125655"/>
                    <a:pt x="306742" y="123163"/>
                    <a:pt x="298800" y="118549"/>
                  </a:cubicBezTo>
                  <a:cubicBezTo>
                    <a:pt x="278219" y="106519"/>
                    <a:pt x="254916" y="99962"/>
                    <a:pt x="231102" y="99499"/>
                  </a:cubicBezTo>
                  <a:cubicBezTo>
                    <a:pt x="151631" y="99499"/>
                    <a:pt x="102732" y="153887"/>
                    <a:pt x="102732" y="225896"/>
                  </a:cubicBezTo>
                  <a:cubicBezTo>
                    <a:pt x="102732" y="302096"/>
                    <a:pt x="156758" y="352007"/>
                    <a:pt x="231102" y="352007"/>
                  </a:cubicBezTo>
                  <a:cubicBezTo>
                    <a:pt x="259112" y="351481"/>
                    <a:pt x="286439" y="343244"/>
                    <a:pt x="310098" y="328195"/>
                  </a:cubicBezTo>
                  <a:lnTo>
                    <a:pt x="310098" y="281903"/>
                  </a:lnTo>
                  <a:lnTo>
                    <a:pt x="276297" y="281903"/>
                  </a:lnTo>
                  <a:cubicBezTo>
                    <a:pt x="248374" y="280689"/>
                    <a:pt x="226718" y="256997"/>
                    <a:pt x="227929" y="228984"/>
                  </a:cubicBezTo>
                  <a:cubicBezTo>
                    <a:pt x="229066" y="202673"/>
                    <a:pt x="250069" y="181603"/>
                    <a:pt x="276297" y="180462"/>
                  </a:cubicBezTo>
                  <a:lnTo>
                    <a:pt x="360610" y="180462"/>
                  </a:lnTo>
                  <a:cubicBezTo>
                    <a:pt x="388516" y="180566"/>
                    <a:pt x="411113" y="203235"/>
                    <a:pt x="411217" y="231230"/>
                  </a:cubicBezTo>
                  <a:lnTo>
                    <a:pt x="411217" y="347911"/>
                  </a:lnTo>
                  <a:cubicBezTo>
                    <a:pt x="411153" y="363044"/>
                    <a:pt x="405110" y="377533"/>
                    <a:pt x="394411" y="388202"/>
                  </a:cubicBezTo>
                  <a:cubicBezTo>
                    <a:pt x="349819" y="429883"/>
                    <a:pt x="290905" y="452678"/>
                    <a:pt x="229962" y="451829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DDF5ED2-ABB7-4240-B594-4BB0FC70C88F}"/>
                </a:ext>
              </a:extLst>
            </p:cNvPr>
            <p:cNvSpPr/>
            <p:nvPr/>
          </p:nvSpPr>
          <p:spPr>
            <a:xfrm>
              <a:off x="869522" y="1247703"/>
              <a:ext cx="106721" cy="107061"/>
            </a:xfrm>
            <a:custGeom>
              <a:avLst/>
              <a:gdLst>
                <a:gd name="connsiteX0" fmla="*/ 106721 w 106721"/>
                <a:gd name="connsiteY0" fmla="*/ 53531 h 107061"/>
                <a:gd name="connsiteX1" fmla="*/ 53361 w 106721"/>
                <a:gd name="connsiteY1" fmla="*/ 107061 h 107061"/>
                <a:gd name="connsiteX2" fmla="*/ 0 w 106721"/>
                <a:gd name="connsiteY2" fmla="*/ 53531 h 107061"/>
                <a:gd name="connsiteX3" fmla="*/ 53361 w 106721"/>
                <a:gd name="connsiteY3" fmla="*/ 0 h 107061"/>
                <a:gd name="connsiteX4" fmla="*/ 106721 w 106721"/>
                <a:gd name="connsiteY4" fmla="*/ 53531 h 10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721" h="107061">
                  <a:moveTo>
                    <a:pt x="106721" y="53531"/>
                  </a:moveTo>
                  <a:cubicBezTo>
                    <a:pt x="106721" y="83095"/>
                    <a:pt x="82831" y="107061"/>
                    <a:pt x="53361" y="107061"/>
                  </a:cubicBezTo>
                  <a:cubicBezTo>
                    <a:pt x="23890" y="107061"/>
                    <a:pt x="0" y="83095"/>
                    <a:pt x="0" y="53531"/>
                  </a:cubicBezTo>
                  <a:cubicBezTo>
                    <a:pt x="0" y="23966"/>
                    <a:pt x="23890" y="0"/>
                    <a:pt x="53361" y="0"/>
                  </a:cubicBezTo>
                  <a:cubicBezTo>
                    <a:pt x="82831" y="0"/>
                    <a:pt x="106721" y="23966"/>
                    <a:pt x="106721" y="53531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CF8A64B-A938-574B-8FCE-C1F9B02DA05C}"/>
                </a:ext>
              </a:extLst>
            </p:cNvPr>
            <p:cNvSpPr/>
            <p:nvPr/>
          </p:nvSpPr>
          <p:spPr>
            <a:xfrm>
              <a:off x="1196141" y="1247703"/>
              <a:ext cx="106721" cy="107061"/>
            </a:xfrm>
            <a:custGeom>
              <a:avLst/>
              <a:gdLst>
                <a:gd name="connsiteX0" fmla="*/ 106721 w 106721"/>
                <a:gd name="connsiteY0" fmla="*/ 53531 h 107061"/>
                <a:gd name="connsiteX1" fmla="*/ 53361 w 106721"/>
                <a:gd name="connsiteY1" fmla="*/ 107061 h 107061"/>
                <a:gd name="connsiteX2" fmla="*/ 0 w 106721"/>
                <a:gd name="connsiteY2" fmla="*/ 53531 h 107061"/>
                <a:gd name="connsiteX3" fmla="*/ 53361 w 106721"/>
                <a:gd name="connsiteY3" fmla="*/ 0 h 107061"/>
                <a:gd name="connsiteX4" fmla="*/ 106721 w 106721"/>
                <a:gd name="connsiteY4" fmla="*/ 53531 h 10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721" h="107061">
                  <a:moveTo>
                    <a:pt x="106721" y="53531"/>
                  </a:moveTo>
                  <a:cubicBezTo>
                    <a:pt x="106721" y="83095"/>
                    <a:pt x="82831" y="107061"/>
                    <a:pt x="53361" y="107061"/>
                  </a:cubicBezTo>
                  <a:cubicBezTo>
                    <a:pt x="23890" y="107061"/>
                    <a:pt x="0" y="83095"/>
                    <a:pt x="0" y="53531"/>
                  </a:cubicBezTo>
                  <a:cubicBezTo>
                    <a:pt x="0" y="23966"/>
                    <a:pt x="23890" y="0"/>
                    <a:pt x="53361" y="0"/>
                  </a:cubicBezTo>
                  <a:cubicBezTo>
                    <a:pt x="82831" y="0"/>
                    <a:pt x="106721" y="23966"/>
                    <a:pt x="106721" y="53531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CB5BAB0-3068-C443-A34A-8BFF22DF2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2275" y="1402681"/>
              <a:ext cx="427739" cy="297458"/>
            </a:xfrm>
            <a:custGeom>
              <a:avLst/>
              <a:gdLst>
                <a:gd name="connsiteX0" fmla="*/ 213062 w 427739"/>
                <a:gd name="connsiteY0" fmla="*/ 296942 h 297458"/>
                <a:gd name="connsiteX1" fmla="*/ -855 w 427739"/>
                <a:gd name="connsiteY1" fmla="*/ 82439 h 297458"/>
                <a:gd name="connsiteX2" fmla="*/ -855 w 427739"/>
                <a:gd name="connsiteY2" fmla="*/ 48054 h 297458"/>
                <a:gd name="connsiteX3" fmla="*/ 51896 w 427739"/>
                <a:gd name="connsiteY3" fmla="*/ -468 h 297458"/>
                <a:gd name="connsiteX4" fmla="*/ 100264 w 427739"/>
                <a:gd name="connsiteY4" fmla="*/ 48054 h 297458"/>
                <a:gd name="connsiteX5" fmla="*/ 100264 w 427739"/>
                <a:gd name="connsiteY5" fmla="*/ 83678 h 297458"/>
                <a:gd name="connsiteX6" fmla="*/ 213062 w 427739"/>
                <a:gd name="connsiteY6" fmla="*/ 196835 h 297458"/>
                <a:gd name="connsiteX7" fmla="*/ 325765 w 427739"/>
                <a:gd name="connsiteY7" fmla="*/ 83678 h 297458"/>
                <a:gd name="connsiteX8" fmla="*/ 325765 w 427739"/>
                <a:gd name="connsiteY8" fmla="*/ 48054 h 297458"/>
                <a:gd name="connsiteX9" fmla="*/ 378516 w 427739"/>
                <a:gd name="connsiteY9" fmla="*/ -468 h 297458"/>
                <a:gd name="connsiteX10" fmla="*/ 426884 w 427739"/>
                <a:gd name="connsiteY10" fmla="*/ 48054 h 297458"/>
                <a:gd name="connsiteX11" fmla="*/ 426884 w 427739"/>
                <a:gd name="connsiteY11" fmla="*/ 82439 h 297458"/>
                <a:gd name="connsiteX12" fmla="*/ 213062 w 427739"/>
                <a:gd name="connsiteY12" fmla="*/ 296942 h 29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739" h="297458">
                  <a:moveTo>
                    <a:pt x="213062" y="296942"/>
                  </a:moveTo>
                  <a:cubicBezTo>
                    <a:pt x="95021" y="296785"/>
                    <a:pt x="-646" y="200856"/>
                    <a:pt x="-855" y="82439"/>
                  </a:cubicBezTo>
                  <a:lnTo>
                    <a:pt x="-855" y="48054"/>
                  </a:lnTo>
                  <a:cubicBezTo>
                    <a:pt x="355" y="20042"/>
                    <a:pt x="23972" y="-1682"/>
                    <a:pt x="51896" y="-468"/>
                  </a:cubicBezTo>
                  <a:cubicBezTo>
                    <a:pt x="78123" y="673"/>
                    <a:pt x="99127" y="21743"/>
                    <a:pt x="100264" y="48054"/>
                  </a:cubicBezTo>
                  <a:lnTo>
                    <a:pt x="100264" y="83678"/>
                  </a:lnTo>
                  <a:cubicBezTo>
                    <a:pt x="100264" y="146067"/>
                    <a:pt x="137199" y="196835"/>
                    <a:pt x="213062" y="196835"/>
                  </a:cubicBezTo>
                  <a:cubicBezTo>
                    <a:pt x="284178" y="196835"/>
                    <a:pt x="325765" y="146067"/>
                    <a:pt x="325765" y="83678"/>
                  </a:cubicBezTo>
                  <a:lnTo>
                    <a:pt x="325765" y="48054"/>
                  </a:lnTo>
                  <a:cubicBezTo>
                    <a:pt x="326976" y="20042"/>
                    <a:pt x="350592" y="-1682"/>
                    <a:pt x="378516" y="-468"/>
                  </a:cubicBezTo>
                  <a:cubicBezTo>
                    <a:pt x="404743" y="673"/>
                    <a:pt x="425747" y="21743"/>
                    <a:pt x="426884" y="48054"/>
                  </a:cubicBezTo>
                  <a:lnTo>
                    <a:pt x="426884" y="82439"/>
                  </a:lnTo>
                  <a:cubicBezTo>
                    <a:pt x="426675" y="200819"/>
                    <a:pt x="331066" y="296733"/>
                    <a:pt x="213062" y="296942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A86DEFD-E483-FA4A-AE1A-D639D96A711E}"/>
                </a:ext>
              </a:extLst>
            </p:cNvPr>
            <p:cNvSpPr/>
            <p:nvPr/>
          </p:nvSpPr>
          <p:spPr>
            <a:xfrm>
              <a:off x="2616463" y="1352097"/>
              <a:ext cx="242496" cy="242982"/>
            </a:xfrm>
            <a:custGeom>
              <a:avLst/>
              <a:gdLst>
                <a:gd name="connsiteX0" fmla="*/ 223886 w 242496"/>
                <a:gd name="connsiteY0" fmla="*/ 98925 h 242982"/>
                <a:gd name="connsiteX1" fmla="*/ 142706 w 242496"/>
                <a:gd name="connsiteY1" fmla="*/ 98925 h 242982"/>
                <a:gd name="connsiteX2" fmla="*/ 142706 w 242496"/>
                <a:gd name="connsiteY2" fmla="*/ 17486 h 242982"/>
                <a:gd name="connsiteX3" fmla="*/ 124760 w 242496"/>
                <a:gd name="connsiteY3" fmla="*/ -516 h 242982"/>
                <a:gd name="connsiteX4" fmla="*/ 116405 w 242496"/>
                <a:gd name="connsiteY4" fmla="*/ -516 h 242982"/>
                <a:gd name="connsiteX5" fmla="*/ 98460 w 242496"/>
                <a:gd name="connsiteY5" fmla="*/ 17486 h 242982"/>
                <a:gd name="connsiteX6" fmla="*/ 98460 w 242496"/>
                <a:gd name="connsiteY6" fmla="*/ 98925 h 242982"/>
                <a:gd name="connsiteX7" fmla="*/ 17090 w 242496"/>
                <a:gd name="connsiteY7" fmla="*/ 98925 h 242982"/>
                <a:gd name="connsiteX8" fmla="*/ -855 w 242496"/>
                <a:gd name="connsiteY8" fmla="*/ 117022 h 242982"/>
                <a:gd name="connsiteX9" fmla="*/ -855 w 242496"/>
                <a:gd name="connsiteY9" fmla="*/ 125308 h 242982"/>
                <a:gd name="connsiteX10" fmla="*/ 17090 w 242496"/>
                <a:gd name="connsiteY10" fmla="*/ 143311 h 242982"/>
                <a:gd name="connsiteX11" fmla="*/ 98271 w 242496"/>
                <a:gd name="connsiteY11" fmla="*/ 143311 h 242982"/>
                <a:gd name="connsiteX12" fmla="*/ 98271 w 242496"/>
                <a:gd name="connsiteY12" fmla="*/ 224369 h 242982"/>
                <a:gd name="connsiteX13" fmla="*/ 116216 w 242496"/>
                <a:gd name="connsiteY13" fmla="*/ 242466 h 242982"/>
                <a:gd name="connsiteX14" fmla="*/ 124570 w 242496"/>
                <a:gd name="connsiteY14" fmla="*/ 242466 h 242982"/>
                <a:gd name="connsiteX15" fmla="*/ 142516 w 242496"/>
                <a:gd name="connsiteY15" fmla="*/ 224465 h 242982"/>
                <a:gd name="connsiteX16" fmla="*/ 142516 w 242496"/>
                <a:gd name="connsiteY16" fmla="*/ 224369 h 242982"/>
                <a:gd name="connsiteX17" fmla="*/ 142516 w 242496"/>
                <a:gd name="connsiteY17" fmla="*/ 142930 h 242982"/>
                <a:gd name="connsiteX18" fmla="*/ 223696 w 242496"/>
                <a:gd name="connsiteY18" fmla="*/ 142930 h 242982"/>
                <a:gd name="connsiteX19" fmla="*/ 241641 w 242496"/>
                <a:gd name="connsiteY19" fmla="*/ 125119 h 242982"/>
                <a:gd name="connsiteX20" fmla="*/ 241641 w 242496"/>
                <a:gd name="connsiteY20" fmla="*/ 124928 h 242982"/>
                <a:gd name="connsiteX21" fmla="*/ 241641 w 242496"/>
                <a:gd name="connsiteY21" fmla="*/ 116641 h 242982"/>
                <a:gd name="connsiteX22" fmla="*/ 223886 w 242496"/>
                <a:gd name="connsiteY22" fmla="*/ 98925 h 24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2496" h="242982">
                  <a:moveTo>
                    <a:pt x="223886" y="98925"/>
                  </a:moveTo>
                  <a:lnTo>
                    <a:pt x="142706" y="98925"/>
                  </a:lnTo>
                  <a:lnTo>
                    <a:pt x="142706" y="17486"/>
                  </a:lnTo>
                  <a:cubicBezTo>
                    <a:pt x="142706" y="7544"/>
                    <a:pt x="134671" y="-516"/>
                    <a:pt x="124760" y="-516"/>
                  </a:cubicBezTo>
                  <a:lnTo>
                    <a:pt x="116405" y="-516"/>
                  </a:lnTo>
                  <a:cubicBezTo>
                    <a:pt x="106494" y="-516"/>
                    <a:pt x="98460" y="7544"/>
                    <a:pt x="98460" y="17486"/>
                  </a:cubicBezTo>
                  <a:lnTo>
                    <a:pt x="98460" y="98925"/>
                  </a:lnTo>
                  <a:lnTo>
                    <a:pt x="17090" y="98925"/>
                  </a:lnTo>
                  <a:cubicBezTo>
                    <a:pt x="7164" y="98977"/>
                    <a:pt x="-855" y="107064"/>
                    <a:pt x="-855" y="117022"/>
                  </a:cubicBezTo>
                  <a:lnTo>
                    <a:pt x="-855" y="125308"/>
                  </a:lnTo>
                  <a:cubicBezTo>
                    <a:pt x="-855" y="135251"/>
                    <a:pt x="7179" y="143311"/>
                    <a:pt x="17090" y="143311"/>
                  </a:cubicBezTo>
                  <a:lnTo>
                    <a:pt x="98271" y="143311"/>
                  </a:lnTo>
                  <a:lnTo>
                    <a:pt x="98271" y="224369"/>
                  </a:lnTo>
                  <a:cubicBezTo>
                    <a:pt x="98271" y="234327"/>
                    <a:pt x="106290" y="242414"/>
                    <a:pt x="116216" y="242466"/>
                  </a:cubicBezTo>
                  <a:lnTo>
                    <a:pt x="124570" y="242466"/>
                  </a:lnTo>
                  <a:cubicBezTo>
                    <a:pt x="134481" y="242466"/>
                    <a:pt x="142516" y="234407"/>
                    <a:pt x="142516" y="224465"/>
                  </a:cubicBezTo>
                  <a:cubicBezTo>
                    <a:pt x="142516" y="224433"/>
                    <a:pt x="142516" y="224401"/>
                    <a:pt x="142516" y="224369"/>
                  </a:cubicBezTo>
                  <a:lnTo>
                    <a:pt x="142516" y="142930"/>
                  </a:lnTo>
                  <a:lnTo>
                    <a:pt x="223696" y="142930"/>
                  </a:lnTo>
                  <a:cubicBezTo>
                    <a:pt x="233555" y="142983"/>
                    <a:pt x="241589" y="135008"/>
                    <a:pt x="241641" y="125119"/>
                  </a:cubicBezTo>
                  <a:cubicBezTo>
                    <a:pt x="241641" y="125055"/>
                    <a:pt x="241641" y="124992"/>
                    <a:pt x="241641" y="124928"/>
                  </a:cubicBezTo>
                  <a:lnTo>
                    <a:pt x="241641" y="116641"/>
                  </a:lnTo>
                  <a:cubicBezTo>
                    <a:pt x="241487" y="106884"/>
                    <a:pt x="233613" y="99026"/>
                    <a:pt x="223886" y="98925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D24B492-B404-FA48-B366-B4BD0684E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35029" y="245222"/>
            <a:ext cx="2723649" cy="98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add logo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74CED8A-BAF5-AB4C-BA06-5D9352FC7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30325" y="1675366"/>
            <a:ext cx="242850" cy="2428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resenter's Name" descr="Presenter's Name">
            <a:extLst>
              <a:ext uri="{FF2B5EF4-FFF2-40B4-BE49-F238E27FC236}">
                <a16:creationId xmlns:a16="http://schemas.microsoft.com/office/drawing/2014/main" id="{3E86B4B5-A60C-8242-B957-DAE1FE12A0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7907" y="5371302"/>
            <a:ext cx="4874803" cy="5325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39" name="Date" descr="Date">
            <a:extLst>
              <a:ext uri="{FF2B5EF4-FFF2-40B4-BE49-F238E27FC236}">
                <a16:creationId xmlns:a16="http://schemas.microsoft.com/office/drawing/2014/main" id="{F45C0FB2-7590-8F43-B75B-618FAB02A4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7907" y="4848315"/>
            <a:ext cx="4874803" cy="320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0" name="Presentation Title" descr="Presentation Title">
            <a:extLst>
              <a:ext uri="{FF2B5EF4-FFF2-40B4-BE49-F238E27FC236}">
                <a16:creationId xmlns:a16="http://schemas.microsoft.com/office/drawing/2014/main" id="{38AF5F15-CAC2-AF47-A2E9-C23250B793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7907" y="2948157"/>
            <a:ext cx="4874803" cy="17522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50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1" name="Company Name" descr="Date">
            <a:extLst>
              <a:ext uri="{FF2B5EF4-FFF2-40B4-BE49-F238E27FC236}">
                <a16:creationId xmlns:a16="http://schemas.microsoft.com/office/drawing/2014/main" id="{E8538EC9-B9FD-654E-BB8D-5BA11223FAF4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47906" y="2467459"/>
            <a:ext cx="4874803" cy="320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45" name="Copyright" descr="© UKG Inc.  All rights reserved.  ">
            <a:extLst>
              <a:ext uri="{FF2B5EF4-FFF2-40B4-BE49-F238E27FC236}">
                <a16:creationId xmlns:a16="http://schemas.microsoft.com/office/drawing/2014/main" id="{CC893DA4-6A18-2047-8CBD-E37DB41CDC40}"/>
              </a:ext>
            </a:extLst>
          </p:cNvPr>
          <p:cNvSpPr txBox="1">
            <a:spLocks/>
          </p:cNvSpPr>
          <p:nvPr userDrawn="1"/>
        </p:nvSpPr>
        <p:spPr>
          <a:xfrm>
            <a:off x="547910" y="6249482"/>
            <a:ext cx="4874803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i="0" kern="1200" spc="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800" b="0" spc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33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G - Title and Content-1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UKG Logo" descr="UKG Logo">
            <a:extLst>
              <a:ext uri="{FF2B5EF4-FFF2-40B4-BE49-F238E27FC236}">
                <a16:creationId xmlns:a16="http://schemas.microsoft.com/office/drawing/2014/main" id="{DA9E0315-A13A-3B4E-8303-F500ED2C8E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4879" y="6557979"/>
            <a:ext cx="618126" cy="197012"/>
          </a:xfrm>
          <a:prstGeom prst="rect">
            <a:avLst/>
          </a:prstGeom>
        </p:spPr>
      </p:pic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A240F-EAFE-E84F-B44C-6D7A08E0E40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15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Footnote" descr="Footnote">
            <a:extLst>
              <a:ext uri="{FF2B5EF4-FFF2-40B4-BE49-F238E27FC236}">
                <a16:creationId xmlns:a16="http://schemas.microsoft.com/office/drawing/2014/main" id="{07339208-111A-8E42-BDF6-1CB316BB5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8" name="Content" descr="Content">
            <a:extLst>
              <a:ext uri="{FF2B5EF4-FFF2-40B4-BE49-F238E27FC236}">
                <a16:creationId xmlns:a16="http://schemas.microsoft.com/office/drawing/2014/main" id="{37BA9A86-E8A1-6E4A-8652-CAB7BCD9C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tx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26916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96906-38BC-49E7-8D31-241C74287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04123-E324-4536-90C1-8E71628BF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A86AE-B3B9-4DB2-BC6F-C645CC14B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0F5ED-9EC8-406E-AB2A-A9411DF9B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FA809-E888-4CAD-A542-4085F2FD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C3CFA-0708-4E10-A50C-9E4436447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56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UKG - Quote Slide-Fusch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fidential Note" descr="Confidential">
            <a:extLst>
              <a:ext uri="{FF2B5EF4-FFF2-40B4-BE49-F238E27FC236}">
                <a16:creationId xmlns:a16="http://schemas.microsoft.com/office/drawing/2014/main" id="{7957D71C-FF18-AE45-8D7E-D4FD1C9D9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468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9" name="Slide Number" descr="Page Number">
            <a:extLst>
              <a:ext uri="{FF2B5EF4-FFF2-40B4-BE49-F238E27FC236}">
                <a16:creationId xmlns:a16="http://schemas.microsoft.com/office/drawing/2014/main" id="{2493E991-A0D0-D246-A9E5-26D832C02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Name" descr="Name">
            <a:extLst>
              <a:ext uri="{FF2B5EF4-FFF2-40B4-BE49-F238E27FC236}">
                <a16:creationId xmlns:a16="http://schemas.microsoft.com/office/drawing/2014/main" id="{4C0CA50E-40CA-6C4E-890F-1051F50EC9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6488" y="4464368"/>
            <a:ext cx="8108105" cy="6051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400" b="0" i="0" u="none" strike="noStrike">
                <a:solidFill>
                  <a:schemeClr val="bg1"/>
                </a:solidFill>
                <a:effectLst/>
              </a:defRPr>
            </a:lvl1pPr>
            <a:lvl2pPr marL="0" indent="0">
              <a:lnSpc>
                <a:spcPct val="100000"/>
              </a:lnSpc>
              <a:spcBef>
                <a:spcPts val="2000"/>
              </a:spcBef>
              <a:buFontTx/>
              <a:buNone/>
              <a:tabLst/>
              <a:defRPr sz="2800">
                <a:solidFill>
                  <a:schemeClr val="bg1"/>
                </a:solidFill>
              </a:defRPr>
            </a:lvl2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— Name (18 pt. minimum)</a:t>
            </a:r>
          </a:p>
        </p:txBody>
      </p:sp>
      <p:sp>
        <p:nvSpPr>
          <p:cNvPr id="10" name="Title" descr="Quote">
            <a:extLst>
              <a:ext uri="{FF2B5EF4-FFF2-40B4-BE49-F238E27FC236}">
                <a16:creationId xmlns:a16="http://schemas.microsoft.com/office/drawing/2014/main" id="{DB5D584D-41FB-0347-8E83-E71D1DCF7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6488" y="1824318"/>
            <a:ext cx="8108105" cy="256031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</p:spTree>
    <p:extLst>
      <p:ext uri="{BB962C8B-B14F-4D97-AF65-F5344CB8AC3E}">
        <p14:creationId xmlns:p14="http://schemas.microsoft.com/office/powerpoint/2010/main" val="49523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G - Top Rounded Teal Ba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fidential Note" descr="Confidential">
            <a:extLst>
              <a:ext uri="{FF2B5EF4-FFF2-40B4-BE49-F238E27FC236}">
                <a16:creationId xmlns:a16="http://schemas.microsoft.com/office/drawing/2014/main" id="{BEBCF2C5-1DC8-494A-B570-E5642048A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468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8" name="Slide Number" descr="Page Number">
            <a:extLst>
              <a:ext uri="{FF2B5EF4-FFF2-40B4-BE49-F238E27FC236}">
                <a16:creationId xmlns:a16="http://schemas.microsoft.com/office/drawing/2014/main" id="{2E7511FC-9335-7443-978D-EF558EF5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note" descr="Footnote">
            <a:extLst>
              <a:ext uri="{FF2B5EF4-FFF2-40B4-BE49-F238E27FC236}">
                <a16:creationId xmlns:a16="http://schemas.microsoft.com/office/drawing/2014/main" id="{E71D25D4-ECAB-AA43-AAC6-14BF02ABA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8" y="6009936"/>
            <a:ext cx="11078776" cy="38267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3" name="Content" descr="Content">
            <a:extLst>
              <a:ext uri="{FF2B5EF4-FFF2-40B4-BE49-F238E27FC236}">
                <a16:creationId xmlns:a16="http://schemas.microsoft.com/office/drawing/2014/main" id="{05D58C3D-6F2B-1044-B6DA-DDC152A0C9A1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60068" y="2393166"/>
            <a:ext cx="11078776" cy="34403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tx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2" name="Title" descr="Title">
            <a:extLst>
              <a:ext uri="{FF2B5EF4-FFF2-40B4-BE49-F238E27FC236}">
                <a16:creationId xmlns:a16="http://schemas.microsoft.com/office/drawing/2014/main" id="{9820B5E1-1CFD-FF43-8626-0B64039F0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8" y="357535"/>
            <a:ext cx="11078776" cy="145969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267411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- Lef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rk Teal Background">
            <a:extLst>
              <a:ext uri="{FF2B5EF4-FFF2-40B4-BE49-F238E27FC236}">
                <a16:creationId xmlns:a16="http://schemas.microsoft.com/office/drawing/2014/main" id="{385C9234-4EF0-E049-9923-C642CC2EA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-3"/>
            <a:ext cx="6096000" cy="6875932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UKG Logo" descr="UKG Logo">
            <a:extLst>
              <a:ext uri="{FF2B5EF4-FFF2-40B4-BE49-F238E27FC236}">
                <a16:creationId xmlns:a16="http://schemas.microsoft.com/office/drawing/2014/main" id="{23962D9A-E121-224C-A0C6-D261DC4A06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4879" y="6557979"/>
            <a:ext cx="618126" cy="197012"/>
          </a:xfrm>
          <a:prstGeom prst="rect">
            <a:avLst/>
          </a:prstGeom>
        </p:spPr>
      </p:pic>
      <p:sp>
        <p:nvSpPr>
          <p:cNvPr id="14" name="Confidential Note" descr="Confidential">
            <a:extLst>
              <a:ext uri="{FF2B5EF4-FFF2-40B4-BE49-F238E27FC236}">
                <a16:creationId xmlns:a16="http://schemas.microsoft.com/office/drawing/2014/main" id="{978CE25E-0A92-4048-99CE-A4AF1B6EC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2083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7" name="Slide Number" descr="Page Number">
            <a:extLst>
              <a:ext uri="{FF2B5EF4-FFF2-40B4-BE49-F238E27FC236}">
                <a16:creationId xmlns:a16="http://schemas.microsoft.com/office/drawing/2014/main" id="{03559BC2-9ACB-0F43-95E0-A2FEC9A8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note" descr="Footnote">
            <a:extLst>
              <a:ext uri="{FF2B5EF4-FFF2-40B4-BE49-F238E27FC236}">
                <a16:creationId xmlns:a16="http://schemas.microsoft.com/office/drawing/2014/main" id="{1BBDC998-20A8-734B-A271-6D70D04DF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711" y="5962019"/>
            <a:ext cx="5113679" cy="38267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2" name="Content" descr="Content">
            <a:extLst>
              <a:ext uri="{FF2B5EF4-FFF2-40B4-BE49-F238E27FC236}">
                <a16:creationId xmlns:a16="http://schemas.microsoft.com/office/drawing/2014/main" id="{DDDCEBE5-66E8-C041-9463-9DC6BE9802E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551269" y="1679625"/>
            <a:ext cx="5113679" cy="419866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tx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5" name="Subtitle" descr="Subtitle">
            <a:extLst>
              <a:ext uri="{FF2B5EF4-FFF2-40B4-BE49-F238E27FC236}">
                <a16:creationId xmlns:a16="http://schemas.microsoft.com/office/drawing/2014/main" id="{C4F5400F-151F-7C46-BBB1-3D52ECF1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1270" y="357535"/>
            <a:ext cx="5113679" cy="106153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itle" descr="Title">
            <a:extLst>
              <a:ext uri="{FF2B5EF4-FFF2-40B4-BE49-F238E27FC236}">
                <a16:creationId xmlns:a16="http://schemas.microsoft.com/office/drawing/2014/main" id="{4BB6936A-491C-9243-9BFB-F7A75D5B4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0" y="357535"/>
            <a:ext cx="5127725" cy="550082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0330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UKG - Teal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l Background">
            <a:extLst>
              <a:ext uri="{FF2B5EF4-FFF2-40B4-BE49-F238E27FC236}">
                <a16:creationId xmlns:a16="http://schemas.microsoft.com/office/drawing/2014/main" id="{C14CA64A-750D-184F-8DDF-D3E14A2C1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UKG Logo" descr="UKG Logo">
            <a:extLst>
              <a:ext uri="{FF2B5EF4-FFF2-40B4-BE49-F238E27FC236}">
                <a16:creationId xmlns:a16="http://schemas.microsoft.com/office/drawing/2014/main" id="{EE40A17A-55DC-9146-BEB2-70E9485634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0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- Title and Content (Te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l Background">
            <a:extLst>
              <a:ext uri="{FF2B5EF4-FFF2-40B4-BE49-F238E27FC236}">
                <a16:creationId xmlns:a16="http://schemas.microsoft.com/office/drawing/2014/main" id="{C14CA64A-750D-184F-8DDF-D3E14A2C1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8759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UKG Logo" descr="UKG Logo">
            <a:extLst>
              <a:ext uri="{FF2B5EF4-FFF2-40B4-BE49-F238E27FC236}">
                <a16:creationId xmlns:a16="http://schemas.microsoft.com/office/drawing/2014/main" id="{EE40A17A-55DC-9146-BEB2-70E9485634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2" name="Confidential Note" descr="Confidential">
            <a:extLst>
              <a:ext uri="{FF2B5EF4-FFF2-40B4-BE49-F238E27FC236}">
                <a16:creationId xmlns:a16="http://schemas.microsoft.com/office/drawing/2014/main" id="{D9ABAF0F-7FCF-6445-91E8-964D7FF04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note" descr="Footnote">
            <a:extLst>
              <a:ext uri="{FF2B5EF4-FFF2-40B4-BE49-F238E27FC236}">
                <a16:creationId xmlns:a16="http://schemas.microsoft.com/office/drawing/2014/main" id="{07339208-111A-8E42-BDF6-1CB316BB5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0" name="Content" descr="Content">
            <a:extLst>
              <a:ext uri="{FF2B5EF4-FFF2-40B4-BE49-F238E27FC236}">
                <a16:creationId xmlns:a16="http://schemas.microsoft.com/office/drawing/2014/main" id="{75F923E2-E028-D743-978B-8EF137EFD9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214590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KG - Divider-Light Teal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ackground">
            <a:extLst>
              <a:ext uri="{FF2B5EF4-FFF2-40B4-BE49-F238E27FC236}">
                <a16:creationId xmlns:a16="http://schemas.microsoft.com/office/drawing/2014/main" id="{ECC1F5C6-C72F-6A43-B947-65B905E40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Background 4">
              <a:extLst>
                <a:ext uri="{FF2B5EF4-FFF2-40B4-BE49-F238E27FC236}">
                  <a16:creationId xmlns:a16="http://schemas.microsoft.com/office/drawing/2014/main" id="{DF2DC7E3-B1CB-374B-BE79-F767BA3C5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6260422"/>
              <a:ext cx="12192000" cy="59757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Background 3">
              <a:extLst>
                <a:ext uri="{FF2B5EF4-FFF2-40B4-BE49-F238E27FC236}">
                  <a16:creationId xmlns:a16="http://schemas.microsoft.com/office/drawing/2014/main" id="{BA5C2AB7-D02A-6840-9CD8-BDEE3C6B7C98}"/>
                </a:ext>
              </a:extLst>
            </p:cNvPr>
            <p:cNvSpPr/>
            <p:nvPr userDrawn="1"/>
          </p:nvSpPr>
          <p:spPr>
            <a:xfrm>
              <a:off x="0" y="6069611"/>
              <a:ext cx="12192000" cy="381623"/>
            </a:xfrm>
            <a:custGeom>
              <a:avLst/>
              <a:gdLst>
                <a:gd name="connsiteX0" fmla="*/ 0 w 12188952"/>
                <a:gd name="connsiteY0" fmla="*/ 0 h 381623"/>
                <a:gd name="connsiteX1" fmla="*/ 12188952 w 12188952"/>
                <a:gd name="connsiteY1" fmla="*/ 0 h 381623"/>
                <a:gd name="connsiteX2" fmla="*/ 12188952 w 12188952"/>
                <a:gd name="connsiteY2" fmla="*/ 242012 h 381623"/>
                <a:gd name="connsiteX3" fmla="*/ 12049341 w 12188952"/>
                <a:gd name="connsiteY3" fmla="*/ 381623 h 381623"/>
                <a:gd name="connsiteX4" fmla="*/ 139611 w 12188952"/>
                <a:gd name="connsiteY4" fmla="*/ 381623 h 381623"/>
                <a:gd name="connsiteX5" fmla="*/ 0 w 12188952"/>
                <a:gd name="connsiteY5" fmla="*/ 242012 h 38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88952" h="381623">
                  <a:moveTo>
                    <a:pt x="0" y="0"/>
                  </a:moveTo>
                  <a:lnTo>
                    <a:pt x="12188952" y="0"/>
                  </a:lnTo>
                  <a:lnTo>
                    <a:pt x="12188952" y="242012"/>
                  </a:lnTo>
                  <a:cubicBezTo>
                    <a:pt x="12188952" y="319117"/>
                    <a:pt x="12126446" y="381623"/>
                    <a:pt x="12049341" y="381623"/>
                  </a:cubicBezTo>
                  <a:lnTo>
                    <a:pt x="139611" y="381623"/>
                  </a:lnTo>
                  <a:cubicBezTo>
                    <a:pt x="62506" y="381623"/>
                    <a:pt x="0" y="319117"/>
                    <a:pt x="0" y="2420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Background 2">
              <a:extLst>
                <a:ext uri="{FF2B5EF4-FFF2-40B4-BE49-F238E27FC236}">
                  <a16:creationId xmlns:a16="http://schemas.microsoft.com/office/drawing/2014/main" id="{4E3BB2F7-41F0-9B43-B619-6FB69CA2D97B}"/>
                </a:ext>
              </a:extLst>
            </p:cNvPr>
            <p:cNvSpPr/>
            <p:nvPr/>
          </p:nvSpPr>
          <p:spPr>
            <a:xfrm>
              <a:off x="0" y="0"/>
              <a:ext cx="12192000" cy="62811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Background 1">
              <a:extLst>
                <a:ext uri="{FF2B5EF4-FFF2-40B4-BE49-F238E27FC236}">
                  <a16:creationId xmlns:a16="http://schemas.microsoft.com/office/drawing/2014/main" id="{C657CD46-E724-5A4D-8666-75353EEEA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9626" y="170103"/>
              <a:ext cx="11672748" cy="6111028"/>
            </a:xfrm>
            <a:prstGeom prst="rect">
              <a:avLst/>
            </a:prstGeom>
          </p:spPr>
        </p:pic>
      </p:grpSp>
      <p:pic>
        <p:nvPicPr>
          <p:cNvPr id="13" name="UKG Logo" descr="UKG Logo">
            <a:extLst>
              <a:ext uri="{FF2B5EF4-FFF2-40B4-BE49-F238E27FC236}">
                <a16:creationId xmlns:a16="http://schemas.microsoft.com/office/drawing/2014/main" id="{05AB9B8C-0EF6-7243-B426-C4E6D39AC0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8" name="Confidential Note" descr="Confidential">
            <a:extLst>
              <a:ext uri="{FF2B5EF4-FFF2-40B4-BE49-F238E27FC236}">
                <a16:creationId xmlns:a16="http://schemas.microsoft.com/office/drawing/2014/main" id="{3A0C6395-262C-8A4B-B365-E226C6874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468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20" name="Slide Number" descr="Page Number">
            <a:extLst>
              <a:ext uri="{FF2B5EF4-FFF2-40B4-BE49-F238E27FC236}">
                <a16:creationId xmlns:a16="http://schemas.microsoft.com/office/drawing/2014/main" id="{2208B027-158E-F941-BA00-F4F095BC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" descr="Title">
            <a:extLst>
              <a:ext uri="{FF2B5EF4-FFF2-40B4-BE49-F238E27FC236}">
                <a16:creationId xmlns:a16="http://schemas.microsoft.com/office/drawing/2014/main" id="{C314E6E4-1454-2A47-A32D-602F251D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022" y="465394"/>
            <a:ext cx="11017956" cy="543411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720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0364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G - Title and Content-3 (Rounded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rk Teal Bottom Border">
            <a:extLst>
              <a:ext uri="{FF2B5EF4-FFF2-40B4-BE49-F238E27FC236}">
                <a16:creationId xmlns:a16="http://schemas.microsoft.com/office/drawing/2014/main" id="{FBB1CD90-FFA4-0F47-BDBE-41577D8E2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126164"/>
            <a:ext cx="12191999" cy="76527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White Background">
            <a:extLst>
              <a:ext uri="{FF2B5EF4-FFF2-40B4-BE49-F238E27FC236}">
                <a16:creationId xmlns:a16="http://schemas.microsoft.com/office/drawing/2014/main" id="{0CC12E93-2FFD-8847-BBEC-59CC04F35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6068573"/>
            <a:ext cx="12192000" cy="381623"/>
          </a:xfrm>
          <a:prstGeom prst="round2SameRect">
            <a:avLst>
              <a:gd name="adj1" fmla="val 30253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UKG Logo" descr="UKG Logo">
            <a:extLst>
              <a:ext uri="{FF2B5EF4-FFF2-40B4-BE49-F238E27FC236}">
                <a16:creationId xmlns:a16="http://schemas.microsoft.com/office/drawing/2014/main" id="{5472CCEA-0270-4F4D-9DA9-404CF228CD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9" name="Confidential Note" descr="Confidential">
            <a:extLst>
              <a:ext uri="{FF2B5EF4-FFF2-40B4-BE49-F238E27FC236}">
                <a16:creationId xmlns:a16="http://schemas.microsoft.com/office/drawing/2014/main" id="{56BE8F9E-DDEB-5944-BDAB-7631F3DFD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468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20" name="Slide Number" descr="Page Number">
            <a:extLst>
              <a:ext uri="{FF2B5EF4-FFF2-40B4-BE49-F238E27FC236}">
                <a16:creationId xmlns:a16="http://schemas.microsoft.com/office/drawing/2014/main" id="{9E74E1CD-CB38-F141-9B21-DBEAB955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note" descr="Footnote">
            <a:extLst>
              <a:ext uri="{FF2B5EF4-FFF2-40B4-BE49-F238E27FC236}">
                <a16:creationId xmlns:a16="http://schemas.microsoft.com/office/drawing/2014/main" id="{F762E167-184F-6545-8E49-16ECE0B8FD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8" y="6009936"/>
            <a:ext cx="11078772" cy="38267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22" name="Content" descr="Calibri">
            <a:extLst>
              <a:ext uri="{FF2B5EF4-FFF2-40B4-BE49-F238E27FC236}">
                <a16:creationId xmlns:a16="http://schemas.microsoft.com/office/drawing/2014/main" id="{D61FBB25-3112-E84A-81D7-D3666C87FDC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60065" y="1679625"/>
            <a:ext cx="11078775" cy="413224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2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0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23" name="Title" descr="Title">
            <a:extLst>
              <a:ext uri="{FF2B5EF4-FFF2-40B4-BE49-F238E27FC236}">
                <a16:creationId xmlns:a16="http://schemas.microsoft.com/office/drawing/2014/main" id="{D65D0725-CE52-0947-9F2C-0864373EA9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8" y="357535"/>
            <a:ext cx="11078776" cy="96455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10100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UKG 2.0 - PartnerforLife -Title 2 (Company Log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68C520-CA28-0C41-9DD4-56BDCB4D8C98}"/>
              </a:ext>
            </a:extLst>
          </p:cNvPr>
          <p:cNvSpPr/>
          <p:nvPr userDrawn="1"/>
        </p:nvSpPr>
        <p:spPr>
          <a:xfrm>
            <a:off x="0" y="0"/>
            <a:ext cx="12191999" cy="6885333"/>
          </a:xfrm>
          <a:prstGeom prst="rect">
            <a:avLst/>
          </a:prstGeom>
          <a:solidFill>
            <a:srgbClr val="0307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62F147B-27B5-1C40-F74E-E2303293D9F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r="30970" b="7812"/>
          <a:stretch/>
        </p:blipFill>
        <p:spPr bwMode="auto">
          <a:xfrm flipH="1">
            <a:off x="3775790" y="1"/>
            <a:ext cx="8416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AB9655-10AA-6242-A8C5-4DD04563AFB0}"/>
              </a:ext>
            </a:extLst>
          </p:cNvPr>
          <p:cNvSpPr/>
          <p:nvPr userDrawn="1"/>
        </p:nvSpPr>
        <p:spPr>
          <a:xfrm>
            <a:off x="3527805" y="0"/>
            <a:ext cx="1894908" cy="6858000"/>
          </a:xfrm>
          <a:prstGeom prst="rect">
            <a:avLst/>
          </a:prstGeom>
          <a:gradFill flip="none" rotWithShape="1">
            <a:gsLst>
              <a:gs pos="0">
                <a:srgbClr val="030708">
                  <a:alpha val="0"/>
                </a:srgbClr>
              </a:gs>
              <a:gs pos="100000">
                <a:srgbClr val="030708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34C86DE2-0F0B-544E-AECC-0B6829B185B6}"/>
              </a:ext>
            </a:extLst>
          </p:cNvPr>
          <p:cNvSpPr/>
          <p:nvPr userDrawn="1"/>
        </p:nvSpPr>
        <p:spPr>
          <a:xfrm>
            <a:off x="0" y="0"/>
            <a:ext cx="7504570" cy="5950617"/>
          </a:xfrm>
          <a:custGeom>
            <a:avLst/>
            <a:gdLst>
              <a:gd name="connsiteX0" fmla="*/ 0 w 7504570"/>
              <a:gd name="connsiteY0" fmla="*/ 0 h 5950617"/>
              <a:gd name="connsiteX1" fmla="*/ 7283972 w 7504570"/>
              <a:gd name="connsiteY1" fmla="*/ 0 h 5950617"/>
              <a:gd name="connsiteX2" fmla="*/ 7340626 w 7504570"/>
              <a:gd name="connsiteY2" fmla="*/ 187652 h 5950617"/>
              <a:gd name="connsiteX3" fmla="*/ 5359275 w 7504570"/>
              <a:gd name="connsiteY3" fmla="*/ 5069702 h 5950617"/>
              <a:gd name="connsiteX4" fmla="*/ 73481 w 7504570"/>
              <a:gd name="connsiteY4" fmla="*/ 4948284 h 5950617"/>
              <a:gd name="connsiteX5" fmla="*/ 0 w 7504570"/>
              <a:gd name="connsiteY5" fmla="*/ 4882914 h 5950617"/>
              <a:gd name="connsiteX6" fmla="*/ 0 w 7504570"/>
              <a:gd name="connsiteY6" fmla="*/ 0 h 595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4570" h="5950617">
                <a:moveTo>
                  <a:pt x="0" y="0"/>
                </a:moveTo>
                <a:lnTo>
                  <a:pt x="7283972" y="0"/>
                </a:lnTo>
                <a:lnTo>
                  <a:pt x="7340626" y="187652"/>
                </a:lnTo>
                <a:cubicBezTo>
                  <a:pt x="7830030" y="1956357"/>
                  <a:pt x="7239206" y="3838179"/>
                  <a:pt x="5359275" y="5069702"/>
                </a:cubicBezTo>
                <a:cubicBezTo>
                  <a:pt x="3349550" y="6386253"/>
                  <a:pt x="1461338" y="6128423"/>
                  <a:pt x="73481" y="4948284"/>
                </a:cubicBezTo>
                <a:lnTo>
                  <a:pt x="0" y="488291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39D5425C-4F15-E24B-8172-ADEFDD803F40}"/>
              </a:ext>
            </a:extLst>
          </p:cNvPr>
          <p:cNvSpPr/>
          <p:nvPr userDrawn="1"/>
        </p:nvSpPr>
        <p:spPr>
          <a:xfrm>
            <a:off x="9383872" y="0"/>
            <a:ext cx="2808127" cy="6885333"/>
          </a:xfrm>
          <a:custGeom>
            <a:avLst/>
            <a:gdLst>
              <a:gd name="connsiteX0" fmla="*/ 2020198 w 2808127"/>
              <a:gd name="connsiteY0" fmla="*/ 0 h 6857999"/>
              <a:gd name="connsiteX1" fmla="*/ 2808127 w 2808127"/>
              <a:gd name="connsiteY1" fmla="*/ 0 h 6857999"/>
              <a:gd name="connsiteX2" fmla="*/ 2808127 w 2808127"/>
              <a:gd name="connsiteY2" fmla="*/ 6857999 h 6857999"/>
              <a:gd name="connsiteX3" fmla="*/ 0 w 2808127"/>
              <a:gd name="connsiteY3" fmla="*/ 6857999 h 6857999"/>
              <a:gd name="connsiteX4" fmla="*/ 126999 w 2808127"/>
              <a:gd name="connsiteY4" fmla="*/ 6711377 h 6857999"/>
              <a:gd name="connsiteX5" fmla="*/ 2030384 w 2808127"/>
              <a:gd name="connsiteY5" fmla="*/ 65436 h 6857999"/>
              <a:gd name="connsiteX6" fmla="*/ 2020198 w 2808127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8127" h="6857999">
                <a:moveTo>
                  <a:pt x="2020198" y="0"/>
                </a:moveTo>
                <a:lnTo>
                  <a:pt x="2808127" y="0"/>
                </a:lnTo>
                <a:lnTo>
                  <a:pt x="2808127" y="6857999"/>
                </a:lnTo>
                <a:lnTo>
                  <a:pt x="0" y="6857999"/>
                </a:lnTo>
                <a:lnTo>
                  <a:pt x="126999" y="6711377"/>
                </a:lnTo>
                <a:cubicBezTo>
                  <a:pt x="1661239" y="4848452"/>
                  <a:pt x="2338971" y="2425981"/>
                  <a:pt x="2030384" y="65436"/>
                </a:cubicBezTo>
                <a:lnTo>
                  <a:pt x="2020198" y="0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Presenter's Name" descr="Presenter's Name">
            <a:extLst>
              <a:ext uri="{FF2B5EF4-FFF2-40B4-BE49-F238E27FC236}">
                <a16:creationId xmlns:a16="http://schemas.microsoft.com/office/drawing/2014/main" id="{5A225AD6-94BC-E84B-B80B-AEDFE10F19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7907" y="4537224"/>
            <a:ext cx="5081928" cy="5325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11" name="Date" descr="Date">
            <a:extLst>
              <a:ext uri="{FF2B5EF4-FFF2-40B4-BE49-F238E27FC236}">
                <a16:creationId xmlns:a16="http://schemas.microsoft.com/office/drawing/2014/main" id="{7AC9D353-B77E-9F4A-8BBE-5139246FD5F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7907" y="4014237"/>
            <a:ext cx="5081928" cy="320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Presentation Title" descr="Presentation Title">
            <a:extLst>
              <a:ext uri="{FF2B5EF4-FFF2-40B4-BE49-F238E27FC236}">
                <a16:creationId xmlns:a16="http://schemas.microsoft.com/office/drawing/2014/main" id="{D17B373A-251A-B246-8F3C-BC71DEEEDC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7907" y="2114079"/>
            <a:ext cx="5081928" cy="17522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5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Company Name" descr="Date">
            <a:extLst>
              <a:ext uri="{FF2B5EF4-FFF2-40B4-BE49-F238E27FC236}">
                <a16:creationId xmlns:a16="http://schemas.microsoft.com/office/drawing/2014/main" id="{1B978A3F-DBC1-EF46-8DD1-26995C11983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47906" y="1633381"/>
            <a:ext cx="5081928" cy="320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16" name="Copyright" descr="© UKG Inc.  All rights reserved.  ">
            <a:extLst>
              <a:ext uri="{FF2B5EF4-FFF2-40B4-BE49-F238E27FC236}">
                <a16:creationId xmlns:a16="http://schemas.microsoft.com/office/drawing/2014/main" id="{74A4355D-9E04-0047-B617-FBA3CE9D4892}"/>
              </a:ext>
            </a:extLst>
          </p:cNvPr>
          <p:cNvSpPr txBox="1">
            <a:spLocks/>
          </p:cNvSpPr>
          <p:nvPr userDrawn="1"/>
        </p:nvSpPr>
        <p:spPr>
          <a:xfrm>
            <a:off x="547910" y="6249482"/>
            <a:ext cx="4874803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i="0" kern="1200" spc="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800" b="0" spc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04B19D-C9FD-1E47-A881-815FC35F8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0703" y="419694"/>
            <a:ext cx="1989437" cy="452731"/>
            <a:chOff x="869522" y="1247409"/>
            <a:chExt cx="1989437" cy="452731"/>
          </a:xfrm>
          <a:solidFill>
            <a:schemeClr val="accent1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068C921-390A-AC42-B8BC-73D27FA73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524565" y="1247409"/>
              <a:ext cx="292439" cy="452731"/>
            </a:xfrm>
            <a:custGeom>
              <a:avLst/>
              <a:gdLst>
                <a:gd name="connsiteX0" fmla="*/ 241072 w 292439"/>
                <a:gd name="connsiteY0" fmla="*/ 452214 h 452731"/>
                <a:gd name="connsiteX1" fmla="*/ 204992 w 292439"/>
                <a:gd name="connsiteY1" fmla="*/ 436879 h 452731"/>
                <a:gd name="connsiteX2" fmla="*/ -855 w 292439"/>
                <a:gd name="connsiteY2" fmla="*/ 225995 h 452731"/>
                <a:gd name="connsiteX3" fmla="*/ 204991 w 292439"/>
                <a:gd name="connsiteY3" fmla="*/ 14731 h 452731"/>
                <a:gd name="connsiteX4" fmla="*/ 276297 w 292439"/>
                <a:gd name="connsiteY4" fmla="*/ 13873 h 452731"/>
                <a:gd name="connsiteX5" fmla="*/ 277152 w 292439"/>
                <a:gd name="connsiteY5" fmla="*/ 85406 h 452731"/>
                <a:gd name="connsiteX6" fmla="*/ 140522 w 292439"/>
                <a:gd name="connsiteY6" fmla="*/ 225995 h 452731"/>
                <a:gd name="connsiteX7" fmla="*/ 277057 w 292439"/>
                <a:gd name="connsiteY7" fmla="*/ 366204 h 452731"/>
                <a:gd name="connsiteX8" fmla="*/ 291584 w 292439"/>
                <a:gd name="connsiteY8" fmla="*/ 401922 h 452731"/>
                <a:gd name="connsiteX9" fmla="*/ 241262 w 292439"/>
                <a:gd name="connsiteY9" fmla="*/ 452215 h 452731"/>
                <a:gd name="connsiteX10" fmla="*/ 241072 w 292439"/>
                <a:gd name="connsiteY10" fmla="*/ 452215 h 45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439" h="452731">
                  <a:moveTo>
                    <a:pt x="241072" y="452214"/>
                  </a:moveTo>
                  <a:cubicBezTo>
                    <a:pt x="227454" y="452302"/>
                    <a:pt x="214401" y="446755"/>
                    <a:pt x="204992" y="436879"/>
                  </a:cubicBezTo>
                  <a:lnTo>
                    <a:pt x="-855" y="225995"/>
                  </a:lnTo>
                  <a:lnTo>
                    <a:pt x="204991" y="14731"/>
                  </a:lnTo>
                  <a:cubicBezTo>
                    <a:pt x="224446" y="-5259"/>
                    <a:pt x="256370" y="-5643"/>
                    <a:pt x="276297" y="13873"/>
                  </a:cubicBezTo>
                  <a:cubicBezTo>
                    <a:pt x="296224" y="33390"/>
                    <a:pt x="296606" y="65416"/>
                    <a:pt x="277152" y="85406"/>
                  </a:cubicBezTo>
                  <a:lnTo>
                    <a:pt x="140522" y="225995"/>
                  </a:lnTo>
                  <a:lnTo>
                    <a:pt x="277057" y="366204"/>
                  </a:lnTo>
                  <a:cubicBezTo>
                    <a:pt x="286386" y="375734"/>
                    <a:pt x="291605" y="388564"/>
                    <a:pt x="291584" y="401922"/>
                  </a:cubicBezTo>
                  <a:cubicBezTo>
                    <a:pt x="291532" y="429750"/>
                    <a:pt x="269003" y="452267"/>
                    <a:pt x="241262" y="452215"/>
                  </a:cubicBezTo>
                  <a:cubicBezTo>
                    <a:pt x="241199" y="452215"/>
                    <a:pt x="241136" y="452215"/>
                    <a:pt x="241072" y="452215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119C34B-5141-0246-BF37-477F5FF7A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15945" y="1249710"/>
              <a:ext cx="101119" cy="450430"/>
            </a:xfrm>
            <a:custGeom>
              <a:avLst/>
              <a:gdLst>
                <a:gd name="connsiteX0" fmla="*/ 49752 w 101119"/>
                <a:gd name="connsiteY0" fmla="*/ 449914 h 450430"/>
                <a:gd name="connsiteX1" fmla="*/ -855 w 101119"/>
                <a:gd name="connsiteY1" fmla="*/ 399241 h 450430"/>
                <a:gd name="connsiteX2" fmla="*/ -855 w 101119"/>
                <a:gd name="connsiteY2" fmla="*/ 48054 h 450430"/>
                <a:gd name="connsiteX3" fmla="*/ 51896 w 101119"/>
                <a:gd name="connsiteY3" fmla="*/ -468 h 450430"/>
                <a:gd name="connsiteX4" fmla="*/ 100264 w 101119"/>
                <a:gd name="connsiteY4" fmla="*/ 48054 h 450430"/>
                <a:gd name="connsiteX5" fmla="*/ 100264 w 101119"/>
                <a:gd name="connsiteY5" fmla="*/ 399241 h 450430"/>
                <a:gd name="connsiteX6" fmla="*/ 50133 w 101119"/>
                <a:gd name="connsiteY6" fmla="*/ 449914 h 450430"/>
                <a:gd name="connsiteX7" fmla="*/ 49752 w 101119"/>
                <a:gd name="connsiteY7" fmla="*/ 449914 h 45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119" h="450430">
                  <a:moveTo>
                    <a:pt x="49752" y="449914"/>
                  </a:moveTo>
                  <a:cubicBezTo>
                    <a:pt x="21840" y="449914"/>
                    <a:pt x="-802" y="427242"/>
                    <a:pt x="-855" y="399241"/>
                  </a:cubicBezTo>
                  <a:lnTo>
                    <a:pt x="-855" y="48054"/>
                  </a:lnTo>
                  <a:cubicBezTo>
                    <a:pt x="355" y="20042"/>
                    <a:pt x="23972" y="-1682"/>
                    <a:pt x="51896" y="-468"/>
                  </a:cubicBezTo>
                  <a:cubicBezTo>
                    <a:pt x="78123" y="673"/>
                    <a:pt x="99127" y="21743"/>
                    <a:pt x="100264" y="48054"/>
                  </a:cubicBezTo>
                  <a:lnTo>
                    <a:pt x="100264" y="399241"/>
                  </a:lnTo>
                  <a:cubicBezTo>
                    <a:pt x="100369" y="427121"/>
                    <a:pt x="77925" y="449809"/>
                    <a:pt x="50133" y="449914"/>
                  </a:cubicBezTo>
                  <a:cubicBezTo>
                    <a:pt x="50006" y="449915"/>
                    <a:pt x="49879" y="449915"/>
                    <a:pt x="49752" y="449914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583DDCC-CF38-FA42-9F8D-C768D7572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69130" y="1247604"/>
              <a:ext cx="412072" cy="452368"/>
            </a:xfrm>
            <a:custGeom>
              <a:avLst/>
              <a:gdLst>
                <a:gd name="connsiteX0" fmla="*/ 229963 w 412072"/>
                <a:gd name="connsiteY0" fmla="*/ 451829 h 452368"/>
                <a:gd name="connsiteX1" fmla="*/ -855 w 412072"/>
                <a:gd name="connsiteY1" fmla="*/ 225801 h 452368"/>
                <a:gd name="connsiteX2" fmla="*/ 229963 w 412072"/>
                <a:gd name="connsiteY2" fmla="*/ -513 h 452368"/>
                <a:gd name="connsiteX3" fmla="*/ 350451 w 412072"/>
                <a:gd name="connsiteY3" fmla="*/ 31395 h 452368"/>
                <a:gd name="connsiteX4" fmla="*/ 367626 w 412072"/>
                <a:gd name="connsiteY4" fmla="*/ 101233 h 452368"/>
                <a:gd name="connsiteX5" fmla="*/ 324910 w 412072"/>
                <a:gd name="connsiteY5" fmla="*/ 125788 h 452368"/>
                <a:gd name="connsiteX6" fmla="*/ 298800 w 412072"/>
                <a:gd name="connsiteY6" fmla="*/ 118549 h 452368"/>
                <a:gd name="connsiteX7" fmla="*/ 231102 w 412072"/>
                <a:gd name="connsiteY7" fmla="*/ 99499 h 452368"/>
                <a:gd name="connsiteX8" fmla="*/ 102732 w 412072"/>
                <a:gd name="connsiteY8" fmla="*/ 225896 h 452368"/>
                <a:gd name="connsiteX9" fmla="*/ 231102 w 412072"/>
                <a:gd name="connsiteY9" fmla="*/ 352007 h 452368"/>
                <a:gd name="connsiteX10" fmla="*/ 310098 w 412072"/>
                <a:gd name="connsiteY10" fmla="*/ 328195 h 452368"/>
                <a:gd name="connsiteX11" fmla="*/ 310098 w 412072"/>
                <a:gd name="connsiteY11" fmla="*/ 281903 h 452368"/>
                <a:gd name="connsiteX12" fmla="*/ 276297 w 412072"/>
                <a:gd name="connsiteY12" fmla="*/ 281903 h 452368"/>
                <a:gd name="connsiteX13" fmla="*/ 227929 w 412072"/>
                <a:gd name="connsiteY13" fmla="*/ 228984 h 452368"/>
                <a:gd name="connsiteX14" fmla="*/ 276297 w 412072"/>
                <a:gd name="connsiteY14" fmla="*/ 180462 h 452368"/>
                <a:gd name="connsiteX15" fmla="*/ 360610 w 412072"/>
                <a:gd name="connsiteY15" fmla="*/ 180462 h 452368"/>
                <a:gd name="connsiteX16" fmla="*/ 411217 w 412072"/>
                <a:gd name="connsiteY16" fmla="*/ 231230 h 452368"/>
                <a:gd name="connsiteX17" fmla="*/ 411217 w 412072"/>
                <a:gd name="connsiteY17" fmla="*/ 347911 h 452368"/>
                <a:gd name="connsiteX18" fmla="*/ 394411 w 412072"/>
                <a:gd name="connsiteY18" fmla="*/ 388202 h 452368"/>
                <a:gd name="connsiteX19" fmla="*/ 229962 w 412072"/>
                <a:gd name="connsiteY19" fmla="*/ 451829 h 45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2072" h="452368">
                  <a:moveTo>
                    <a:pt x="229963" y="451829"/>
                  </a:moveTo>
                  <a:cubicBezTo>
                    <a:pt x="99410" y="451829"/>
                    <a:pt x="-855" y="363437"/>
                    <a:pt x="-855" y="225801"/>
                  </a:cubicBezTo>
                  <a:cubicBezTo>
                    <a:pt x="-855" y="101976"/>
                    <a:pt x="85357" y="-513"/>
                    <a:pt x="229963" y="-513"/>
                  </a:cubicBezTo>
                  <a:cubicBezTo>
                    <a:pt x="272229" y="-731"/>
                    <a:pt x="313799" y="10278"/>
                    <a:pt x="350451" y="31395"/>
                  </a:cubicBezTo>
                  <a:cubicBezTo>
                    <a:pt x="374418" y="45923"/>
                    <a:pt x="382108" y="77190"/>
                    <a:pt x="367626" y="101233"/>
                  </a:cubicBezTo>
                  <a:cubicBezTo>
                    <a:pt x="358570" y="116269"/>
                    <a:pt x="342420" y="125552"/>
                    <a:pt x="324910" y="125788"/>
                  </a:cubicBezTo>
                  <a:cubicBezTo>
                    <a:pt x="315732" y="125655"/>
                    <a:pt x="306742" y="123163"/>
                    <a:pt x="298800" y="118549"/>
                  </a:cubicBezTo>
                  <a:cubicBezTo>
                    <a:pt x="278219" y="106519"/>
                    <a:pt x="254916" y="99962"/>
                    <a:pt x="231102" y="99499"/>
                  </a:cubicBezTo>
                  <a:cubicBezTo>
                    <a:pt x="151631" y="99499"/>
                    <a:pt x="102732" y="153887"/>
                    <a:pt x="102732" y="225896"/>
                  </a:cubicBezTo>
                  <a:cubicBezTo>
                    <a:pt x="102732" y="302096"/>
                    <a:pt x="156758" y="352007"/>
                    <a:pt x="231102" y="352007"/>
                  </a:cubicBezTo>
                  <a:cubicBezTo>
                    <a:pt x="259112" y="351481"/>
                    <a:pt x="286439" y="343244"/>
                    <a:pt x="310098" y="328195"/>
                  </a:cubicBezTo>
                  <a:lnTo>
                    <a:pt x="310098" y="281903"/>
                  </a:lnTo>
                  <a:lnTo>
                    <a:pt x="276297" y="281903"/>
                  </a:lnTo>
                  <a:cubicBezTo>
                    <a:pt x="248374" y="280689"/>
                    <a:pt x="226718" y="256997"/>
                    <a:pt x="227929" y="228984"/>
                  </a:cubicBezTo>
                  <a:cubicBezTo>
                    <a:pt x="229066" y="202673"/>
                    <a:pt x="250069" y="181603"/>
                    <a:pt x="276297" y="180462"/>
                  </a:cubicBezTo>
                  <a:lnTo>
                    <a:pt x="360610" y="180462"/>
                  </a:lnTo>
                  <a:cubicBezTo>
                    <a:pt x="388516" y="180566"/>
                    <a:pt x="411113" y="203235"/>
                    <a:pt x="411217" y="231230"/>
                  </a:cubicBezTo>
                  <a:lnTo>
                    <a:pt x="411217" y="347911"/>
                  </a:lnTo>
                  <a:cubicBezTo>
                    <a:pt x="411153" y="363044"/>
                    <a:pt x="405110" y="377533"/>
                    <a:pt x="394411" y="388202"/>
                  </a:cubicBezTo>
                  <a:cubicBezTo>
                    <a:pt x="349819" y="429883"/>
                    <a:pt x="290905" y="452678"/>
                    <a:pt x="229962" y="451829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51362B3-C157-E149-83C3-C3EE89DA62C5}"/>
                </a:ext>
              </a:extLst>
            </p:cNvPr>
            <p:cNvSpPr/>
            <p:nvPr/>
          </p:nvSpPr>
          <p:spPr>
            <a:xfrm>
              <a:off x="869522" y="1247703"/>
              <a:ext cx="106721" cy="107061"/>
            </a:xfrm>
            <a:custGeom>
              <a:avLst/>
              <a:gdLst>
                <a:gd name="connsiteX0" fmla="*/ 106721 w 106721"/>
                <a:gd name="connsiteY0" fmla="*/ 53531 h 107061"/>
                <a:gd name="connsiteX1" fmla="*/ 53361 w 106721"/>
                <a:gd name="connsiteY1" fmla="*/ 107061 h 107061"/>
                <a:gd name="connsiteX2" fmla="*/ 0 w 106721"/>
                <a:gd name="connsiteY2" fmla="*/ 53531 h 107061"/>
                <a:gd name="connsiteX3" fmla="*/ 53361 w 106721"/>
                <a:gd name="connsiteY3" fmla="*/ 0 h 107061"/>
                <a:gd name="connsiteX4" fmla="*/ 106721 w 106721"/>
                <a:gd name="connsiteY4" fmla="*/ 53531 h 10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721" h="107061">
                  <a:moveTo>
                    <a:pt x="106721" y="53531"/>
                  </a:moveTo>
                  <a:cubicBezTo>
                    <a:pt x="106721" y="83095"/>
                    <a:pt x="82831" y="107061"/>
                    <a:pt x="53361" y="107061"/>
                  </a:cubicBezTo>
                  <a:cubicBezTo>
                    <a:pt x="23890" y="107061"/>
                    <a:pt x="0" y="83095"/>
                    <a:pt x="0" y="53531"/>
                  </a:cubicBezTo>
                  <a:cubicBezTo>
                    <a:pt x="0" y="23966"/>
                    <a:pt x="23890" y="0"/>
                    <a:pt x="53361" y="0"/>
                  </a:cubicBezTo>
                  <a:cubicBezTo>
                    <a:pt x="82831" y="0"/>
                    <a:pt x="106721" y="23966"/>
                    <a:pt x="106721" y="53531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50BA1EB-64E5-A04F-A662-2813759D8831}"/>
                </a:ext>
              </a:extLst>
            </p:cNvPr>
            <p:cNvSpPr/>
            <p:nvPr/>
          </p:nvSpPr>
          <p:spPr>
            <a:xfrm>
              <a:off x="1196141" y="1247703"/>
              <a:ext cx="106721" cy="107061"/>
            </a:xfrm>
            <a:custGeom>
              <a:avLst/>
              <a:gdLst>
                <a:gd name="connsiteX0" fmla="*/ 106721 w 106721"/>
                <a:gd name="connsiteY0" fmla="*/ 53531 h 107061"/>
                <a:gd name="connsiteX1" fmla="*/ 53361 w 106721"/>
                <a:gd name="connsiteY1" fmla="*/ 107061 h 107061"/>
                <a:gd name="connsiteX2" fmla="*/ 0 w 106721"/>
                <a:gd name="connsiteY2" fmla="*/ 53531 h 107061"/>
                <a:gd name="connsiteX3" fmla="*/ 53361 w 106721"/>
                <a:gd name="connsiteY3" fmla="*/ 0 h 107061"/>
                <a:gd name="connsiteX4" fmla="*/ 106721 w 106721"/>
                <a:gd name="connsiteY4" fmla="*/ 53531 h 10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721" h="107061">
                  <a:moveTo>
                    <a:pt x="106721" y="53531"/>
                  </a:moveTo>
                  <a:cubicBezTo>
                    <a:pt x="106721" y="83095"/>
                    <a:pt x="82831" y="107061"/>
                    <a:pt x="53361" y="107061"/>
                  </a:cubicBezTo>
                  <a:cubicBezTo>
                    <a:pt x="23890" y="107061"/>
                    <a:pt x="0" y="83095"/>
                    <a:pt x="0" y="53531"/>
                  </a:cubicBezTo>
                  <a:cubicBezTo>
                    <a:pt x="0" y="23966"/>
                    <a:pt x="23890" y="0"/>
                    <a:pt x="53361" y="0"/>
                  </a:cubicBezTo>
                  <a:cubicBezTo>
                    <a:pt x="82831" y="0"/>
                    <a:pt x="106721" y="23966"/>
                    <a:pt x="106721" y="53531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A089BCB-DA9A-F64D-B510-6F8C2E1A1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2275" y="1402681"/>
              <a:ext cx="427739" cy="297458"/>
            </a:xfrm>
            <a:custGeom>
              <a:avLst/>
              <a:gdLst>
                <a:gd name="connsiteX0" fmla="*/ 213062 w 427739"/>
                <a:gd name="connsiteY0" fmla="*/ 296942 h 297458"/>
                <a:gd name="connsiteX1" fmla="*/ -855 w 427739"/>
                <a:gd name="connsiteY1" fmla="*/ 82439 h 297458"/>
                <a:gd name="connsiteX2" fmla="*/ -855 w 427739"/>
                <a:gd name="connsiteY2" fmla="*/ 48054 h 297458"/>
                <a:gd name="connsiteX3" fmla="*/ 51896 w 427739"/>
                <a:gd name="connsiteY3" fmla="*/ -468 h 297458"/>
                <a:gd name="connsiteX4" fmla="*/ 100264 w 427739"/>
                <a:gd name="connsiteY4" fmla="*/ 48054 h 297458"/>
                <a:gd name="connsiteX5" fmla="*/ 100264 w 427739"/>
                <a:gd name="connsiteY5" fmla="*/ 83678 h 297458"/>
                <a:gd name="connsiteX6" fmla="*/ 213062 w 427739"/>
                <a:gd name="connsiteY6" fmla="*/ 196835 h 297458"/>
                <a:gd name="connsiteX7" fmla="*/ 325765 w 427739"/>
                <a:gd name="connsiteY7" fmla="*/ 83678 h 297458"/>
                <a:gd name="connsiteX8" fmla="*/ 325765 w 427739"/>
                <a:gd name="connsiteY8" fmla="*/ 48054 h 297458"/>
                <a:gd name="connsiteX9" fmla="*/ 378516 w 427739"/>
                <a:gd name="connsiteY9" fmla="*/ -468 h 297458"/>
                <a:gd name="connsiteX10" fmla="*/ 426884 w 427739"/>
                <a:gd name="connsiteY10" fmla="*/ 48054 h 297458"/>
                <a:gd name="connsiteX11" fmla="*/ 426884 w 427739"/>
                <a:gd name="connsiteY11" fmla="*/ 82439 h 297458"/>
                <a:gd name="connsiteX12" fmla="*/ 213062 w 427739"/>
                <a:gd name="connsiteY12" fmla="*/ 296942 h 29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739" h="297458">
                  <a:moveTo>
                    <a:pt x="213062" y="296942"/>
                  </a:moveTo>
                  <a:cubicBezTo>
                    <a:pt x="95021" y="296785"/>
                    <a:pt x="-646" y="200856"/>
                    <a:pt x="-855" y="82439"/>
                  </a:cubicBezTo>
                  <a:lnTo>
                    <a:pt x="-855" y="48054"/>
                  </a:lnTo>
                  <a:cubicBezTo>
                    <a:pt x="355" y="20042"/>
                    <a:pt x="23972" y="-1682"/>
                    <a:pt x="51896" y="-468"/>
                  </a:cubicBezTo>
                  <a:cubicBezTo>
                    <a:pt x="78123" y="673"/>
                    <a:pt x="99127" y="21743"/>
                    <a:pt x="100264" y="48054"/>
                  </a:cubicBezTo>
                  <a:lnTo>
                    <a:pt x="100264" y="83678"/>
                  </a:lnTo>
                  <a:cubicBezTo>
                    <a:pt x="100264" y="146067"/>
                    <a:pt x="137199" y="196835"/>
                    <a:pt x="213062" y="196835"/>
                  </a:cubicBezTo>
                  <a:cubicBezTo>
                    <a:pt x="284178" y="196835"/>
                    <a:pt x="325765" y="146067"/>
                    <a:pt x="325765" y="83678"/>
                  </a:cubicBezTo>
                  <a:lnTo>
                    <a:pt x="325765" y="48054"/>
                  </a:lnTo>
                  <a:cubicBezTo>
                    <a:pt x="326976" y="20042"/>
                    <a:pt x="350592" y="-1682"/>
                    <a:pt x="378516" y="-468"/>
                  </a:cubicBezTo>
                  <a:cubicBezTo>
                    <a:pt x="404743" y="673"/>
                    <a:pt x="425747" y="21743"/>
                    <a:pt x="426884" y="48054"/>
                  </a:cubicBezTo>
                  <a:lnTo>
                    <a:pt x="426884" y="82439"/>
                  </a:lnTo>
                  <a:cubicBezTo>
                    <a:pt x="426675" y="200819"/>
                    <a:pt x="331066" y="296733"/>
                    <a:pt x="213062" y="296942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014E3D5-B6C4-9E4E-B8F8-812F476105D1}"/>
                </a:ext>
              </a:extLst>
            </p:cNvPr>
            <p:cNvSpPr/>
            <p:nvPr/>
          </p:nvSpPr>
          <p:spPr>
            <a:xfrm>
              <a:off x="2616463" y="1352097"/>
              <a:ext cx="242496" cy="242982"/>
            </a:xfrm>
            <a:custGeom>
              <a:avLst/>
              <a:gdLst>
                <a:gd name="connsiteX0" fmla="*/ 223886 w 242496"/>
                <a:gd name="connsiteY0" fmla="*/ 98925 h 242982"/>
                <a:gd name="connsiteX1" fmla="*/ 142706 w 242496"/>
                <a:gd name="connsiteY1" fmla="*/ 98925 h 242982"/>
                <a:gd name="connsiteX2" fmla="*/ 142706 w 242496"/>
                <a:gd name="connsiteY2" fmla="*/ 17486 h 242982"/>
                <a:gd name="connsiteX3" fmla="*/ 124760 w 242496"/>
                <a:gd name="connsiteY3" fmla="*/ -516 h 242982"/>
                <a:gd name="connsiteX4" fmla="*/ 116405 w 242496"/>
                <a:gd name="connsiteY4" fmla="*/ -516 h 242982"/>
                <a:gd name="connsiteX5" fmla="*/ 98460 w 242496"/>
                <a:gd name="connsiteY5" fmla="*/ 17486 h 242982"/>
                <a:gd name="connsiteX6" fmla="*/ 98460 w 242496"/>
                <a:gd name="connsiteY6" fmla="*/ 98925 h 242982"/>
                <a:gd name="connsiteX7" fmla="*/ 17090 w 242496"/>
                <a:gd name="connsiteY7" fmla="*/ 98925 h 242982"/>
                <a:gd name="connsiteX8" fmla="*/ -855 w 242496"/>
                <a:gd name="connsiteY8" fmla="*/ 117022 h 242982"/>
                <a:gd name="connsiteX9" fmla="*/ -855 w 242496"/>
                <a:gd name="connsiteY9" fmla="*/ 125308 h 242982"/>
                <a:gd name="connsiteX10" fmla="*/ 17090 w 242496"/>
                <a:gd name="connsiteY10" fmla="*/ 143311 h 242982"/>
                <a:gd name="connsiteX11" fmla="*/ 98271 w 242496"/>
                <a:gd name="connsiteY11" fmla="*/ 143311 h 242982"/>
                <a:gd name="connsiteX12" fmla="*/ 98271 w 242496"/>
                <a:gd name="connsiteY12" fmla="*/ 224369 h 242982"/>
                <a:gd name="connsiteX13" fmla="*/ 116216 w 242496"/>
                <a:gd name="connsiteY13" fmla="*/ 242466 h 242982"/>
                <a:gd name="connsiteX14" fmla="*/ 124570 w 242496"/>
                <a:gd name="connsiteY14" fmla="*/ 242466 h 242982"/>
                <a:gd name="connsiteX15" fmla="*/ 142516 w 242496"/>
                <a:gd name="connsiteY15" fmla="*/ 224465 h 242982"/>
                <a:gd name="connsiteX16" fmla="*/ 142516 w 242496"/>
                <a:gd name="connsiteY16" fmla="*/ 224369 h 242982"/>
                <a:gd name="connsiteX17" fmla="*/ 142516 w 242496"/>
                <a:gd name="connsiteY17" fmla="*/ 142930 h 242982"/>
                <a:gd name="connsiteX18" fmla="*/ 223696 w 242496"/>
                <a:gd name="connsiteY18" fmla="*/ 142930 h 242982"/>
                <a:gd name="connsiteX19" fmla="*/ 241641 w 242496"/>
                <a:gd name="connsiteY19" fmla="*/ 125119 h 242982"/>
                <a:gd name="connsiteX20" fmla="*/ 241641 w 242496"/>
                <a:gd name="connsiteY20" fmla="*/ 124928 h 242982"/>
                <a:gd name="connsiteX21" fmla="*/ 241641 w 242496"/>
                <a:gd name="connsiteY21" fmla="*/ 116641 h 242982"/>
                <a:gd name="connsiteX22" fmla="*/ 223886 w 242496"/>
                <a:gd name="connsiteY22" fmla="*/ 98925 h 24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2496" h="242982">
                  <a:moveTo>
                    <a:pt x="223886" y="98925"/>
                  </a:moveTo>
                  <a:lnTo>
                    <a:pt x="142706" y="98925"/>
                  </a:lnTo>
                  <a:lnTo>
                    <a:pt x="142706" y="17486"/>
                  </a:lnTo>
                  <a:cubicBezTo>
                    <a:pt x="142706" y="7544"/>
                    <a:pt x="134671" y="-516"/>
                    <a:pt x="124760" y="-516"/>
                  </a:cubicBezTo>
                  <a:lnTo>
                    <a:pt x="116405" y="-516"/>
                  </a:lnTo>
                  <a:cubicBezTo>
                    <a:pt x="106494" y="-516"/>
                    <a:pt x="98460" y="7544"/>
                    <a:pt x="98460" y="17486"/>
                  </a:cubicBezTo>
                  <a:lnTo>
                    <a:pt x="98460" y="98925"/>
                  </a:lnTo>
                  <a:lnTo>
                    <a:pt x="17090" y="98925"/>
                  </a:lnTo>
                  <a:cubicBezTo>
                    <a:pt x="7164" y="98977"/>
                    <a:pt x="-855" y="107064"/>
                    <a:pt x="-855" y="117022"/>
                  </a:cubicBezTo>
                  <a:lnTo>
                    <a:pt x="-855" y="125308"/>
                  </a:lnTo>
                  <a:cubicBezTo>
                    <a:pt x="-855" y="135251"/>
                    <a:pt x="7179" y="143311"/>
                    <a:pt x="17090" y="143311"/>
                  </a:cubicBezTo>
                  <a:lnTo>
                    <a:pt x="98271" y="143311"/>
                  </a:lnTo>
                  <a:lnTo>
                    <a:pt x="98271" y="224369"/>
                  </a:lnTo>
                  <a:cubicBezTo>
                    <a:pt x="98271" y="234327"/>
                    <a:pt x="106290" y="242414"/>
                    <a:pt x="116216" y="242466"/>
                  </a:cubicBezTo>
                  <a:lnTo>
                    <a:pt x="124570" y="242466"/>
                  </a:lnTo>
                  <a:cubicBezTo>
                    <a:pt x="134481" y="242466"/>
                    <a:pt x="142516" y="234407"/>
                    <a:pt x="142516" y="224465"/>
                  </a:cubicBezTo>
                  <a:cubicBezTo>
                    <a:pt x="142516" y="224433"/>
                    <a:pt x="142516" y="224401"/>
                    <a:pt x="142516" y="224369"/>
                  </a:cubicBezTo>
                  <a:lnTo>
                    <a:pt x="142516" y="142930"/>
                  </a:lnTo>
                  <a:lnTo>
                    <a:pt x="223696" y="142930"/>
                  </a:lnTo>
                  <a:cubicBezTo>
                    <a:pt x="233555" y="142983"/>
                    <a:pt x="241589" y="135008"/>
                    <a:pt x="241641" y="125119"/>
                  </a:cubicBezTo>
                  <a:cubicBezTo>
                    <a:pt x="241641" y="125055"/>
                    <a:pt x="241641" y="124992"/>
                    <a:pt x="241641" y="124928"/>
                  </a:cubicBezTo>
                  <a:lnTo>
                    <a:pt x="241641" y="116641"/>
                  </a:lnTo>
                  <a:cubicBezTo>
                    <a:pt x="241487" y="106884"/>
                    <a:pt x="233613" y="99026"/>
                    <a:pt x="223886" y="98925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C41A5513-E7ED-5947-9DEE-DC8CEC9DE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935029" y="245222"/>
            <a:ext cx="2723649" cy="98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add logo</a:t>
            </a:r>
          </a:p>
        </p:txBody>
      </p:sp>
    </p:spTree>
    <p:extLst>
      <p:ext uri="{BB962C8B-B14F-4D97-AF65-F5344CB8AC3E}">
        <p14:creationId xmlns:p14="http://schemas.microsoft.com/office/powerpoint/2010/main" val="222677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2.0 - Title with Bullet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blur&#10;&#10;Description automatically generated">
            <a:extLst>
              <a:ext uri="{FF2B5EF4-FFF2-40B4-BE49-F238E27FC236}">
                <a16:creationId xmlns:a16="http://schemas.microsoft.com/office/drawing/2014/main" id="{4D78D7ED-67EE-7F4F-B22E-DC7AD811E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D8A44E1-4FCF-D74F-984C-F86D6FD86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fidential Note" descr="Confidential">
            <a:extLst>
              <a:ext uri="{FF2B5EF4-FFF2-40B4-BE49-F238E27FC236}">
                <a16:creationId xmlns:a16="http://schemas.microsoft.com/office/drawing/2014/main" id="{D9ABAF0F-7FCF-6445-91E8-964D7FF04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note" descr="Footnote">
            <a:extLst>
              <a:ext uri="{FF2B5EF4-FFF2-40B4-BE49-F238E27FC236}">
                <a16:creationId xmlns:a16="http://schemas.microsoft.com/office/drawing/2014/main" id="{07339208-111A-8E42-BDF6-1CB316BB5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with Bullet Points</a:t>
            </a:r>
          </a:p>
        </p:txBody>
      </p:sp>
      <p:pic>
        <p:nvPicPr>
          <p:cNvPr id="31" name="UKG Logo" descr="UKG Logo">
            <a:extLst>
              <a:ext uri="{FF2B5EF4-FFF2-40B4-BE49-F238E27FC236}">
                <a16:creationId xmlns:a16="http://schemas.microsoft.com/office/drawing/2014/main" id="{F913621D-DC8D-4747-8BA6-D1A4AC937D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06496" y="6494184"/>
            <a:ext cx="618126" cy="19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9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2.0 - Quote (Image-Company Logo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1220E6C9-BF69-6E4B-9296-F828DA71D3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</a:blip>
          <a:srcRect l="21596" t="17487" r="24051" b="9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4DC6AE-FBCF-0745-949F-02CB5BC2C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" descr="Page Number">
            <a:extLst>
              <a:ext uri="{FF2B5EF4-FFF2-40B4-BE49-F238E27FC236}">
                <a16:creationId xmlns:a16="http://schemas.microsoft.com/office/drawing/2014/main" id="{719196E3-36F1-E648-8E7E-239C2BCD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UKG Logo" descr="UKG Logo">
            <a:extLst>
              <a:ext uri="{FF2B5EF4-FFF2-40B4-BE49-F238E27FC236}">
                <a16:creationId xmlns:a16="http://schemas.microsoft.com/office/drawing/2014/main" id="{7D5AC7EE-36AE-4941-806D-35931BFC1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9" name="Subtitle" descr="Content">
            <a:extLst>
              <a:ext uri="{FF2B5EF4-FFF2-40B4-BE49-F238E27FC236}">
                <a16:creationId xmlns:a16="http://schemas.microsoft.com/office/drawing/2014/main" id="{C839225E-77E3-D14D-862C-2AD853D193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7861" y="2429072"/>
            <a:ext cx="2910166" cy="273139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</a:lstStyle>
          <a:p>
            <a:r>
              <a:rPr lang="en-US"/>
              <a:t>Add notes here</a:t>
            </a:r>
          </a:p>
        </p:txBody>
      </p:sp>
      <p:sp>
        <p:nvSpPr>
          <p:cNvPr id="15" name="Footnote" descr="Footnote">
            <a:extLst>
              <a:ext uri="{FF2B5EF4-FFF2-40B4-BE49-F238E27FC236}">
                <a16:creationId xmlns:a16="http://schemas.microsoft.com/office/drawing/2014/main" id="{8220012C-5BD3-A247-A38C-717F300935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0436" y="5160462"/>
            <a:ext cx="6843304" cy="41318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Name and Title</a:t>
            </a:r>
          </a:p>
        </p:txBody>
      </p:sp>
      <p:sp>
        <p:nvSpPr>
          <p:cNvPr id="16" name="Title" descr="Title">
            <a:extLst>
              <a:ext uri="{FF2B5EF4-FFF2-40B4-BE49-F238E27FC236}">
                <a16:creationId xmlns:a16="http://schemas.microsoft.com/office/drawing/2014/main" id="{F07B94D1-A350-F145-B42D-477880115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0436" y="2429072"/>
            <a:ext cx="6843306" cy="8465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Use primary font, Calibri; size text up or down (18 pt. minimum)</a:t>
            </a:r>
            <a:br>
              <a:rPr lang="en-US"/>
            </a:b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16460-089B-AD4E-930E-1FBC79367A2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30437" y="1284288"/>
            <a:ext cx="3186402" cy="1028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company logo</a:t>
            </a:r>
          </a:p>
        </p:txBody>
      </p:sp>
      <p:sp>
        <p:nvSpPr>
          <p:cNvPr id="13" name="Confidential Note" descr="Confidential">
            <a:extLst>
              <a:ext uri="{FF2B5EF4-FFF2-40B4-BE49-F238E27FC236}">
                <a16:creationId xmlns:a16="http://schemas.microsoft.com/office/drawing/2014/main" id="{1EBE7383-DCD2-7343-99ED-D2366E041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6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- Divider-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68A25B05-B8FF-304A-9757-C41077D5D60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706286D2-5969-D242-8B29-8E3B3DE9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" descr="Title">
            <a:extLst>
              <a:ext uri="{FF2B5EF4-FFF2-40B4-BE49-F238E27FC236}">
                <a16:creationId xmlns:a16="http://schemas.microsoft.com/office/drawing/2014/main" id="{CD475553-3AE2-1745-B256-435C0650F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022" y="572970"/>
            <a:ext cx="11017956" cy="561569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pic>
        <p:nvPicPr>
          <p:cNvPr id="10" name="UKG Logo" descr="UKG Logo">
            <a:extLst>
              <a:ext uri="{FF2B5EF4-FFF2-40B4-BE49-F238E27FC236}">
                <a16:creationId xmlns:a16="http://schemas.microsoft.com/office/drawing/2014/main" id="{661CD34E-6249-504A-BA34-ED08144660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8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_Connections 2021-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640-545D-854A-AB7E-BC47225F4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640" y="463064"/>
            <a:ext cx="10972801" cy="1179756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Title (44 pt. default)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1285EA-CCE7-854D-9A19-BF1BED971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89403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A240F-EAFE-E84F-B44C-6D7A08E0E40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15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6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- Title and Content-1 (Te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l Background">
            <a:extLst>
              <a:ext uri="{FF2B5EF4-FFF2-40B4-BE49-F238E27FC236}">
                <a16:creationId xmlns:a16="http://schemas.microsoft.com/office/drawing/2014/main" id="{C14CA64A-750D-184F-8DDF-D3E14A2C1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UKG Logo" descr="UKG Logo">
            <a:extLst>
              <a:ext uri="{FF2B5EF4-FFF2-40B4-BE49-F238E27FC236}">
                <a16:creationId xmlns:a16="http://schemas.microsoft.com/office/drawing/2014/main" id="{EE40A17A-55DC-9146-BEB2-70E9485634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A240F-EAFE-E84F-B44C-6D7A08E0E40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Footnote" descr="Footnote">
            <a:extLst>
              <a:ext uri="{FF2B5EF4-FFF2-40B4-BE49-F238E27FC236}">
                <a16:creationId xmlns:a16="http://schemas.microsoft.com/office/drawing/2014/main" id="{07339208-111A-8E42-BDF6-1CB316BB5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0" name="Content" descr="Content">
            <a:extLst>
              <a:ext uri="{FF2B5EF4-FFF2-40B4-BE49-F238E27FC236}">
                <a16:creationId xmlns:a16="http://schemas.microsoft.com/office/drawing/2014/main" id="{75F923E2-E028-D743-978B-8EF137EFD9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423717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Title and Content-1 (White)">
  <p:cSld name="2_UKG - Title and Content-1 (White)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51" descr="UKG Logo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4879" y="6557979"/>
            <a:ext cx="618126" cy="197012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51" descr="Confidential"/>
          <p:cNvSpPr txBox="1">
            <a:spLocks noGrp="1"/>
          </p:cNvSpPr>
          <p:nvPr>
            <p:ph type="ftr" idx="11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7" name="Google Shape;717;p51" descr="Page Number"/>
          <p:cNvSpPr txBox="1">
            <a:spLocks noGrp="1"/>
          </p:cNvSpPr>
          <p:nvPr>
            <p:ph type="sldNum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8" name="Google Shape;718;p51" descr="Footnote"/>
          <p:cNvSpPr txBox="1">
            <a:spLocks noGrp="1"/>
          </p:cNvSpPr>
          <p:nvPr>
            <p:ph type="body" idx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9" name="Google Shape;719;p51" descr="Content"/>
          <p:cNvSpPr txBox="1">
            <a:spLocks noGrp="1"/>
          </p:cNvSpPr>
          <p:nvPr>
            <p:ph type="body" idx="2" hasCustomPrompt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2B2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2B2C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2B2C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2B2C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720" name="Google Shape;720;p51" descr="Title"/>
          <p:cNvSpPr txBox="1"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Title with Content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2252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KG 2.0 - Government -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utdoor, stair, step&#10;&#10;Description automatically generated">
            <a:extLst>
              <a:ext uri="{FF2B5EF4-FFF2-40B4-BE49-F238E27FC236}">
                <a16:creationId xmlns:a16="http://schemas.microsoft.com/office/drawing/2014/main" id="{9A25AAB0-ED93-0392-95F8-CB047D675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2191999" cy="6858000"/>
          </a:xfrm>
          <a:prstGeom prst="rect">
            <a:avLst/>
          </a:prstGeom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DE64C7A5-CE39-E24E-9B67-3FCEC745CF07}"/>
              </a:ext>
            </a:extLst>
          </p:cNvPr>
          <p:cNvSpPr/>
          <p:nvPr userDrawn="1"/>
        </p:nvSpPr>
        <p:spPr>
          <a:xfrm>
            <a:off x="0" y="0"/>
            <a:ext cx="6347837" cy="6858001"/>
          </a:xfrm>
          <a:custGeom>
            <a:avLst/>
            <a:gdLst>
              <a:gd name="connsiteX0" fmla="*/ 0 w 6347837"/>
              <a:gd name="connsiteY0" fmla="*/ 0 h 6858001"/>
              <a:gd name="connsiteX1" fmla="*/ 2628900 w 6347837"/>
              <a:gd name="connsiteY1" fmla="*/ 0 h 6858001"/>
              <a:gd name="connsiteX2" fmla="*/ 2628900 w 6347837"/>
              <a:gd name="connsiteY2" fmla="*/ 1 h 6858001"/>
              <a:gd name="connsiteX3" fmla="*/ 5546664 w 6347837"/>
              <a:gd name="connsiteY3" fmla="*/ 1 h 6858001"/>
              <a:gd name="connsiteX4" fmla="*/ 5533721 w 6347837"/>
              <a:gd name="connsiteY4" fmla="*/ 42481 h 6858001"/>
              <a:gd name="connsiteX5" fmla="*/ 6173018 w 6347837"/>
              <a:gd name="connsiteY5" fmla="*/ 6529072 h 6858001"/>
              <a:gd name="connsiteX6" fmla="*/ 6347837 w 6347837"/>
              <a:gd name="connsiteY6" fmla="*/ 6858001 h 6858001"/>
              <a:gd name="connsiteX7" fmla="*/ 1238249 w 6347837"/>
              <a:gd name="connsiteY7" fmla="*/ 6858001 h 6858001"/>
              <a:gd name="connsiteX8" fmla="*/ 1238249 w 6347837"/>
              <a:gd name="connsiteY8" fmla="*/ 6858000 h 6858001"/>
              <a:gd name="connsiteX9" fmla="*/ 0 w 6347837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47837" h="6858001">
                <a:moveTo>
                  <a:pt x="0" y="0"/>
                </a:moveTo>
                <a:lnTo>
                  <a:pt x="2628900" y="0"/>
                </a:lnTo>
                <a:lnTo>
                  <a:pt x="2628900" y="1"/>
                </a:lnTo>
                <a:lnTo>
                  <a:pt x="5546664" y="1"/>
                </a:lnTo>
                <a:lnTo>
                  <a:pt x="5533721" y="42481"/>
                </a:lnTo>
                <a:cubicBezTo>
                  <a:pt x="4913776" y="2280185"/>
                  <a:pt x="5195259" y="4578777"/>
                  <a:pt x="6173018" y="6529072"/>
                </a:cubicBezTo>
                <a:lnTo>
                  <a:pt x="6347837" y="6858001"/>
                </a:lnTo>
                <a:lnTo>
                  <a:pt x="1238249" y="6858001"/>
                </a:lnTo>
                <a:lnTo>
                  <a:pt x="12382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13780B6-7843-FA4C-B840-3744E9AB8FDC}"/>
              </a:ext>
            </a:extLst>
          </p:cNvPr>
          <p:cNvSpPr/>
          <p:nvPr userDrawn="1"/>
        </p:nvSpPr>
        <p:spPr>
          <a:xfrm>
            <a:off x="9420298" y="1"/>
            <a:ext cx="2771703" cy="6842509"/>
          </a:xfrm>
          <a:custGeom>
            <a:avLst/>
            <a:gdLst>
              <a:gd name="connsiteX0" fmla="*/ 641225 w 2771703"/>
              <a:gd name="connsiteY0" fmla="*/ 0 h 6842509"/>
              <a:gd name="connsiteX1" fmla="*/ 2771703 w 2771703"/>
              <a:gd name="connsiteY1" fmla="*/ 0 h 6842509"/>
              <a:gd name="connsiteX2" fmla="*/ 2771703 w 2771703"/>
              <a:gd name="connsiteY2" fmla="*/ 6842509 h 6842509"/>
              <a:gd name="connsiteX3" fmla="*/ 2559915 w 2771703"/>
              <a:gd name="connsiteY3" fmla="*/ 6745644 h 6842509"/>
              <a:gd name="connsiteX4" fmla="*/ 308018 w 2771703"/>
              <a:gd name="connsiteY4" fmla="*/ 1001698 h 6842509"/>
              <a:gd name="connsiteX5" fmla="*/ 641225 w 2771703"/>
              <a:gd name="connsiteY5" fmla="*/ 0 h 684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703" h="6842509">
                <a:moveTo>
                  <a:pt x="641225" y="0"/>
                </a:moveTo>
                <a:lnTo>
                  <a:pt x="2771703" y="0"/>
                </a:lnTo>
                <a:lnTo>
                  <a:pt x="2771703" y="6842509"/>
                </a:lnTo>
                <a:lnTo>
                  <a:pt x="2559915" y="6745644"/>
                </a:lnTo>
                <a:cubicBezTo>
                  <a:pt x="149408" y="5579368"/>
                  <a:pt x="-449512" y="3279016"/>
                  <a:pt x="308018" y="1001698"/>
                </a:cubicBezTo>
                <a:lnTo>
                  <a:pt x="641225" y="0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CBB5D84-6CEA-FC4B-B66C-E735E590A86C}"/>
              </a:ext>
            </a:extLst>
          </p:cNvPr>
          <p:cNvSpPr/>
          <p:nvPr userDrawn="1"/>
        </p:nvSpPr>
        <p:spPr>
          <a:xfrm>
            <a:off x="10684263" y="5848868"/>
            <a:ext cx="243771" cy="24377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resenter's Name" descr="Presenter's Name">
            <a:extLst>
              <a:ext uri="{FF2B5EF4-FFF2-40B4-BE49-F238E27FC236}">
                <a16:creationId xmlns:a16="http://schemas.microsoft.com/office/drawing/2014/main" id="{E0F3071A-9933-2D4F-98CB-EB3E90ECDB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7907" y="4537224"/>
            <a:ext cx="4569783" cy="5325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13" name="Date" descr="Date">
            <a:extLst>
              <a:ext uri="{FF2B5EF4-FFF2-40B4-BE49-F238E27FC236}">
                <a16:creationId xmlns:a16="http://schemas.microsoft.com/office/drawing/2014/main" id="{C3849A06-7EB6-594E-9C7C-BB607084B2F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7907" y="4014237"/>
            <a:ext cx="4569783" cy="320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Presentation Title" descr="Presentation Title">
            <a:extLst>
              <a:ext uri="{FF2B5EF4-FFF2-40B4-BE49-F238E27FC236}">
                <a16:creationId xmlns:a16="http://schemas.microsoft.com/office/drawing/2014/main" id="{1360BFEC-1F9D-3D42-B088-36ABBDE894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7907" y="2114079"/>
            <a:ext cx="4569783" cy="17522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5000"/>
              </a:lnSpc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5" name="Company Name" descr="Date">
            <a:extLst>
              <a:ext uri="{FF2B5EF4-FFF2-40B4-BE49-F238E27FC236}">
                <a16:creationId xmlns:a16="http://schemas.microsoft.com/office/drawing/2014/main" id="{11985A7F-DBB7-204F-AFEF-F048AC8E3A2F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47906" y="1633381"/>
            <a:ext cx="4569783" cy="320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Company Name</a:t>
            </a:r>
          </a:p>
        </p:txBody>
      </p:sp>
      <p:pic>
        <p:nvPicPr>
          <p:cNvPr id="16" name="UKG Logo" descr="UKG Logo">
            <a:extLst>
              <a:ext uri="{FF2B5EF4-FFF2-40B4-BE49-F238E27FC236}">
                <a16:creationId xmlns:a16="http://schemas.microsoft.com/office/drawing/2014/main" id="{F3706B3D-0D6F-1F4C-815F-8C5C4FB9D2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7908" y="546592"/>
            <a:ext cx="1692765" cy="540197"/>
          </a:xfrm>
          <a:prstGeom prst="rect">
            <a:avLst/>
          </a:prstGeom>
        </p:spPr>
      </p:pic>
      <p:sp>
        <p:nvSpPr>
          <p:cNvPr id="17" name="Copyright" descr="© UKG Inc.  All rights reserved.  ">
            <a:extLst>
              <a:ext uri="{FF2B5EF4-FFF2-40B4-BE49-F238E27FC236}">
                <a16:creationId xmlns:a16="http://schemas.microsoft.com/office/drawing/2014/main" id="{104D1846-5CAD-B04C-B28E-203BB352D056}"/>
              </a:ext>
            </a:extLst>
          </p:cNvPr>
          <p:cNvSpPr txBox="1">
            <a:spLocks/>
          </p:cNvSpPr>
          <p:nvPr userDrawn="1"/>
        </p:nvSpPr>
        <p:spPr>
          <a:xfrm>
            <a:off x="547910" y="6249482"/>
            <a:ext cx="4874803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i="0" kern="1200" spc="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800" b="0" spc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18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G SKO23_Multipurpos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476F0A0-7533-1D1A-AAB5-3331730B7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9" name="Picture 78" descr="A picture containing blur&#10;&#10;Description automatically generated">
            <a:extLst>
              <a:ext uri="{FF2B5EF4-FFF2-40B4-BE49-F238E27FC236}">
                <a16:creationId xmlns:a16="http://schemas.microsoft.com/office/drawing/2014/main" id="{CBBDB369-2334-58C7-108C-D24F8BD26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2404004"/>
            <a:ext cx="6490447" cy="4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1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UKG SKO23_Multipurpos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476F0A0-7533-1D1A-AAB5-3331730B7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9" name="Picture 78" descr="A picture containing blur&#10;&#10;Description automatically generated">
            <a:extLst>
              <a:ext uri="{FF2B5EF4-FFF2-40B4-BE49-F238E27FC236}">
                <a16:creationId xmlns:a16="http://schemas.microsoft.com/office/drawing/2014/main" id="{CBBDB369-2334-58C7-108C-D24F8BD26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2404004"/>
            <a:ext cx="6490447" cy="4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7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G SKO23_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696D084-8125-D004-1DB9-6FE0DF9F4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5150A205-8E21-64EE-C26D-2134599D11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0787" cy="6858000"/>
          </a:xfrm>
          <a:prstGeom prst="rect">
            <a:avLst/>
          </a:prstGeom>
        </p:spPr>
      </p:pic>
      <p:sp>
        <p:nvSpPr>
          <p:cNvPr id="6" name="Presenter's Name" descr="Presenter's Name">
            <a:extLst>
              <a:ext uri="{FF2B5EF4-FFF2-40B4-BE49-F238E27FC236}">
                <a16:creationId xmlns:a16="http://schemas.microsoft.com/office/drawing/2014/main" id="{3F4FEDAD-E7EE-6A2B-273B-FF0F17C5C3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6681" y="5433677"/>
            <a:ext cx="5299319" cy="2912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7" name="Presentation Title" descr="Presentation Title">
            <a:extLst>
              <a:ext uri="{FF2B5EF4-FFF2-40B4-BE49-F238E27FC236}">
                <a16:creationId xmlns:a16="http://schemas.microsoft.com/office/drawing/2014/main" id="{43614E9A-B3FD-4309-3AEC-731829F44C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6681" y="4008034"/>
            <a:ext cx="5299319" cy="121322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8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Copyright" descr="© UKG Inc.  All rights reserved.  ">
            <a:extLst>
              <a:ext uri="{FF2B5EF4-FFF2-40B4-BE49-F238E27FC236}">
                <a16:creationId xmlns:a16="http://schemas.microsoft.com/office/drawing/2014/main" id="{43D13EAA-5030-5F25-7353-9A092D7DF905}"/>
              </a:ext>
            </a:extLst>
          </p:cNvPr>
          <p:cNvSpPr txBox="1">
            <a:spLocks/>
          </p:cNvSpPr>
          <p:nvPr/>
        </p:nvSpPr>
        <p:spPr>
          <a:xfrm>
            <a:off x="376681" y="6264389"/>
            <a:ext cx="5050970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0" i="0" kern="1200" spc="0" baseline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200" b="0" spc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2" name="Group 151" hidden="1">
            <a:extLst>
              <a:ext uri="{FF2B5EF4-FFF2-40B4-BE49-F238E27FC236}">
                <a16:creationId xmlns:a16="http://schemas.microsoft.com/office/drawing/2014/main" id="{0733ABE1-8B1E-0EC4-AE3B-3AFD707D1AB0}"/>
              </a:ext>
            </a:extLst>
          </p:cNvPr>
          <p:cNvGrpSpPr/>
          <p:nvPr/>
        </p:nvGrpSpPr>
        <p:grpSpPr>
          <a:xfrm>
            <a:off x="2275926" y="2981528"/>
            <a:ext cx="10125151" cy="4024527"/>
            <a:chOff x="2275926" y="2981528"/>
            <a:chExt cx="10125151" cy="4024527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8F53CDC-1D3B-9410-E492-D0E6F59393B0}"/>
                </a:ext>
              </a:extLst>
            </p:cNvPr>
            <p:cNvSpPr/>
            <p:nvPr/>
          </p:nvSpPr>
          <p:spPr>
            <a:xfrm rot="15316798">
              <a:off x="7520554" y="60100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E1D3FBD-9546-DFF3-C510-6425A5289316}"/>
                </a:ext>
              </a:extLst>
            </p:cNvPr>
            <p:cNvSpPr/>
            <p:nvPr/>
          </p:nvSpPr>
          <p:spPr>
            <a:xfrm rot="15310801">
              <a:off x="7519927" y="5062726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4E159CB-3F28-8801-2EA3-BA4BCE15452D}"/>
                </a:ext>
              </a:extLst>
            </p:cNvPr>
            <p:cNvSpPr/>
            <p:nvPr/>
          </p:nvSpPr>
          <p:spPr>
            <a:xfrm rot="16200000">
              <a:off x="2513853" y="6207727"/>
              <a:ext cx="474299" cy="947406"/>
            </a:xfrm>
            <a:custGeom>
              <a:avLst/>
              <a:gdLst>
                <a:gd name="connsiteX0" fmla="*/ 500979 w 500979"/>
                <a:gd name="connsiteY0" fmla="*/ 750348 h 1000699"/>
                <a:gd name="connsiteX1" fmla="*/ 500979 w 500979"/>
                <a:gd name="connsiteY1" fmla="*/ 250353 h 1000699"/>
                <a:gd name="connsiteX2" fmla="*/ 250489 w 500979"/>
                <a:gd name="connsiteY2" fmla="*/ 0 h 1000699"/>
                <a:gd name="connsiteX3" fmla="*/ 0 w 500979"/>
                <a:gd name="connsiteY3" fmla="*/ 250353 h 1000699"/>
                <a:gd name="connsiteX4" fmla="*/ 0 w 500979"/>
                <a:gd name="connsiteY4" fmla="*/ 750348 h 1000699"/>
                <a:gd name="connsiteX5" fmla="*/ 250489 w 500979"/>
                <a:gd name="connsiteY5" fmla="*/ 1000700 h 1000699"/>
                <a:gd name="connsiteX6" fmla="*/ 500979 w 500979"/>
                <a:gd name="connsiteY6" fmla="*/ 750348 h 100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0979" h="1000699">
                  <a:moveTo>
                    <a:pt x="500979" y="750348"/>
                  </a:moveTo>
                  <a:lnTo>
                    <a:pt x="500979" y="250353"/>
                  </a:lnTo>
                  <a:cubicBezTo>
                    <a:pt x="500979" y="112096"/>
                    <a:pt x="388822" y="0"/>
                    <a:pt x="250489" y="0"/>
                  </a:cubicBezTo>
                  <a:cubicBezTo>
                    <a:pt x="112157" y="0"/>
                    <a:pt x="0" y="112096"/>
                    <a:pt x="0" y="250353"/>
                  </a:cubicBezTo>
                  <a:lnTo>
                    <a:pt x="0" y="750348"/>
                  </a:lnTo>
                  <a:cubicBezTo>
                    <a:pt x="0" y="888604"/>
                    <a:pt x="112157" y="1000700"/>
                    <a:pt x="250489" y="1000700"/>
                  </a:cubicBezTo>
                  <a:cubicBezTo>
                    <a:pt x="388822" y="1000700"/>
                    <a:pt x="500979" y="888604"/>
                    <a:pt x="500979" y="750348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259EEA0-818E-4F22-082C-08FC4BEA3F12}"/>
                </a:ext>
              </a:extLst>
            </p:cNvPr>
            <p:cNvSpPr/>
            <p:nvPr/>
          </p:nvSpPr>
          <p:spPr>
            <a:xfrm rot="15310801">
              <a:off x="2275797" y="6444263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E537DB26-3844-635B-BAB1-7F5667BBA885}"/>
                </a:ext>
              </a:extLst>
            </p:cNvPr>
            <p:cNvSpPr/>
            <p:nvPr/>
          </p:nvSpPr>
          <p:spPr>
            <a:xfrm rot="15310801">
              <a:off x="3222484" y="644421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994F1A9-1985-ECBC-8018-2A2BD888CBEA}"/>
                </a:ext>
              </a:extLst>
            </p:cNvPr>
            <p:cNvSpPr/>
            <p:nvPr/>
          </p:nvSpPr>
          <p:spPr>
            <a:xfrm rot="6303000" flipH="1">
              <a:off x="7513502" y="647093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AE83CB8-06B1-DA57-8DBC-23D101692711}"/>
                </a:ext>
              </a:extLst>
            </p:cNvPr>
            <p:cNvSpPr/>
            <p:nvPr/>
          </p:nvSpPr>
          <p:spPr>
            <a:xfrm rot="6303000" flipH="1">
              <a:off x="7040165" y="647094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945B330-2C4A-16CC-B1ED-F33EA0DAC922}"/>
                </a:ext>
              </a:extLst>
            </p:cNvPr>
            <p:cNvSpPr/>
            <p:nvPr/>
          </p:nvSpPr>
          <p:spPr>
            <a:xfrm rot="6303000" flipH="1">
              <a:off x="6566788" y="6470950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7908D54B-FD78-FD32-3679-DAF8EE5380A9}"/>
                </a:ext>
              </a:extLst>
            </p:cNvPr>
            <p:cNvSpPr/>
            <p:nvPr/>
          </p:nvSpPr>
          <p:spPr>
            <a:xfrm rot="6303000" flipH="1">
              <a:off x="6093411" y="6470952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8D4946D-62E0-34C1-9167-C378BF2DC6B7}"/>
                </a:ext>
              </a:extLst>
            </p:cNvPr>
            <p:cNvSpPr/>
            <p:nvPr/>
          </p:nvSpPr>
          <p:spPr>
            <a:xfrm rot="6303000" flipH="1">
              <a:off x="5620116" y="647096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04044121-79D8-E182-30A9-E8909ECBA5D3}"/>
                </a:ext>
              </a:extLst>
            </p:cNvPr>
            <p:cNvSpPr/>
            <p:nvPr/>
          </p:nvSpPr>
          <p:spPr>
            <a:xfrm rot="6303000" flipH="1">
              <a:off x="5146739" y="647096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chemeClr val="accent6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C3C9BA73-A6AC-C679-AAA1-2BBC16D5D1FE}"/>
                </a:ext>
              </a:extLst>
            </p:cNvPr>
            <p:cNvSpPr/>
            <p:nvPr/>
          </p:nvSpPr>
          <p:spPr>
            <a:xfrm rot="6303000" flipH="1">
              <a:off x="4673362" y="6470969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2A541909-3743-D9FC-1821-CAD354D9E722}"/>
                </a:ext>
              </a:extLst>
            </p:cNvPr>
            <p:cNvSpPr/>
            <p:nvPr/>
          </p:nvSpPr>
          <p:spPr>
            <a:xfrm rot="6303000" flipH="1">
              <a:off x="4200024" y="6470982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272D52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A6F20E1C-F0A7-11D5-DA1F-5C31E571F497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5F0E352-166A-9A8E-4A77-A86E793793D8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F290EC2-CCA7-3565-A9B9-359537F764D5}"/>
                </a:ext>
              </a:extLst>
            </p:cNvPr>
            <p:cNvGrpSpPr/>
            <p:nvPr/>
          </p:nvGrpSpPr>
          <p:grpSpPr>
            <a:xfrm rot="5400000">
              <a:off x="8745185" y="3350162"/>
              <a:ext cx="3058772" cy="4253013"/>
              <a:chOff x="1221144" y="7360400"/>
              <a:chExt cx="2348539" cy="3265483"/>
            </a:xfrm>
          </p:grpSpPr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A2979475-5620-691E-AE37-11FDB4330B28}"/>
                  </a:ext>
                </a:extLst>
              </p:cNvPr>
              <p:cNvSpPr/>
              <p:nvPr/>
            </p:nvSpPr>
            <p:spPr>
              <a:xfrm rot="10003200">
                <a:off x="2089300" y="9526938"/>
                <a:ext cx="361707" cy="361707"/>
              </a:xfrm>
              <a:custGeom>
                <a:avLst/>
                <a:gdLst>
                  <a:gd name="connsiteX0" fmla="*/ 500978 w 500978"/>
                  <a:gd name="connsiteY0" fmla="*/ 250352 h 500704"/>
                  <a:gd name="connsiteX1" fmla="*/ 250489 w 500978"/>
                  <a:gd name="connsiteY1" fmla="*/ 500704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8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8" y="250352"/>
                    </a:moveTo>
                    <a:cubicBezTo>
                      <a:pt x="500978" y="388618"/>
                      <a:pt x="388830" y="500704"/>
                      <a:pt x="250489" y="500704"/>
                    </a:cubicBezTo>
                    <a:cubicBezTo>
                      <a:pt x="112148" y="500704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8" y="112087"/>
                      <a:pt x="500978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25FA513D-FDC4-BF08-75C1-9BC6AB64E3A9}"/>
                  </a:ext>
                </a:extLst>
              </p:cNvPr>
              <p:cNvSpPr/>
              <p:nvPr/>
            </p:nvSpPr>
            <p:spPr>
              <a:xfrm rot="10800000">
                <a:off x="2455234" y="8813599"/>
                <a:ext cx="727821" cy="363969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89 w 1001247"/>
                  <a:gd name="connsiteY1" fmla="*/ 0 h 500704"/>
                  <a:gd name="connsiteX2" fmla="*/ 0 w 1001247"/>
                  <a:gd name="connsiteY2" fmla="*/ 250352 h 500704"/>
                  <a:gd name="connsiteX3" fmla="*/ 250489 w 1001247"/>
                  <a:gd name="connsiteY3" fmla="*/ 500705 h 500704"/>
                  <a:gd name="connsiteX4" fmla="*/ 750758 w 1001247"/>
                  <a:gd name="connsiteY4" fmla="*/ 500705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7" y="0"/>
                      <a:pt x="0" y="112096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lnTo>
                      <a:pt x="750758" y="500705"/>
                    </a:lnTo>
                    <a:cubicBezTo>
                      <a:pt x="889091" y="500705"/>
                      <a:pt x="1001248" y="388609"/>
                      <a:pt x="1001248" y="250352"/>
                    </a:cubicBezTo>
                    <a:cubicBezTo>
                      <a:pt x="1001248" y="112096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36FC5533-30D8-9689-A0DB-E94A86C02775}"/>
                  </a:ext>
                </a:extLst>
              </p:cNvPr>
              <p:cNvSpPr/>
              <p:nvPr/>
            </p:nvSpPr>
            <p:spPr>
              <a:xfrm rot="10800000">
                <a:off x="2091614" y="7362221"/>
                <a:ext cx="364169" cy="362112"/>
              </a:xfrm>
              <a:prstGeom prst="ellipse">
                <a:avLst/>
              </a:pr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611A7F71-69B8-D4F1-1523-C485D41BE779}"/>
                  </a:ext>
                </a:extLst>
              </p:cNvPr>
              <p:cNvSpPr/>
              <p:nvPr/>
            </p:nvSpPr>
            <p:spPr>
              <a:xfrm rot="10800000">
                <a:off x="2091066" y="9899093"/>
                <a:ext cx="727820" cy="363969"/>
              </a:xfrm>
              <a:custGeom>
                <a:avLst/>
                <a:gdLst>
                  <a:gd name="connsiteX0" fmla="*/ 250489 w 1001246"/>
                  <a:gd name="connsiteY0" fmla="*/ 500705 h 500704"/>
                  <a:gd name="connsiteX1" fmla="*/ 750758 w 1001246"/>
                  <a:gd name="connsiteY1" fmla="*/ 500705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5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5"/>
                    </a:moveTo>
                    <a:lnTo>
                      <a:pt x="750758" y="500705"/>
                    </a:lnTo>
                    <a:cubicBezTo>
                      <a:pt x="889090" y="500705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AC49893F-3498-3D06-9041-F8C9AACE0CB6}"/>
                  </a:ext>
                </a:extLst>
              </p:cNvPr>
              <p:cNvSpPr/>
              <p:nvPr/>
            </p:nvSpPr>
            <p:spPr>
              <a:xfrm rot="9948600">
                <a:off x="3194150" y="91767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chemeClr val="accent1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0D2792E3-9FBE-8455-38FF-849E0839AA53}"/>
                  </a:ext>
                </a:extLst>
              </p:cNvPr>
              <p:cNvSpPr/>
              <p:nvPr/>
            </p:nvSpPr>
            <p:spPr>
              <a:xfrm rot="9938399">
                <a:off x="2455247" y="91779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A897C2D8-3A65-B1D5-17CB-7164B5C33614}"/>
                  </a:ext>
                </a:extLst>
              </p:cNvPr>
              <p:cNvSpPr/>
              <p:nvPr/>
            </p:nvSpPr>
            <p:spPr>
              <a:xfrm rot="9928800">
                <a:off x="2455299" y="917810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30D2FA0F-B9B4-0F3A-68DD-4E90D60B923D}"/>
                  </a:ext>
                </a:extLst>
              </p:cNvPr>
              <p:cNvSpPr/>
              <p:nvPr/>
            </p:nvSpPr>
            <p:spPr>
              <a:xfrm rot="9910801">
                <a:off x="2091628" y="917811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C624B0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47282895-9281-C497-5323-278C49AE2636}"/>
                  </a:ext>
                </a:extLst>
              </p:cNvPr>
              <p:cNvSpPr/>
              <p:nvPr/>
            </p:nvSpPr>
            <p:spPr>
              <a:xfrm rot="9913802">
                <a:off x="2455246" y="8450953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06CF5F12-BE1C-90AA-7238-CA6DAFF24EA6}"/>
                  </a:ext>
                </a:extLst>
              </p:cNvPr>
              <p:cNvGrpSpPr/>
              <p:nvPr/>
            </p:nvGrpSpPr>
            <p:grpSpPr>
              <a:xfrm>
                <a:off x="3205604" y="7727965"/>
                <a:ext cx="364079" cy="727837"/>
                <a:chOff x="3384030" y="768008"/>
                <a:chExt cx="552237" cy="1103988"/>
              </a:xfrm>
            </p:grpSpPr>
            <p:sp>
              <p:nvSpPr>
                <p:cNvPr id="137" name="Freeform 136">
                  <a:extLst>
                    <a:ext uri="{FF2B5EF4-FFF2-40B4-BE49-F238E27FC236}">
                      <a16:creationId xmlns:a16="http://schemas.microsoft.com/office/drawing/2014/main" id="{AC916147-4B14-777B-AB36-A35752D24269}"/>
                    </a:ext>
                  </a:extLst>
                </p:cNvPr>
                <p:cNvSpPr/>
                <p:nvPr/>
              </p:nvSpPr>
              <p:spPr>
                <a:xfrm rot="16200000">
                  <a:off x="3108250" y="1043980"/>
                  <a:ext cx="1103963" cy="552070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90 w 1001247"/>
                    <a:gd name="connsiteY1" fmla="*/ 0 h 500704"/>
                    <a:gd name="connsiteX2" fmla="*/ 0 w 1001247"/>
                    <a:gd name="connsiteY2" fmla="*/ 250352 h 500704"/>
                    <a:gd name="connsiteX3" fmla="*/ 250490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90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90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30CEBB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" name="Freeform 137">
                  <a:extLst>
                    <a:ext uri="{FF2B5EF4-FFF2-40B4-BE49-F238E27FC236}">
                      <a16:creationId xmlns:a16="http://schemas.microsoft.com/office/drawing/2014/main" id="{92CEEC48-E7E0-80A5-1D8E-A93FE37D5651}"/>
                    </a:ext>
                  </a:extLst>
                </p:cNvPr>
                <p:cNvSpPr/>
                <p:nvPr/>
              </p:nvSpPr>
              <p:spPr>
                <a:xfrm rot="15316798">
                  <a:off x="3383878" y="768160"/>
                  <a:ext cx="552373" cy="552070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5F249F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61D8AC5B-CF9A-C330-8ABF-DADE6ED5519D}"/>
                  </a:ext>
                </a:extLst>
              </p:cNvPr>
              <p:cNvSpPr/>
              <p:nvPr/>
            </p:nvSpPr>
            <p:spPr>
              <a:xfrm rot="9913802">
                <a:off x="2455224" y="808748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B2BD9EE9-28F5-87FA-3E14-CA42A8F00820}"/>
                  </a:ext>
                </a:extLst>
              </p:cNvPr>
              <p:cNvSpPr/>
              <p:nvPr/>
            </p:nvSpPr>
            <p:spPr>
              <a:xfrm rot="9910801">
                <a:off x="2091584" y="808779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chemeClr val="accent5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50C84210-23B9-745C-08E7-DE133B18E60F}"/>
                  </a:ext>
                </a:extLst>
              </p:cNvPr>
              <p:cNvSpPr/>
              <p:nvPr/>
            </p:nvSpPr>
            <p:spPr>
              <a:xfrm rot="9916798">
                <a:off x="2818865" y="77238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C5CB061-7D00-12EB-4CBE-EEA611D4CF5F}"/>
                  </a:ext>
                </a:extLst>
              </p:cNvPr>
              <p:cNvSpPr/>
              <p:nvPr/>
            </p:nvSpPr>
            <p:spPr>
              <a:xfrm rot="9913802">
                <a:off x="2455234" y="7724051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36890DC4-DDB3-D99F-EEE5-9B451DA3836D}"/>
                  </a:ext>
                </a:extLst>
              </p:cNvPr>
              <p:cNvSpPr/>
              <p:nvPr/>
            </p:nvSpPr>
            <p:spPr>
              <a:xfrm rot="9910801">
                <a:off x="2091577" y="77243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580854F6-799E-D923-B9F8-C7B8FD246CF0}"/>
                  </a:ext>
                </a:extLst>
              </p:cNvPr>
              <p:cNvSpPr/>
              <p:nvPr/>
            </p:nvSpPr>
            <p:spPr>
              <a:xfrm rot="9919801">
                <a:off x="3182499" y="736040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0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02929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C5CD8931-CF24-D67C-6F02-C8B0BD5A7BAA}"/>
                  </a:ext>
                </a:extLst>
              </p:cNvPr>
              <p:cNvSpPr/>
              <p:nvPr/>
            </p:nvSpPr>
            <p:spPr>
              <a:xfrm rot="9916798">
                <a:off x="2818867" y="73604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136F8153-40B6-C1F7-9BF1-FB3247C98C02}"/>
                  </a:ext>
                </a:extLst>
              </p:cNvPr>
              <p:cNvSpPr/>
              <p:nvPr/>
            </p:nvSpPr>
            <p:spPr>
              <a:xfrm rot="9913802">
                <a:off x="2455219" y="736061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E3D8C1F8-726C-EE75-0E58-83D868E961C0}"/>
                  </a:ext>
                </a:extLst>
              </p:cNvPr>
              <p:cNvSpPr/>
              <p:nvPr/>
            </p:nvSpPr>
            <p:spPr>
              <a:xfrm rot="9966000">
                <a:off x="3182493" y="954057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4059CF08-733F-828E-C261-820A5BA82470}"/>
                  </a:ext>
                </a:extLst>
              </p:cNvPr>
              <p:cNvSpPr/>
              <p:nvPr/>
            </p:nvSpPr>
            <p:spPr>
              <a:xfrm rot="894599" flipH="1">
                <a:off x="2800302" y="1026191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E8912A1F-7853-2C12-0643-9DF79C63FA6C}"/>
                  </a:ext>
                </a:extLst>
              </p:cNvPr>
              <p:cNvSpPr/>
              <p:nvPr/>
            </p:nvSpPr>
            <p:spPr>
              <a:xfrm rot="9893999">
                <a:off x="2434244" y="1026167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657C804B-DC84-C2C0-115B-9C81EFD2D081}"/>
                  </a:ext>
                </a:extLst>
              </p:cNvPr>
              <p:cNvSpPr/>
              <p:nvPr/>
            </p:nvSpPr>
            <p:spPr>
              <a:xfrm rot="9897000">
                <a:off x="2070633" y="1026155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F7264960-3353-4CDF-6E6E-A3E46BA8652C}"/>
                  </a:ext>
                </a:extLst>
              </p:cNvPr>
              <p:cNvSpPr/>
              <p:nvPr/>
            </p:nvSpPr>
            <p:spPr>
              <a:xfrm rot="9951600">
                <a:off x="3182527" y="84512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FA815792-6D1F-E93D-125E-EB427F1A7200}"/>
                  </a:ext>
                </a:extLst>
              </p:cNvPr>
              <p:cNvGrpSpPr/>
              <p:nvPr/>
            </p:nvGrpSpPr>
            <p:grpSpPr>
              <a:xfrm rot="10800000">
                <a:off x="2814231" y="9527714"/>
                <a:ext cx="364199" cy="727821"/>
                <a:chOff x="1178739" y="247716"/>
                <a:chExt cx="552420" cy="1103963"/>
              </a:xfrm>
            </p:grpSpPr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3B25D61F-9E11-AC93-9941-8C8980616FB1}"/>
                    </a:ext>
                  </a:extLst>
                </p:cNvPr>
                <p:cNvSpPr/>
                <p:nvPr/>
              </p:nvSpPr>
              <p:spPr>
                <a:xfrm rot="16200000">
                  <a:off x="903143" y="523663"/>
                  <a:ext cx="1103963" cy="552069"/>
                </a:xfrm>
                <a:custGeom>
                  <a:avLst/>
                  <a:gdLst>
                    <a:gd name="connsiteX0" fmla="*/ 250489 w 1001247"/>
                    <a:gd name="connsiteY0" fmla="*/ 500705 h 500704"/>
                    <a:gd name="connsiteX1" fmla="*/ 750758 w 1001247"/>
                    <a:gd name="connsiteY1" fmla="*/ 500705 h 500704"/>
                    <a:gd name="connsiteX2" fmla="*/ 1001248 w 1001247"/>
                    <a:gd name="connsiteY2" fmla="*/ 250352 h 500704"/>
                    <a:gd name="connsiteX3" fmla="*/ 750758 w 1001247"/>
                    <a:gd name="connsiteY3" fmla="*/ 0 h 500704"/>
                    <a:gd name="connsiteX4" fmla="*/ 250489 w 1001247"/>
                    <a:gd name="connsiteY4" fmla="*/ 0 h 500704"/>
                    <a:gd name="connsiteX5" fmla="*/ 0 w 1001247"/>
                    <a:gd name="connsiteY5" fmla="*/ 250352 h 500704"/>
                    <a:gd name="connsiteX6" fmla="*/ 250489 w 1001247"/>
                    <a:gd name="connsiteY6" fmla="*/ 500705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250489" y="500705"/>
                      </a:move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lnTo>
                        <a:pt x="250489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close/>
                    </a:path>
                  </a:pathLst>
                </a:custGeom>
                <a:solidFill>
                  <a:srgbClr val="9E0099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 135">
                  <a:extLst>
                    <a:ext uri="{FF2B5EF4-FFF2-40B4-BE49-F238E27FC236}">
                      <a16:creationId xmlns:a16="http://schemas.microsoft.com/office/drawing/2014/main" id="{585FDFF8-B87D-9CEA-4895-F6D87AE393B8}"/>
                    </a:ext>
                  </a:extLst>
                </p:cNvPr>
                <p:cNvSpPr/>
                <p:nvPr/>
              </p:nvSpPr>
              <p:spPr>
                <a:xfrm rot="11029800">
                  <a:off x="1178739" y="795493"/>
                  <a:ext cx="552374" cy="55206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7"/>
                        <a:pt x="112149" y="0"/>
                        <a:pt x="250490" y="0"/>
                      </a:cubicBezTo>
                      <a:cubicBezTo>
                        <a:pt x="388831" y="0"/>
                        <a:pt x="500979" y="112087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4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C2A8475A-B6B0-093F-7A53-651769440510}"/>
                  </a:ext>
                </a:extLst>
              </p:cNvPr>
              <p:cNvSpPr/>
              <p:nvPr/>
            </p:nvSpPr>
            <p:spPr>
              <a:xfrm rot="5629800">
                <a:off x="2455922" y="8813808"/>
                <a:ext cx="364169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6DA186EB-B7F6-6663-5D83-D05F736DA098}"/>
                  </a:ext>
                </a:extLst>
              </p:cNvPr>
              <p:cNvSpPr/>
              <p:nvPr/>
            </p:nvSpPr>
            <p:spPr>
              <a:xfrm rot="9893999">
                <a:off x="1221144" y="885474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EA2B6AE-D860-B793-B829-F1DAAF77D39E}"/>
                </a:ext>
              </a:extLst>
            </p:cNvPr>
            <p:cNvSpPr/>
            <p:nvPr/>
          </p:nvSpPr>
          <p:spPr>
            <a:xfrm rot="15316798">
              <a:off x="10970067" y="604082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798DE85-E2D7-06EF-879C-2F4F794C129F}"/>
                </a:ext>
              </a:extLst>
            </p:cNvPr>
            <p:cNvSpPr/>
            <p:nvPr/>
          </p:nvSpPr>
          <p:spPr>
            <a:xfrm rot="15313802">
              <a:off x="10970067" y="5557229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363822D-1E2E-6FC6-C4A9-70C2C97A0ACA}"/>
                </a:ext>
              </a:extLst>
            </p:cNvPr>
            <p:cNvGrpSpPr/>
            <p:nvPr/>
          </p:nvGrpSpPr>
          <p:grpSpPr>
            <a:xfrm rot="16200000">
              <a:off x="10714827" y="3228177"/>
              <a:ext cx="474157" cy="948594"/>
              <a:chOff x="6140405" y="767987"/>
              <a:chExt cx="552208" cy="1104743"/>
            </a:xfrm>
          </p:grpSpPr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37BA1186-4D07-1872-9AA2-891F2377403D}"/>
                  </a:ext>
                </a:extLst>
              </p:cNvPr>
              <p:cNvSpPr/>
              <p:nvPr/>
            </p:nvSpPr>
            <p:spPr>
              <a:xfrm rot="16200000">
                <a:off x="5864597" y="1044714"/>
                <a:ext cx="1103962" cy="552070"/>
              </a:xfrm>
              <a:custGeom>
                <a:avLst/>
                <a:gdLst>
                  <a:gd name="connsiteX0" fmla="*/ 250489 w 1001246"/>
                  <a:gd name="connsiteY0" fmla="*/ 500704 h 500704"/>
                  <a:gd name="connsiteX1" fmla="*/ 750758 w 1001246"/>
                  <a:gd name="connsiteY1" fmla="*/ 500704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4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4"/>
                    </a:move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89" y="500704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29078E5B-32AB-1B3E-D9D3-9DA742AC456B}"/>
                  </a:ext>
                </a:extLst>
              </p:cNvPr>
              <p:cNvSpPr/>
              <p:nvPr/>
            </p:nvSpPr>
            <p:spPr>
              <a:xfrm rot="15316798">
                <a:off x="6140253" y="768139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16DB120-21CB-B123-A418-C1BF9530C144}"/>
                </a:ext>
              </a:extLst>
            </p:cNvPr>
            <p:cNvSpPr/>
            <p:nvPr/>
          </p:nvSpPr>
          <p:spPr>
            <a:xfrm rot="15313802">
              <a:off x="10462292" y="298168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40BDA4-B597-3905-A58F-13C11A7D2622}"/>
                </a:ext>
              </a:extLst>
            </p:cNvPr>
            <p:cNvGrpSpPr/>
            <p:nvPr/>
          </p:nvGrpSpPr>
          <p:grpSpPr>
            <a:xfrm rot="16200000">
              <a:off x="11200603" y="4218504"/>
              <a:ext cx="474101" cy="947925"/>
              <a:chOff x="6691758" y="1319575"/>
              <a:chExt cx="552144" cy="1103963"/>
            </a:xfrm>
          </p:grpSpPr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234055F2-D5D7-1718-5285-148C314E425E}"/>
                  </a:ext>
                </a:extLst>
              </p:cNvPr>
              <p:cNvSpPr/>
              <p:nvPr/>
            </p:nvSpPr>
            <p:spPr>
              <a:xfrm rot="16200000">
                <a:off x="6415885" y="1595522"/>
                <a:ext cx="1103963" cy="552070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90 w 1001247"/>
                  <a:gd name="connsiteY1" fmla="*/ 0 h 500704"/>
                  <a:gd name="connsiteX2" fmla="*/ 0 w 1001247"/>
                  <a:gd name="connsiteY2" fmla="*/ 250352 h 500704"/>
                  <a:gd name="connsiteX3" fmla="*/ 250490 w 1001247"/>
                  <a:gd name="connsiteY3" fmla="*/ 500704 h 500704"/>
                  <a:gd name="connsiteX4" fmla="*/ 750758 w 1001247"/>
                  <a:gd name="connsiteY4" fmla="*/ 500704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90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90" y="500704"/>
                    </a:cubicBezTo>
                    <a:lnTo>
                      <a:pt x="750758" y="500704"/>
                    </a:lnTo>
                    <a:cubicBezTo>
                      <a:pt x="889091" y="500704"/>
                      <a:pt x="1001248" y="388609"/>
                      <a:pt x="1001248" y="250352"/>
                    </a:cubicBezTo>
                    <a:cubicBezTo>
                      <a:pt x="1001248" y="112095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FDDB9CE9-D9DF-99EC-7DBB-A3543741E1E1}"/>
                  </a:ext>
                </a:extLst>
              </p:cNvPr>
              <p:cNvSpPr/>
              <p:nvPr/>
            </p:nvSpPr>
            <p:spPr>
              <a:xfrm rot="15319801">
                <a:off x="6691606" y="1319745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096C79B-C2BE-1033-CE12-6A376E60DF89}"/>
                </a:ext>
              </a:extLst>
            </p:cNvPr>
            <p:cNvSpPr/>
            <p:nvPr/>
          </p:nvSpPr>
          <p:spPr>
            <a:xfrm rot="15316798">
              <a:off x="10966247" y="39523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002929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C5DC2F4-5652-DFA0-E6C3-4B082E660572}"/>
                </a:ext>
              </a:extLst>
            </p:cNvPr>
            <p:cNvSpPr/>
            <p:nvPr/>
          </p:nvSpPr>
          <p:spPr>
            <a:xfrm rot="15313802">
              <a:off x="10935675" y="298165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1C3FF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0A3C772-29C3-DD31-FCD6-931E177BAC27}"/>
                </a:ext>
              </a:extLst>
            </p:cNvPr>
            <p:cNvSpPr/>
            <p:nvPr/>
          </p:nvSpPr>
          <p:spPr>
            <a:xfrm rot="6196800" flipH="1">
              <a:off x="11912871" y="4429361"/>
              <a:ext cx="471093" cy="471093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1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D92D09-7FE0-AFB0-1593-52109C6D3B1B}"/>
                </a:ext>
              </a:extLst>
            </p:cNvPr>
            <p:cNvSpPr/>
            <p:nvPr/>
          </p:nvSpPr>
          <p:spPr>
            <a:xfrm rot="6294599" flipH="1">
              <a:off x="11912468" y="395565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F1E1F21-DD53-6B71-5DE8-CD65B1F2ADC7}"/>
                </a:ext>
              </a:extLst>
            </p:cNvPr>
            <p:cNvSpPr/>
            <p:nvPr/>
          </p:nvSpPr>
          <p:spPr>
            <a:xfrm rot="6297601" flipH="1">
              <a:off x="11913335" y="3481904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BA3C7A4-B447-1E4A-81F4-C331FB5B059E}"/>
                </a:ext>
              </a:extLst>
            </p:cNvPr>
            <p:cNvSpPr/>
            <p:nvPr/>
          </p:nvSpPr>
          <p:spPr>
            <a:xfrm rot="6300601" flipH="1">
              <a:off x="11914432" y="300820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1B50E84-D53B-5E38-37C4-630138857ECD}"/>
                </a:ext>
              </a:extLst>
            </p:cNvPr>
            <p:cNvGrpSpPr/>
            <p:nvPr/>
          </p:nvGrpSpPr>
          <p:grpSpPr>
            <a:xfrm rot="16200000">
              <a:off x="6814274" y="5747531"/>
              <a:ext cx="475359" cy="948833"/>
              <a:chOff x="7276894" y="1349774"/>
              <a:chExt cx="553609" cy="1105020"/>
            </a:xfrm>
          </p:grpSpPr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C8A4B538-2E9B-D29C-3CA6-0A1188EBB3BB}"/>
                  </a:ext>
                </a:extLst>
              </p:cNvPr>
              <p:cNvSpPr/>
              <p:nvPr/>
            </p:nvSpPr>
            <p:spPr>
              <a:xfrm rot="5400000" flipH="1">
                <a:off x="7002487" y="1625720"/>
                <a:ext cx="1103962" cy="552070"/>
              </a:xfrm>
              <a:custGeom>
                <a:avLst/>
                <a:gdLst>
                  <a:gd name="connsiteX0" fmla="*/ 750758 w 1001246"/>
                  <a:gd name="connsiteY0" fmla="*/ 0 h 500704"/>
                  <a:gd name="connsiteX1" fmla="*/ 250489 w 1001246"/>
                  <a:gd name="connsiteY1" fmla="*/ 0 h 500704"/>
                  <a:gd name="connsiteX2" fmla="*/ 0 w 1001246"/>
                  <a:gd name="connsiteY2" fmla="*/ 250352 h 500704"/>
                  <a:gd name="connsiteX3" fmla="*/ 250489 w 1001246"/>
                  <a:gd name="connsiteY3" fmla="*/ 500704 h 500704"/>
                  <a:gd name="connsiteX4" fmla="*/ 750758 w 1001246"/>
                  <a:gd name="connsiteY4" fmla="*/ 500704 h 500704"/>
                  <a:gd name="connsiteX5" fmla="*/ 1001247 w 1001246"/>
                  <a:gd name="connsiteY5" fmla="*/ 250352 h 500704"/>
                  <a:gd name="connsiteX6" fmla="*/ 750758 w 1001246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6" y="0"/>
                      <a:pt x="0" y="112095"/>
                      <a:pt x="0" y="250352"/>
                    </a:cubicBezTo>
                    <a:cubicBezTo>
                      <a:pt x="0" y="388609"/>
                      <a:pt x="112156" y="500704"/>
                      <a:pt x="250489" y="500704"/>
                    </a:cubicBez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9FCDACF9-34E6-0FB7-BB3A-FF8B5CF0647C}"/>
                  </a:ext>
                </a:extLst>
              </p:cNvPr>
              <p:cNvSpPr/>
              <p:nvPr/>
            </p:nvSpPr>
            <p:spPr>
              <a:xfrm rot="6291600" flipH="1">
                <a:off x="7276742" y="1902573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3 h 500704"/>
                  <a:gd name="connsiteX1" fmla="*/ 250490 w 500978"/>
                  <a:gd name="connsiteY1" fmla="*/ 500705 h 500704"/>
                  <a:gd name="connsiteX2" fmla="*/ 1 w 500978"/>
                  <a:gd name="connsiteY2" fmla="*/ 250353 h 500704"/>
                  <a:gd name="connsiteX3" fmla="*/ 250490 w 500978"/>
                  <a:gd name="connsiteY3" fmla="*/ 1 h 500704"/>
                  <a:gd name="connsiteX4" fmla="*/ 500979 w 500978"/>
                  <a:gd name="connsiteY4" fmla="*/ 250353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3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3"/>
                    </a:cubicBezTo>
                    <a:cubicBezTo>
                      <a:pt x="1" y="112087"/>
                      <a:pt x="112149" y="1"/>
                      <a:pt x="250490" y="1"/>
                    </a:cubicBezTo>
                    <a:cubicBezTo>
                      <a:pt x="388831" y="1"/>
                      <a:pt x="500979" y="112087"/>
                      <a:pt x="500979" y="250353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45CA47BD-BD4F-3C8D-41AA-2C2A0D85C968}"/>
                </a:ext>
              </a:extLst>
            </p:cNvPr>
            <p:cNvSpPr/>
            <p:nvPr/>
          </p:nvSpPr>
          <p:spPr>
            <a:xfrm rot="6297601" flipH="1">
              <a:off x="11439975" y="3481911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81385F8C-19F6-724D-FC24-A94CED6EEEB1}"/>
                </a:ext>
              </a:extLst>
            </p:cNvPr>
            <p:cNvSpPr/>
            <p:nvPr/>
          </p:nvSpPr>
          <p:spPr>
            <a:xfrm rot="15362401">
              <a:off x="10499185" y="508107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0154A834-EE1A-90E3-B5B5-ECFD55CD25E5}"/>
                </a:ext>
              </a:extLst>
            </p:cNvPr>
            <p:cNvSpPr/>
            <p:nvPr/>
          </p:nvSpPr>
          <p:spPr>
            <a:xfrm rot="15316798">
              <a:off x="7520754" y="553651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53945F24-449A-1052-A1AC-DE12288CA094}"/>
                </a:ext>
              </a:extLst>
            </p:cNvPr>
            <p:cNvSpPr/>
            <p:nvPr/>
          </p:nvSpPr>
          <p:spPr>
            <a:xfrm rot="15313802">
              <a:off x="9991771" y="4422928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C06CDA09-F3EE-B4D8-23CB-1857FCA88DE6}"/>
              </a:ext>
            </a:extLst>
          </p:cNvPr>
          <p:cNvGrpSpPr/>
          <p:nvPr/>
        </p:nvGrpSpPr>
        <p:grpSpPr>
          <a:xfrm>
            <a:off x="2964682" y="3319665"/>
            <a:ext cx="9240249" cy="3549559"/>
            <a:chOff x="2964682" y="3290637"/>
            <a:chExt cx="9240249" cy="3549559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F4350905-5E37-B172-A741-3DE3A5497B12}"/>
                </a:ext>
              </a:extLst>
            </p:cNvPr>
            <p:cNvGrpSpPr/>
            <p:nvPr/>
          </p:nvGrpSpPr>
          <p:grpSpPr>
            <a:xfrm>
              <a:off x="2964682" y="3290637"/>
              <a:ext cx="9240249" cy="3549559"/>
              <a:chOff x="2964682" y="3290637"/>
              <a:chExt cx="9240249" cy="3549559"/>
            </a:xfrm>
          </p:grpSpPr>
          <p:pic>
            <p:nvPicPr>
              <p:cNvPr id="162" name="Picture 161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41FEA495-2CAD-B831-EF72-9AD30A6F0A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alphaModFix amt="6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64682" y="3290637"/>
                <a:ext cx="9240249" cy="3549559"/>
              </a:xfrm>
              <a:prstGeom prst="rect">
                <a:avLst/>
              </a:prstGeom>
            </p:spPr>
          </p:pic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7E2BFA64-B394-8B58-24BD-013E9FEC74F3}"/>
                  </a:ext>
                </a:extLst>
              </p:cNvPr>
              <p:cNvSpPr/>
              <p:nvPr/>
            </p:nvSpPr>
            <p:spPr>
              <a:xfrm rot="15316798">
                <a:off x="8951751" y="5270680"/>
                <a:ext cx="445892" cy="44564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19034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BC80A781-606F-D42D-586D-5DF69AA5C123}"/>
                </a:ext>
              </a:extLst>
            </p:cNvPr>
            <p:cNvGrpSpPr/>
            <p:nvPr/>
          </p:nvGrpSpPr>
          <p:grpSpPr>
            <a:xfrm>
              <a:off x="7047443" y="4590975"/>
              <a:ext cx="2693504" cy="1157169"/>
              <a:chOff x="7047443" y="4590975"/>
              <a:chExt cx="2693504" cy="1157169"/>
            </a:xfrm>
          </p:grpSpPr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DA49B360-D839-A9BB-DC0E-61E16D5D44DB}"/>
                  </a:ext>
                </a:extLst>
              </p:cNvPr>
              <p:cNvSpPr/>
              <p:nvPr/>
            </p:nvSpPr>
            <p:spPr>
              <a:xfrm rot="15313802">
                <a:off x="7047314" y="5273975"/>
                <a:ext cx="474298" cy="47403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24164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53DD4960-8030-D088-CC9D-DA8770C8C94D}"/>
                  </a:ext>
                </a:extLst>
              </p:cNvPr>
              <p:cNvGrpSpPr/>
              <p:nvPr/>
            </p:nvGrpSpPr>
            <p:grpSpPr>
              <a:xfrm rot="16200000">
                <a:off x="9029764" y="4354233"/>
                <a:ext cx="474441" cy="947925"/>
                <a:chOff x="8371466" y="-1667395"/>
                <a:chExt cx="474441" cy="947925"/>
              </a:xfrm>
            </p:grpSpPr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3CB7D721-8709-7235-7867-78D64D962CD2}"/>
                    </a:ext>
                  </a:extLst>
                </p:cNvPr>
                <p:cNvSpPr/>
                <p:nvPr/>
              </p:nvSpPr>
              <p:spPr>
                <a:xfrm rot="16200000">
                  <a:off x="8134925" y="-1430452"/>
                  <a:ext cx="947925" cy="474039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89 w 1001247"/>
                    <a:gd name="connsiteY1" fmla="*/ 0 h 500704"/>
                    <a:gd name="connsiteX2" fmla="*/ 0 w 1001247"/>
                    <a:gd name="connsiteY2" fmla="*/ 250352 h 500704"/>
                    <a:gd name="connsiteX3" fmla="*/ 250489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89" y="0"/>
                      </a:lnTo>
                      <a:cubicBezTo>
                        <a:pt x="112157" y="0"/>
                        <a:pt x="0" y="112096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6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05C3DD">
                    <a:alpha val="26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C22A73B8-991F-3E97-F401-1809180ACE60}"/>
                    </a:ext>
                  </a:extLst>
                </p:cNvPr>
                <p:cNvSpPr/>
                <p:nvPr/>
              </p:nvSpPr>
              <p:spPr>
                <a:xfrm rot="11029800">
                  <a:off x="8371466" y="-1666369"/>
                  <a:ext cx="474299" cy="47403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1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66" name="Graphic 74">
            <a:extLst>
              <a:ext uri="{FF2B5EF4-FFF2-40B4-BE49-F238E27FC236}">
                <a16:creationId xmlns:a16="http://schemas.microsoft.com/office/drawing/2014/main" id="{C918E88B-277B-ADFB-8053-F9551D708893}"/>
              </a:ext>
            </a:extLst>
          </p:cNvPr>
          <p:cNvGrpSpPr/>
          <p:nvPr/>
        </p:nvGrpSpPr>
        <p:grpSpPr>
          <a:xfrm>
            <a:off x="420292" y="364490"/>
            <a:ext cx="4934309" cy="2957257"/>
            <a:chOff x="420292" y="364490"/>
            <a:chExt cx="4934309" cy="2957257"/>
          </a:xfrm>
        </p:grpSpPr>
        <p:grpSp>
          <p:nvGrpSpPr>
            <p:cNvPr id="167" name="Graphic 74">
              <a:extLst>
                <a:ext uri="{FF2B5EF4-FFF2-40B4-BE49-F238E27FC236}">
                  <a16:creationId xmlns:a16="http://schemas.microsoft.com/office/drawing/2014/main" id="{8D069965-85E5-F8E0-ECC3-DE28FD53590A}"/>
                </a:ext>
              </a:extLst>
            </p:cNvPr>
            <p:cNvGrpSpPr/>
            <p:nvPr/>
          </p:nvGrpSpPr>
          <p:grpSpPr>
            <a:xfrm>
              <a:off x="1789710" y="364490"/>
              <a:ext cx="2196279" cy="399095"/>
              <a:chOff x="1789710" y="364490"/>
              <a:chExt cx="2196279" cy="399095"/>
            </a:xfrm>
            <a:solidFill>
              <a:srgbClr val="FFFFFF"/>
            </a:solidFill>
          </p:grpSpPr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4A2BA40D-7216-C433-C593-2CD5D4F4A8F7}"/>
                  </a:ext>
                </a:extLst>
              </p:cNvPr>
              <p:cNvSpPr/>
              <p:nvPr/>
            </p:nvSpPr>
            <p:spPr>
              <a:xfrm>
                <a:off x="1789710" y="366303"/>
                <a:ext cx="294398" cy="395670"/>
              </a:xfrm>
              <a:custGeom>
                <a:avLst/>
                <a:gdLst>
                  <a:gd name="connsiteX0" fmla="*/ 202 w 294398"/>
                  <a:gd name="connsiteY0" fmla="*/ 25989 h 395670"/>
                  <a:gd name="connsiteX1" fmla="*/ 7673 w 294398"/>
                  <a:gd name="connsiteY1" fmla="*/ 7454 h 395670"/>
                  <a:gd name="connsiteX2" fmla="*/ 26653 w 294398"/>
                  <a:gd name="connsiteY2" fmla="*/ 0 h 395670"/>
                  <a:gd name="connsiteX3" fmla="*/ 157699 w 294398"/>
                  <a:gd name="connsiteY3" fmla="*/ 0 h 395670"/>
                  <a:gd name="connsiteX4" fmla="*/ 245534 w 294398"/>
                  <a:gd name="connsiteY4" fmla="*/ 30421 h 395670"/>
                  <a:gd name="connsiteX5" fmla="*/ 280870 w 294398"/>
                  <a:gd name="connsiteY5" fmla="*/ 106573 h 395670"/>
                  <a:gd name="connsiteX6" fmla="*/ 262496 w 294398"/>
                  <a:gd name="connsiteY6" fmla="*/ 159961 h 395670"/>
                  <a:gd name="connsiteX7" fmla="*/ 219890 w 294398"/>
                  <a:gd name="connsiteY7" fmla="*/ 190986 h 395670"/>
                  <a:gd name="connsiteX8" fmla="*/ 273399 w 294398"/>
                  <a:gd name="connsiteY8" fmla="*/ 225033 h 395670"/>
                  <a:gd name="connsiteX9" fmla="*/ 294399 w 294398"/>
                  <a:gd name="connsiteY9" fmla="*/ 286277 h 395670"/>
                  <a:gd name="connsiteX10" fmla="*/ 259265 w 294398"/>
                  <a:gd name="connsiteY10" fmla="*/ 363840 h 395670"/>
                  <a:gd name="connsiteX11" fmla="*/ 167189 w 294398"/>
                  <a:gd name="connsiteY11" fmla="*/ 395671 h 395670"/>
                  <a:gd name="connsiteX12" fmla="*/ 26451 w 294398"/>
                  <a:gd name="connsiteY12" fmla="*/ 395671 h 395670"/>
                  <a:gd name="connsiteX13" fmla="*/ 7471 w 294398"/>
                  <a:gd name="connsiteY13" fmla="*/ 388217 h 395670"/>
                  <a:gd name="connsiteX14" fmla="*/ 0 w 294398"/>
                  <a:gd name="connsiteY14" fmla="*/ 369279 h 395670"/>
                  <a:gd name="connsiteX15" fmla="*/ 0 w 294398"/>
                  <a:gd name="connsiteY15" fmla="*/ 25989 h 395670"/>
                  <a:gd name="connsiteX16" fmla="*/ 56134 w 294398"/>
                  <a:gd name="connsiteY16" fmla="*/ 49560 h 395670"/>
                  <a:gd name="connsiteX17" fmla="*/ 56134 w 294398"/>
                  <a:gd name="connsiteY17" fmla="*/ 170034 h 395670"/>
                  <a:gd name="connsiteX18" fmla="*/ 152045 w 294398"/>
                  <a:gd name="connsiteY18" fmla="*/ 170034 h 395670"/>
                  <a:gd name="connsiteX19" fmla="*/ 202525 w 294398"/>
                  <a:gd name="connsiteY19" fmla="*/ 152909 h 395670"/>
                  <a:gd name="connsiteX20" fmla="*/ 222717 w 294398"/>
                  <a:gd name="connsiteY20" fmla="*/ 110200 h 395670"/>
                  <a:gd name="connsiteX21" fmla="*/ 202122 w 294398"/>
                  <a:gd name="connsiteY21" fmla="*/ 67087 h 395670"/>
                  <a:gd name="connsiteX22" fmla="*/ 151238 w 294398"/>
                  <a:gd name="connsiteY22" fmla="*/ 49560 h 395670"/>
                  <a:gd name="connsiteX23" fmla="*/ 55932 w 294398"/>
                  <a:gd name="connsiteY23" fmla="*/ 49560 h 395670"/>
                  <a:gd name="connsiteX24" fmla="*/ 56134 w 294398"/>
                  <a:gd name="connsiteY24" fmla="*/ 217176 h 395670"/>
                  <a:gd name="connsiteX25" fmla="*/ 56134 w 294398"/>
                  <a:gd name="connsiteY25" fmla="*/ 345910 h 395670"/>
                  <a:gd name="connsiteX26" fmla="*/ 160930 w 294398"/>
                  <a:gd name="connsiteY26" fmla="*/ 345910 h 395670"/>
                  <a:gd name="connsiteX27" fmla="*/ 214439 w 294398"/>
                  <a:gd name="connsiteY27" fmla="*/ 327375 h 395670"/>
                  <a:gd name="connsiteX28" fmla="*/ 236044 w 294398"/>
                  <a:gd name="connsiteY28" fmla="*/ 281644 h 395670"/>
                  <a:gd name="connsiteX29" fmla="*/ 214439 w 294398"/>
                  <a:gd name="connsiteY29" fmla="*/ 235710 h 395670"/>
                  <a:gd name="connsiteX30" fmla="*/ 160930 w 294398"/>
                  <a:gd name="connsiteY30" fmla="*/ 217377 h 395670"/>
                  <a:gd name="connsiteX31" fmla="*/ 56134 w 294398"/>
                  <a:gd name="connsiteY31" fmla="*/ 217377 h 39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94398" h="395670">
                    <a:moveTo>
                      <a:pt x="202" y="25989"/>
                    </a:moveTo>
                    <a:cubicBezTo>
                      <a:pt x="202" y="18534"/>
                      <a:pt x="2625" y="12289"/>
                      <a:pt x="7673" y="7454"/>
                    </a:cubicBezTo>
                    <a:cubicBezTo>
                      <a:pt x="12721" y="2619"/>
                      <a:pt x="18980" y="0"/>
                      <a:pt x="26653" y="0"/>
                    </a:cubicBezTo>
                    <a:lnTo>
                      <a:pt x="157699" y="0"/>
                    </a:lnTo>
                    <a:cubicBezTo>
                      <a:pt x="192631" y="0"/>
                      <a:pt x="221910" y="10073"/>
                      <a:pt x="245534" y="30421"/>
                    </a:cubicBezTo>
                    <a:cubicBezTo>
                      <a:pt x="269159" y="50768"/>
                      <a:pt x="280870" y="76153"/>
                      <a:pt x="280870" y="106573"/>
                    </a:cubicBezTo>
                    <a:cubicBezTo>
                      <a:pt x="280870" y="127928"/>
                      <a:pt x="274813" y="145657"/>
                      <a:pt x="262496" y="159961"/>
                    </a:cubicBezTo>
                    <a:cubicBezTo>
                      <a:pt x="250380" y="174264"/>
                      <a:pt x="236044" y="184539"/>
                      <a:pt x="219890" y="190986"/>
                    </a:cubicBezTo>
                    <a:cubicBezTo>
                      <a:pt x="241496" y="197433"/>
                      <a:pt x="259265" y="208714"/>
                      <a:pt x="273399" y="225033"/>
                    </a:cubicBezTo>
                    <a:cubicBezTo>
                      <a:pt x="287534" y="241351"/>
                      <a:pt x="294399" y="261699"/>
                      <a:pt x="294399" y="286277"/>
                    </a:cubicBezTo>
                    <a:cubicBezTo>
                      <a:pt x="294399" y="316698"/>
                      <a:pt x="282687" y="342485"/>
                      <a:pt x="259265" y="363840"/>
                    </a:cubicBezTo>
                    <a:cubicBezTo>
                      <a:pt x="235842" y="384993"/>
                      <a:pt x="205150" y="395671"/>
                      <a:pt x="167189" y="395671"/>
                    </a:cubicBezTo>
                    <a:lnTo>
                      <a:pt x="26451" y="395671"/>
                    </a:lnTo>
                    <a:cubicBezTo>
                      <a:pt x="18779" y="395671"/>
                      <a:pt x="12519" y="393253"/>
                      <a:pt x="7471" y="388217"/>
                    </a:cubicBezTo>
                    <a:cubicBezTo>
                      <a:pt x="2423" y="383180"/>
                      <a:pt x="0" y="376935"/>
                      <a:pt x="0" y="369279"/>
                    </a:cubicBezTo>
                    <a:lnTo>
                      <a:pt x="0" y="25989"/>
                    </a:lnTo>
                    <a:close/>
                    <a:moveTo>
                      <a:pt x="56134" y="49560"/>
                    </a:moveTo>
                    <a:lnTo>
                      <a:pt x="56134" y="170034"/>
                    </a:lnTo>
                    <a:lnTo>
                      <a:pt x="152045" y="170034"/>
                    </a:lnTo>
                    <a:cubicBezTo>
                      <a:pt x="172237" y="170034"/>
                      <a:pt x="188997" y="164393"/>
                      <a:pt x="202525" y="152909"/>
                    </a:cubicBezTo>
                    <a:cubicBezTo>
                      <a:pt x="216054" y="141628"/>
                      <a:pt x="222717" y="127324"/>
                      <a:pt x="222717" y="110200"/>
                    </a:cubicBezTo>
                    <a:cubicBezTo>
                      <a:pt x="222717" y="93075"/>
                      <a:pt x="215852" y="78772"/>
                      <a:pt x="202122" y="67087"/>
                    </a:cubicBezTo>
                    <a:cubicBezTo>
                      <a:pt x="188391" y="55402"/>
                      <a:pt x="171430" y="49560"/>
                      <a:pt x="151238" y="49560"/>
                    </a:cubicBezTo>
                    <a:lnTo>
                      <a:pt x="55932" y="49560"/>
                    </a:lnTo>
                    <a:close/>
                    <a:moveTo>
                      <a:pt x="56134" y="217176"/>
                    </a:moveTo>
                    <a:lnTo>
                      <a:pt x="56134" y="345910"/>
                    </a:lnTo>
                    <a:lnTo>
                      <a:pt x="160930" y="345910"/>
                    </a:lnTo>
                    <a:cubicBezTo>
                      <a:pt x="182131" y="345910"/>
                      <a:pt x="199900" y="339665"/>
                      <a:pt x="214439" y="327375"/>
                    </a:cubicBezTo>
                    <a:cubicBezTo>
                      <a:pt x="228775" y="315086"/>
                      <a:pt x="236044" y="299775"/>
                      <a:pt x="236044" y="281644"/>
                    </a:cubicBezTo>
                    <a:cubicBezTo>
                      <a:pt x="236044" y="263512"/>
                      <a:pt x="228775" y="247999"/>
                      <a:pt x="214439" y="235710"/>
                    </a:cubicBezTo>
                    <a:cubicBezTo>
                      <a:pt x="200102" y="223421"/>
                      <a:pt x="182333" y="217377"/>
                      <a:pt x="160930" y="217377"/>
                    </a:cubicBezTo>
                    <a:lnTo>
                      <a:pt x="56134" y="217377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98567318-81A4-CFF6-B4C2-315C0C016E4A}"/>
                  </a:ext>
                </a:extLst>
              </p:cNvPr>
              <p:cNvSpPr/>
              <p:nvPr/>
            </p:nvSpPr>
            <p:spPr>
              <a:xfrm>
                <a:off x="2230501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4 w 257447"/>
                  <a:gd name="connsiteY4" fmla="*/ 7454 h 396476"/>
                  <a:gd name="connsiteX5" fmla="*/ 257246 w 257447"/>
                  <a:gd name="connsiteY5" fmla="*/ 26593 h 396476"/>
                  <a:gd name="connsiteX6" fmla="*/ 249774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6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6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8" y="2418"/>
                      <a:pt x="249774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4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4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6" y="351349"/>
                    </a:cubicBezTo>
                    <a:cubicBezTo>
                      <a:pt x="254822" y="356386"/>
                      <a:pt x="257448" y="362631"/>
                      <a:pt x="257448" y="370488"/>
                    </a:cubicBezTo>
                    <a:cubicBezTo>
                      <a:pt x="257448" y="378345"/>
                      <a:pt x="254822" y="384389"/>
                      <a:pt x="249976" y="389224"/>
                    </a:cubicBezTo>
                    <a:cubicBezTo>
                      <a:pt x="244928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2447F510-CF99-54FA-F9B6-CEA33CECF70C}"/>
                  </a:ext>
                </a:extLst>
              </p:cNvPr>
              <p:cNvSpPr/>
              <p:nvPr/>
            </p:nvSpPr>
            <p:spPr>
              <a:xfrm>
                <a:off x="2785174" y="365698"/>
                <a:ext cx="308129" cy="397886"/>
              </a:xfrm>
              <a:custGeom>
                <a:avLst/>
                <a:gdLst>
                  <a:gd name="connsiteX0" fmla="*/ 182333 w 308129"/>
                  <a:gd name="connsiteY0" fmla="*/ 52582 h 397886"/>
                  <a:gd name="connsiteX1" fmla="*/ 182333 w 308129"/>
                  <a:gd name="connsiteY1" fmla="*/ 370085 h 397886"/>
                  <a:gd name="connsiteX2" fmla="*/ 174257 w 308129"/>
                  <a:gd name="connsiteY2" fmla="*/ 390030 h 397886"/>
                  <a:gd name="connsiteX3" fmla="*/ 153863 w 308129"/>
                  <a:gd name="connsiteY3" fmla="*/ 397887 h 397886"/>
                  <a:gd name="connsiteX4" fmla="*/ 133873 w 308129"/>
                  <a:gd name="connsiteY4" fmla="*/ 390030 h 397886"/>
                  <a:gd name="connsiteX5" fmla="*/ 125998 w 308129"/>
                  <a:gd name="connsiteY5" fmla="*/ 370085 h 397886"/>
                  <a:gd name="connsiteX6" fmla="*/ 125998 w 308129"/>
                  <a:gd name="connsiteY6" fmla="*/ 52582 h 397886"/>
                  <a:gd name="connsiteX7" fmla="*/ 26048 w 308129"/>
                  <a:gd name="connsiteY7" fmla="*/ 52582 h 397886"/>
                  <a:gd name="connsiteX8" fmla="*/ 7269 w 308129"/>
                  <a:gd name="connsiteY8" fmla="*/ 45329 h 397886"/>
                  <a:gd name="connsiteX9" fmla="*/ 0 w 308129"/>
                  <a:gd name="connsiteY9" fmla="*/ 25989 h 397886"/>
                  <a:gd name="connsiteX10" fmla="*/ 7269 w 308129"/>
                  <a:gd name="connsiteY10" fmla="*/ 7253 h 397886"/>
                  <a:gd name="connsiteX11" fmla="*/ 26048 w 308129"/>
                  <a:gd name="connsiteY11" fmla="*/ 0 h 397886"/>
                  <a:gd name="connsiteX12" fmla="*/ 282082 w 308129"/>
                  <a:gd name="connsiteY12" fmla="*/ 0 h 397886"/>
                  <a:gd name="connsiteX13" fmla="*/ 300860 w 308129"/>
                  <a:gd name="connsiteY13" fmla="*/ 7253 h 397886"/>
                  <a:gd name="connsiteX14" fmla="*/ 308129 w 308129"/>
                  <a:gd name="connsiteY14" fmla="*/ 26593 h 397886"/>
                  <a:gd name="connsiteX15" fmla="*/ 300860 w 308129"/>
                  <a:gd name="connsiteY15" fmla="*/ 45329 h 397886"/>
                  <a:gd name="connsiteX16" fmla="*/ 282082 w 308129"/>
                  <a:gd name="connsiteY16" fmla="*/ 52582 h 397886"/>
                  <a:gd name="connsiteX17" fmla="*/ 182131 w 308129"/>
                  <a:gd name="connsiteY17" fmla="*/ 52582 h 3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129" h="397886">
                    <a:moveTo>
                      <a:pt x="182333" y="52582"/>
                    </a:moveTo>
                    <a:lnTo>
                      <a:pt x="182333" y="370085"/>
                    </a:lnTo>
                    <a:cubicBezTo>
                      <a:pt x="182333" y="378144"/>
                      <a:pt x="179708" y="384792"/>
                      <a:pt x="174257" y="390030"/>
                    </a:cubicBezTo>
                    <a:cubicBezTo>
                      <a:pt x="169007" y="395268"/>
                      <a:pt x="162141" y="397887"/>
                      <a:pt x="153863" y="397887"/>
                    </a:cubicBezTo>
                    <a:cubicBezTo>
                      <a:pt x="145584" y="397887"/>
                      <a:pt x="139123" y="395268"/>
                      <a:pt x="133873" y="390030"/>
                    </a:cubicBezTo>
                    <a:cubicBezTo>
                      <a:pt x="128623" y="384792"/>
                      <a:pt x="125998" y="378144"/>
                      <a:pt x="125998" y="370085"/>
                    </a:cubicBezTo>
                    <a:lnTo>
                      <a:pt x="125998" y="52582"/>
                    </a:lnTo>
                    <a:lnTo>
                      <a:pt x="26048" y="52582"/>
                    </a:lnTo>
                    <a:cubicBezTo>
                      <a:pt x="18375" y="52582"/>
                      <a:pt x="12115" y="50164"/>
                      <a:pt x="7269" y="45329"/>
                    </a:cubicBezTo>
                    <a:cubicBezTo>
                      <a:pt x="2423" y="40494"/>
                      <a:pt x="0" y="34047"/>
                      <a:pt x="0" y="25989"/>
                    </a:cubicBezTo>
                    <a:cubicBezTo>
                      <a:pt x="0" y="17930"/>
                      <a:pt x="2423" y="12088"/>
                      <a:pt x="7269" y="7253"/>
                    </a:cubicBezTo>
                    <a:cubicBezTo>
                      <a:pt x="12115" y="2418"/>
                      <a:pt x="18375" y="0"/>
                      <a:pt x="26048" y="0"/>
                    </a:cubicBezTo>
                    <a:lnTo>
                      <a:pt x="282082" y="0"/>
                    </a:lnTo>
                    <a:cubicBezTo>
                      <a:pt x="289755" y="0"/>
                      <a:pt x="296014" y="2418"/>
                      <a:pt x="300860" y="7253"/>
                    </a:cubicBezTo>
                    <a:cubicBezTo>
                      <a:pt x="305706" y="12088"/>
                      <a:pt x="308129" y="18534"/>
                      <a:pt x="308129" y="26593"/>
                    </a:cubicBezTo>
                    <a:cubicBezTo>
                      <a:pt x="308129" y="34651"/>
                      <a:pt x="305706" y="40494"/>
                      <a:pt x="300860" y="45329"/>
                    </a:cubicBezTo>
                    <a:cubicBezTo>
                      <a:pt x="296014" y="50164"/>
                      <a:pt x="289755" y="52582"/>
                      <a:pt x="282082" y="52582"/>
                    </a:cubicBezTo>
                    <a:lnTo>
                      <a:pt x="182131" y="52582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C218DD21-D79D-1BD9-28FF-9F56EFF10944}"/>
                  </a:ext>
                </a:extLst>
              </p:cNvPr>
              <p:cNvSpPr/>
              <p:nvPr/>
            </p:nvSpPr>
            <p:spPr>
              <a:xfrm>
                <a:off x="3220715" y="364490"/>
                <a:ext cx="333773" cy="399095"/>
              </a:xfrm>
              <a:custGeom>
                <a:avLst/>
                <a:gdLst>
                  <a:gd name="connsiteX0" fmla="*/ 277437 w 333773"/>
                  <a:gd name="connsiteY0" fmla="*/ 223220 h 399095"/>
                  <a:gd name="connsiteX1" fmla="*/ 56739 w 333773"/>
                  <a:gd name="connsiteY1" fmla="*/ 223220 h 399095"/>
                  <a:gd name="connsiteX2" fmla="*/ 56739 w 333773"/>
                  <a:gd name="connsiteY2" fmla="*/ 371294 h 399095"/>
                  <a:gd name="connsiteX3" fmla="*/ 48663 w 333773"/>
                  <a:gd name="connsiteY3" fmla="*/ 391239 h 399095"/>
                  <a:gd name="connsiteX4" fmla="*/ 28269 w 333773"/>
                  <a:gd name="connsiteY4" fmla="*/ 399096 h 399095"/>
                  <a:gd name="connsiteX5" fmla="*/ 8077 w 333773"/>
                  <a:gd name="connsiteY5" fmla="*/ 391239 h 399095"/>
                  <a:gd name="connsiteX6" fmla="*/ 0 w 333773"/>
                  <a:gd name="connsiteY6" fmla="*/ 371294 h 399095"/>
                  <a:gd name="connsiteX7" fmla="*/ 0 w 333773"/>
                  <a:gd name="connsiteY7" fmla="*/ 27802 h 399095"/>
                  <a:gd name="connsiteX8" fmla="*/ 8077 w 333773"/>
                  <a:gd name="connsiteY8" fmla="*/ 7857 h 399095"/>
                  <a:gd name="connsiteX9" fmla="*/ 28269 w 333773"/>
                  <a:gd name="connsiteY9" fmla="*/ 0 h 399095"/>
                  <a:gd name="connsiteX10" fmla="*/ 48663 w 333773"/>
                  <a:gd name="connsiteY10" fmla="*/ 7857 h 399095"/>
                  <a:gd name="connsiteX11" fmla="*/ 56739 w 333773"/>
                  <a:gd name="connsiteY11" fmla="*/ 27802 h 399095"/>
                  <a:gd name="connsiteX12" fmla="*/ 56739 w 333773"/>
                  <a:gd name="connsiteY12" fmla="*/ 170638 h 399095"/>
                  <a:gd name="connsiteX13" fmla="*/ 277437 w 333773"/>
                  <a:gd name="connsiteY13" fmla="*/ 170638 h 399095"/>
                  <a:gd name="connsiteX14" fmla="*/ 277437 w 333773"/>
                  <a:gd name="connsiteY14" fmla="*/ 27802 h 399095"/>
                  <a:gd name="connsiteX15" fmla="*/ 285313 w 333773"/>
                  <a:gd name="connsiteY15" fmla="*/ 7857 h 399095"/>
                  <a:gd name="connsiteX16" fmla="*/ 305302 w 333773"/>
                  <a:gd name="connsiteY16" fmla="*/ 0 h 399095"/>
                  <a:gd name="connsiteX17" fmla="*/ 325696 w 333773"/>
                  <a:gd name="connsiteY17" fmla="*/ 7857 h 399095"/>
                  <a:gd name="connsiteX18" fmla="*/ 333773 w 333773"/>
                  <a:gd name="connsiteY18" fmla="*/ 27802 h 399095"/>
                  <a:gd name="connsiteX19" fmla="*/ 333773 w 333773"/>
                  <a:gd name="connsiteY19" fmla="*/ 371294 h 399095"/>
                  <a:gd name="connsiteX20" fmla="*/ 325898 w 333773"/>
                  <a:gd name="connsiteY20" fmla="*/ 391239 h 399095"/>
                  <a:gd name="connsiteX21" fmla="*/ 305908 w 333773"/>
                  <a:gd name="connsiteY21" fmla="*/ 399096 h 399095"/>
                  <a:gd name="connsiteX22" fmla="*/ 285514 w 333773"/>
                  <a:gd name="connsiteY22" fmla="*/ 391239 h 399095"/>
                  <a:gd name="connsiteX23" fmla="*/ 277437 w 333773"/>
                  <a:gd name="connsiteY23" fmla="*/ 371294 h 399095"/>
                  <a:gd name="connsiteX24" fmla="*/ 277437 w 333773"/>
                  <a:gd name="connsiteY24" fmla="*/ 223220 h 3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33773" h="399095">
                    <a:moveTo>
                      <a:pt x="277437" y="223220"/>
                    </a:moveTo>
                    <a:lnTo>
                      <a:pt x="56739" y="223220"/>
                    </a:lnTo>
                    <a:lnTo>
                      <a:pt x="56739" y="371294"/>
                    </a:lnTo>
                    <a:cubicBezTo>
                      <a:pt x="56739" y="379353"/>
                      <a:pt x="54114" y="386001"/>
                      <a:pt x="48663" y="391239"/>
                    </a:cubicBezTo>
                    <a:cubicBezTo>
                      <a:pt x="43413" y="396477"/>
                      <a:pt x="36547" y="399096"/>
                      <a:pt x="28269" y="399096"/>
                    </a:cubicBezTo>
                    <a:cubicBezTo>
                      <a:pt x="19990" y="399096"/>
                      <a:pt x="13529" y="396477"/>
                      <a:pt x="8077" y="391239"/>
                    </a:cubicBezTo>
                    <a:cubicBezTo>
                      <a:pt x="2827" y="386001"/>
                      <a:pt x="0" y="379353"/>
                      <a:pt x="0" y="371294"/>
                    </a:cubicBezTo>
                    <a:lnTo>
                      <a:pt x="0" y="27802"/>
                    </a:lnTo>
                    <a:cubicBezTo>
                      <a:pt x="0" y="19743"/>
                      <a:pt x="2625" y="13095"/>
                      <a:pt x="8077" y="7857"/>
                    </a:cubicBezTo>
                    <a:cubicBezTo>
                      <a:pt x="13327" y="2619"/>
                      <a:pt x="20192" y="0"/>
                      <a:pt x="28269" y="0"/>
                    </a:cubicBezTo>
                    <a:cubicBezTo>
                      <a:pt x="36346" y="0"/>
                      <a:pt x="43413" y="2619"/>
                      <a:pt x="48663" y="7857"/>
                    </a:cubicBezTo>
                    <a:cubicBezTo>
                      <a:pt x="53913" y="13095"/>
                      <a:pt x="56739" y="19743"/>
                      <a:pt x="56739" y="27802"/>
                    </a:cubicBezTo>
                    <a:lnTo>
                      <a:pt x="56739" y="170638"/>
                    </a:lnTo>
                    <a:lnTo>
                      <a:pt x="277437" y="170638"/>
                    </a:lnTo>
                    <a:lnTo>
                      <a:pt x="277437" y="27802"/>
                    </a:lnTo>
                    <a:cubicBezTo>
                      <a:pt x="277437" y="19743"/>
                      <a:pt x="280062" y="13095"/>
                      <a:pt x="285313" y="7857"/>
                    </a:cubicBezTo>
                    <a:cubicBezTo>
                      <a:pt x="290562" y="2619"/>
                      <a:pt x="297226" y="0"/>
                      <a:pt x="305302" y="0"/>
                    </a:cubicBezTo>
                    <a:cubicBezTo>
                      <a:pt x="313379" y="0"/>
                      <a:pt x="320446" y="2619"/>
                      <a:pt x="325696" y="7857"/>
                    </a:cubicBezTo>
                    <a:cubicBezTo>
                      <a:pt x="330946" y="13095"/>
                      <a:pt x="333773" y="19743"/>
                      <a:pt x="333773" y="27802"/>
                    </a:cubicBezTo>
                    <a:lnTo>
                      <a:pt x="333773" y="371294"/>
                    </a:lnTo>
                    <a:cubicBezTo>
                      <a:pt x="333773" y="379353"/>
                      <a:pt x="331148" y="386001"/>
                      <a:pt x="325898" y="391239"/>
                    </a:cubicBezTo>
                    <a:cubicBezTo>
                      <a:pt x="320648" y="396477"/>
                      <a:pt x="313985" y="399096"/>
                      <a:pt x="305908" y="399096"/>
                    </a:cubicBezTo>
                    <a:cubicBezTo>
                      <a:pt x="297831" y="399096"/>
                      <a:pt x="290764" y="396477"/>
                      <a:pt x="285514" y="391239"/>
                    </a:cubicBezTo>
                    <a:cubicBezTo>
                      <a:pt x="280265" y="386001"/>
                      <a:pt x="277437" y="379353"/>
                      <a:pt x="277437" y="371294"/>
                    </a:cubicBezTo>
                    <a:lnTo>
                      <a:pt x="277437" y="223220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093639EB-5BCB-01A9-B94B-EDE626C281D6}"/>
                  </a:ext>
                </a:extLst>
              </p:cNvPr>
              <p:cNvSpPr/>
              <p:nvPr/>
            </p:nvSpPr>
            <p:spPr>
              <a:xfrm>
                <a:off x="3728543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5 w 257447"/>
                  <a:gd name="connsiteY4" fmla="*/ 7454 h 396476"/>
                  <a:gd name="connsiteX5" fmla="*/ 257246 w 257447"/>
                  <a:gd name="connsiteY5" fmla="*/ 26593 h 396476"/>
                  <a:gd name="connsiteX6" fmla="*/ 249775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7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7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9" y="2418"/>
                      <a:pt x="249775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5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5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7" y="351349"/>
                    </a:cubicBezTo>
                    <a:cubicBezTo>
                      <a:pt x="254823" y="356386"/>
                      <a:pt x="257448" y="362631"/>
                      <a:pt x="257448" y="370488"/>
                    </a:cubicBezTo>
                    <a:cubicBezTo>
                      <a:pt x="257448" y="378345"/>
                      <a:pt x="254823" y="384389"/>
                      <a:pt x="249977" y="389224"/>
                    </a:cubicBezTo>
                    <a:cubicBezTo>
                      <a:pt x="244929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8" name="Graphic 74">
              <a:extLst>
                <a:ext uri="{FF2B5EF4-FFF2-40B4-BE49-F238E27FC236}">
                  <a16:creationId xmlns:a16="http://schemas.microsoft.com/office/drawing/2014/main" id="{7A2DDF4F-B599-7A8B-B21C-016FC2B5EA4C}"/>
                </a:ext>
              </a:extLst>
            </p:cNvPr>
            <p:cNvGrpSpPr/>
            <p:nvPr/>
          </p:nvGrpSpPr>
          <p:grpSpPr>
            <a:xfrm>
              <a:off x="423724" y="930799"/>
              <a:ext cx="4928454" cy="1710611"/>
              <a:chOff x="423724" y="930799"/>
              <a:chExt cx="4928454" cy="1710611"/>
            </a:xfrm>
          </p:grpSpPr>
          <p:grpSp>
            <p:nvGrpSpPr>
              <p:cNvPr id="198" name="Graphic 74">
                <a:extLst>
                  <a:ext uri="{FF2B5EF4-FFF2-40B4-BE49-F238E27FC236}">
                    <a16:creationId xmlns:a16="http://schemas.microsoft.com/office/drawing/2014/main" id="{6E69DCF7-4DED-CD39-4B41-AB3FEEF56979}"/>
                  </a:ext>
                </a:extLst>
              </p:cNvPr>
              <p:cNvGrpSpPr/>
              <p:nvPr/>
            </p:nvGrpSpPr>
            <p:grpSpPr>
              <a:xfrm>
                <a:off x="423724" y="930799"/>
                <a:ext cx="1707028" cy="1710611"/>
                <a:chOff x="423724" y="930799"/>
                <a:chExt cx="1707028" cy="1710611"/>
              </a:xfrm>
            </p:grpSpPr>
            <p:sp>
              <p:nvSpPr>
                <p:cNvPr id="208" name="Freeform 207">
                  <a:extLst>
                    <a:ext uri="{FF2B5EF4-FFF2-40B4-BE49-F238E27FC236}">
                      <a16:creationId xmlns:a16="http://schemas.microsoft.com/office/drawing/2014/main" id="{60A5CA37-50B1-74A7-2D3C-063403D8770F}"/>
                    </a:ext>
                  </a:extLst>
                </p:cNvPr>
                <p:cNvSpPr/>
                <p:nvPr/>
              </p:nvSpPr>
              <p:spPr>
                <a:xfrm>
                  <a:off x="450781" y="958197"/>
                  <a:ext cx="1652510" cy="1656217"/>
                </a:xfrm>
                <a:custGeom>
                  <a:avLst/>
                  <a:gdLst>
                    <a:gd name="connsiteX0" fmla="*/ 826255 w 1652510"/>
                    <a:gd name="connsiteY0" fmla="*/ 1656016 h 1656217"/>
                    <a:gd name="connsiteX1" fmla="*/ 505607 w 1652510"/>
                    <a:gd name="connsiteY1" fmla="*/ 1590541 h 1656217"/>
                    <a:gd name="connsiteX2" fmla="*/ 241900 w 1652510"/>
                    <a:gd name="connsiteY2" fmla="*/ 1414262 h 1656217"/>
                    <a:gd name="connsiteX3" fmla="*/ 65624 w 1652510"/>
                    <a:gd name="connsiteY3" fmla="*/ 1149742 h 1656217"/>
                    <a:gd name="connsiteX4" fmla="*/ 0 w 1652510"/>
                    <a:gd name="connsiteY4" fmla="*/ 829217 h 1656217"/>
                    <a:gd name="connsiteX5" fmla="*/ 65624 w 1652510"/>
                    <a:gd name="connsiteY5" fmla="*/ 506273 h 1656217"/>
                    <a:gd name="connsiteX6" fmla="*/ 241900 w 1652510"/>
                    <a:gd name="connsiteY6" fmla="*/ 241754 h 1656217"/>
                    <a:gd name="connsiteX7" fmla="*/ 505607 w 1652510"/>
                    <a:gd name="connsiteY7" fmla="*/ 65475 h 1656217"/>
                    <a:gd name="connsiteX8" fmla="*/ 826255 w 1652510"/>
                    <a:gd name="connsiteY8" fmla="*/ 0 h 1656217"/>
                    <a:gd name="connsiteX9" fmla="*/ 1240392 w 1652510"/>
                    <a:gd name="connsiteY9" fmla="*/ 111408 h 1656217"/>
                    <a:gd name="connsiteX10" fmla="*/ 1541858 w 1652510"/>
                    <a:gd name="connsiteY10" fmla="*/ 414608 h 1656217"/>
                    <a:gd name="connsiteX11" fmla="*/ 1652510 w 1652510"/>
                    <a:gd name="connsiteY11" fmla="*/ 831836 h 1656217"/>
                    <a:gd name="connsiteX12" fmla="*/ 1586886 w 1652510"/>
                    <a:gd name="connsiteY12" fmla="*/ 1151757 h 1656217"/>
                    <a:gd name="connsiteX13" fmla="*/ 1410611 w 1652510"/>
                    <a:gd name="connsiteY13" fmla="*/ 1414866 h 1656217"/>
                    <a:gd name="connsiteX14" fmla="*/ 1146702 w 1652510"/>
                    <a:gd name="connsiteY14" fmla="*/ 1590742 h 1656217"/>
                    <a:gd name="connsiteX15" fmla="*/ 826053 w 1652510"/>
                    <a:gd name="connsiteY15" fmla="*/ 1656217 h 165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52510" h="1656217">
                      <a:moveTo>
                        <a:pt x="826255" y="1656016"/>
                      </a:moveTo>
                      <a:cubicBezTo>
                        <a:pt x="714997" y="1656016"/>
                        <a:pt x="607172" y="1634057"/>
                        <a:pt x="505607" y="1590541"/>
                      </a:cubicBezTo>
                      <a:cubicBezTo>
                        <a:pt x="403839" y="1547025"/>
                        <a:pt x="315197" y="1487795"/>
                        <a:pt x="241900" y="1414262"/>
                      </a:cubicBezTo>
                      <a:cubicBezTo>
                        <a:pt x="168603" y="1340728"/>
                        <a:pt x="109239" y="1251682"/>
                        <a:pt x="65624" y="1149742"/>
                      </a:cubicBezTo>
                      <a:cubicBezTo>
                        <a:pt x="22211" y="1048004"/>
                        <a:pt x="0" y="940222"/>
                        <a:pt x="0" y="829217"/>
                      </a:cubicBezTo>
                      <a:cubicBezTo>
                        <a:pt x="0" y="718211"/>
                        <a:pt x="22009" y="607810"/>
                        <a:pt x="65624" y="506273"/>
                      </a:cubicBezTo>
                      <a:cubicBezTo>
                        <a:pt x="109239" y="404334"/>
                        <a:pt x="168603" y="315288"/>
                        <a:pt x="241900" y="241754"/>
                      </a:cubicBezTo>
                      <a:cubicBezTo>
                        <a:pt x="315197" y="168221"/>
                        <a:pt x="404041" y="108789"/>
                        <a:pt x="505607" y="65475"/>
                      </a:cubicBezTo>
                      <a:cubicBezTo>
                        <a:pt x="607172" y="22161"/>
                        <a:pt x="714997" y="0"/>
                        <a:pt x="826255" y="0"/>
                      </a:cubicBezTo>
                      <a:cubicBezTo>
                        <a:pt x="974464" y="0"/>
                        <a:pt x="1113991" y="37472"/>
                        <a:pt x="1240392" y="111408"/>
                      </a:cubicBezTo>
                      <a:cubicBezTo>
                        <a:pt x="1366996" y="185546"/>
                        <a:pt x="1468360" y="287486"/>
                        <a:pt x="1541858" y="414608"/>
                      </a:cubicBezTo>
                      <a:cubicBezTo>
                        <a:pt x="1615155" y="541731"/>
                        <a:pt x="1652510" y="682150"/>
                        <a:pt x="1652510" y="831836"/>
                      </a:cubicBezTo>
                      <a:cubicBezTo>
                        <a:pt x="1652510" y="942841"/>
                        <a:pt x="1630501" y="1050422"/>
                        <a:pt x="1586886" y="1151757"/>
                      </a:cubicBezTo>
                      <a:cubicBezTo>
                        <a:pt x="1543272" y="1253294"/>
                        <a:pt x="1483907" y="1341735"/>
                        <a:pt x="1410611" y="1414866"/>
                      </a:cubicBezTo>
                      <a:cubicBezTo>
                        <a:pt x="1337314" y="1487997"/>
                        <a:pt x="1248469" y="1547226"/>
                        <a:pt x="1146702" y="1590742"/>
                      </a:cubicBezTo>
                      <a:cubicBezTo>
                        <a:pt x="1045136" y="1634057"/>
                        <a:pt x="937311" y="1656217"/>
                        <a:pt x="826053" y="1656217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9" name="Freeform 208">
                  <a:extLst>
                    <a:ext uri="{FF2B5EF4-FFF2-40B4-BE49-F238E27FC236}">
                      <a16:creationId xmlns:a16="http://schemas.microsoft.com/office/drawing/2014/main" id="{D97525B4-0B83-D05F-4EB9-03C2E3FAD452}"/>
                    </a:ext>
                  </a:extLst>
                </p:cNvPr>
                <p:cNvSpPr/>
                <p:nvPr/>
              </p:nvSpPr>
              <p:spPr>
                <a:xfrm>
                  <a:off x="423724" y="930799"/>
                  <a:ext cx="1707028" cy="1710611"/>
                </a:xfrm>
                <a:custGeom>
                  <a:avLst/>
                  <a:gdLst>
                    <a:gd name="connsiteX0" fmla="*/ 853312 w 1707028"/>
                    <a:gd name="connsiteY0" fmla="*/ 54395 h 1710611"/>
                    <a:gd name="connsiteX1" fmla="*/ 1253719 w 1707028"/>
                    <a:gd name="connsiteY1" fmla="*/ 162177 h 1710611"/>
                    <a:gd name="connsiteX2" fmla="*/ 1545291 w 1707028"/>
                    <a:gd name="connsiteY2" fmla="*/ 455505 h 1710611"/>
                    <a:gd name="connsiteX3" fmla="*/ 1652308 w 1707028"/>
                    <a:gd name="connsiteY3" fmla="*/ 859235 h 1710611"/>
                    <a:gd name="connsiteX4" fmla="*/ 1588906 w 1707028"/>
                    <a:gd name="connsiteY4" fmla="*/ 1168478 h 1710611"/>
                    <a:gd name="connsiteX5" fmla="*/ 1418485 w 1707028"/>
                    <a:gd name="connsiteY5" fmla="*/ 1423126 h 1710611"/>
                    <a:gd name="connsiteX6" fmla="*/ 1163259 w 1707028"/>
                    <a:gd name="connsiteY6" fmla="*/ 1593160 h 1710611"/>
                    <a:gd name="connsiteX7" fmla="*/ 853312 w 1707028"/>
                    <a:gd name="connsiteY7" fmla="*/ 1656419 h 1710611"/>
                    <a:gd name="connsiteX8" fmla="*/ 543366 w 1707028"/>
                    <a:gd name="connsiteY8" fmla="*/ 1593160 h 1710611"/>
                    <a:gd name="connsiteX9" fmla="*/ 288139 w 1707028"/>
                    <a:gd name="connsiteY9" fmla="*/ 1422522 h 1710611"/>
                    <a:gd name="connsiteX10" fmla="*/ 117719 w 1707028"/>
                    <a:gd name="connsiteY10" fmla="*/ 1166464 h 1710611"/>
                    <a:gd name="connsiteX11" fmla="*/ 54316 w 1707028"/>
                    <a:gd name="connsiteY11" fmla="*/ 856615 h 1710611"/>
                    <a:gd name="connsiteX12" fmla="*/ 117719 w 1707028"/>
                    <a:gd name="connsiteY12" fmla="*/ 544148 h 1710611"/>
                    <a:gd name="connsiteX13" fmla="*/ 288139 w 1707028"/>
                    <a:gd name="connsiteY13" fmla="*/ 288090 h 1710611"/>
                    <a:gd name="connsiteX14" fmla="*/ 543366 w 1707028"/>
                    <a:gd name="connsiteY14" fmla="*/ 117452 h 1710611"/>
                    <a:gd name="connsiteX15" fmla="*/ 853312 w 1707028"/>
                    <a:gd name="connsiteY15" fmla="*/ 54193 h 1710611"/>
                    <a:gd name="connsiteX16" fmla="*/ 853312 w 1707028"/>
                    <a:gd name="connsiteY16" fmla="*/ 0 h 1710611"/>
                    <a:gd name="connsiteX17" fmla="*/ 521962 w 1707028"/>
                    <a:gd name="connsiteY17" fmla="*/ 67691 h 1710611"/>
                    <a:gd name="connsiteX18" fmla="*/ 249573 w 1707028"/>
                    <a:gd name="connsiteY18" fmla="*/ 249813 h 1710611"/>
                    <a:gd name="connsiteX19" fmla="*/ 67643 w 1707028"/>
                    <a:gd name="connsiteY19" fmla="*/ 522793 h 1710611"/>
                    <a:gd name="connsiteX20" fmla="*/ 0 w 1707028"/>
                    <a:gd name="connsiteY20" fmla="*/ 856615 h 1710611"/>
                    <a:gd name="connsiteX21" fmla="*/ 67845 w 1707028"/>
                    <a:gd name="connsiteY21" fmla="*/ 1187819 h 1710611"/>
                    <a:gd name="connsiteX22" fmla="*/ 249775 w 1707028"/>
                    <a:gd name="connsiteY22" fmla="*/ 1460799 h 1710611"/>
                    <a:gd name="connsiteX23" fmla="*/ 522164 w 1707028"/>
                    <a:gd name="connsiteY23" fmla="*/ 1642921 h 1710611"/>
                    <a:gd name="connsiteX24" fmla="*/ 853514 w 1707028"/>
                    <a:gd name="connsiteY24" fmla="*/ 1710612 h 1710611"/>
                    <a:gd name="connsiteX25" fmla="*/ 1184864 w 1707028"/>
                    <a:gd name="connsiteY25" fmla="*/ 1642921 h 1710611"/>
                    <a:gd name="connsiteX26" fmla="*/ 1457254 w 1707028"/>
                    <a:gd name="connsiteY26" fmla="*/ 1461404 h 1710611"/>
                    <a:gd name="connsiteX27" fmla="*/ 1639184 w 1707028"/>
                    <a:gd name="connsiteY27" fmla="*/ 1189632 h 1710611"/>
                    <a:gd name="connsiteX28" fmla="*/ 1707029 w 1707028"/>
                    <a:gd name="connsiteY28" fmla="*/ 859033 h 1710611"/>
                    <a:gd name="connsiteX29" fmla="*/ 1592742 w 1707028"/>
                    <a:gd name="connsiteY29" fmla="*/ 428308 h 1710611"/>
                    <a:gd name="connsiteX30" fmla="*/ 1281584 w 1707028"/>
                    <a:gd name="connsiteY30" fmla="*/ 115236 h 1710611"/>
                    <a:gd name="connsiteX31" fmla="*/ 853716 w 1707028"/>
                    <a:gd name="connsiteY31" fmla="*/ 0 h 1710611"/>
                    <a:gd name="connsiteX32" fmla="*/ 853716 w 1707028"/>
                    <a:gd name="connsiteY32" fmla="*/ 0 h 1710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07028" h="1710611">
                      <a:moveTo>
                        <a:pt x="853312" y="54395"/>
                      </a:moveTo>
                      <a:cubicBezTo>
                        <a:pt x="996675" y="54395"/>
                        <a:pt x="1131356" y="90658"/>
                        <a:pt x="1253719" y="162177"/>
                      </a:cubicBezTo>
                      <a:cubicBezTo>
                        <a:pt x="1376284" y="233897"/>
                        <a:pt x="1474417" y="332412"/>
                        <a:pt x="1545291" y="455505"/>
                      </a:cubicBezTo>
                      <a:cubicBezTo>
                        <a:pt x="1616165" y="578397"/>
                        <a:pt x="1652308" y="714182"/>
                        <a:pt x="1652308" y="859235"/>
                      </a:cubicBezTo>
                      <a:cubicBezTo>
                        <a:pt x="1652308" y="966412"/>
                        <a:pt x="1630905" y="1070568"/>
                        <a:pt x="1588906" y="1168478"/>
                      </a:cubicBezTo>
                      <a:cubicBezTo>
                        <a:pt x="1546704" y="1266792"/>
                        <a:pt x="1489359" y="1352413"/>
                        <a:pt x="1418485" y="1423126"/>
                      </a:cubicBezTo>
                      <a:cubicBezTo>
                        <a:pt x="1347612" y="1493839"/>
                        <a:pt x="1261796" y="1551054"/>
                        <a:pt x="1163259" y="1593160"/>
                      </a:cubicBezTo>
                      <a:cubicBezTo>
                        <a:pt x="1065126" y="1635064"/>
                        <a:pt x="960936" y="1656419"/>
                        <a:pt x="853312" y="1656419"/>
                      </a:cubicBezTo>
                      <a:cubicBezTo>
                        <a:pt x="745689" y="1656419"/>
                        <a:pt x="641499" y="1635064"/>
                        <a:pt x="543366" y="1593160"/>
                      </a:cubicBezTo>
                      <a:cubicBezTo>
                        <a:pt x="444829" y="1551054"/>
                        <a:pt x="359013" y="1493638"/>
                        <a:pt x="288139" y="1422522"/>
                      </a:cubicBezTo>
                      <a:cubicBezTo>
                        <a:pt x="217266" y="1351406"/>
                        <a:pt x="159920" y="1265180"/>
                        <a:pt x="117719" y="1166464"/>
                      </a:cubicBezTo>
                      <a:cubicBezTo>
                        <a:pt x="75720" y="1068150"/>
                        <a:pt x="54316" y="963995"/>
                        <a:pt x="54316" y="856615"/>
                      </a:cubicBezTo>
                      <a:cubicBezTo>
                        <a:pt x="54316" y="749236"/>
                        <a:pt x="75720" y="642462"/>
                        <a:pt x="117719" y="544148"/>
                      </a:cubicBezTo>
                      <a:cubicBezTo>
                        <a:pt x="159920" y="445432"/>
                        <a:pt x="217266" y="359206"/>
                        <a:pt x="288139" y="288090"/>
                      </a:cubicBezTo>
                      <a:cubicBezTo>
                        <a:pt x="359013" y="216974"/>
                        <a:pt x="444829" y="159558"/>
                        <a:pt x="543366" y="117452"/>
                      </a:cubicBezTo>
                      <a:cubicBezTo>
                        <a:pt x="641499" y="75548"/>
                        <a:pt x="745891" y="54193"/>
                        <a:pt x="853312" y="54193"/>
                      </a:cubicBezTo>
                      <a:moveTo>
                        <a:pt x="853312" y="0"/>
                      </a:moveTo>
                      <a:cubicBezTo>
                        <a:pt x="737814" y="0"/>
                        <a:pt x="627364" y="22564"/>
                        <a:pt x="521962" y="67691"/>
                      </a:cubicBezTo>
                      <a:cubicBezTo>
                        <a:pt x="416560" y="112819"/>
                        <a:pt x="325696" y="173459"/>
                        <a:pt x="249573" y="249813"/>
                      </a:cubicBezTo>
                      <a:cubicBezTo>
                        <a:pt x="173449" y="326167"/>
                        <a:pt x="112873" y="417227"/>
                        <a:pt x="67643" y="522793"/>
                      </a:cubicBezTo>
                      <a:cubicBezTo>
                        <a:pt x="22413" y="628561"/>
                        <a:pt x="0" y="739768"/>
                        <a:pt x="0" y="856615"/>
                      </a:cubicBezTo>
                      <a:cubicBezTo>
                        <a:pt x="0" y="973463"/>
                        <a:pt x="22615" y="1082253"/>
                        <a:pt x="67845" y="1187819"/>
                      </a:cubicBezTo>
                      <a:cubicBezTo>
                        <a:pt x="113075" y="1293385"/>
                        <a:pt x="173651" y="1384445"/>
                        <a:pt x="249775" y="1460799"/>
                      </a:cubicBezTo>
                      <a:cubicBezTo>
                        <a:pt x="325898" y="1537153"/>
                        <a:pt x="416762" y="1597793"/>
                        <a:pt x="522164" y="1642921"/>
                      </a:cubicBezTo>
                      <a:cubicBezTo>
                        <a:pt x="627566" y="1688048"/>
                        <a:pt x="738016" y="1710612"/>
                        <a:pt x="853514" y="1710612"/>
                      </a:cubicBezTo>
                      <a:cubicBezTo>
                        <a:pt x="969012" y="1710612"/>
                        <a:pt x="1079462" y="1688048"/>
                        <a:pt x="1184864" y="1642921"/>
                      </a:cubicBezTo>
                      <a:cubicBezTo>
                        <a:pt x="1290266" y="1597793"/>
                        <a:pt x="1381130" y="1537355"/>
                        <a:pt x="1457254" y="1461404"/>
                      </a:cubicBezTo>
                      <a:cubicBezTo>
                        <a:pt x="1533378" y="1385453"/>
                        <a:pt x="1593954" y="1294795"/>
                        <a:pt x="1639184" y="1189632"/>
                      </a:cubicBezTo>
                      <a:cubicBezTo>
                        <a:pt x="1684414" y="1084469"/>
                        <a:pt x="1707029" y="974269"/>
                        <a:pt x="1707029" y="859033"/>
                      </a:cubicBezTo>
                      <a:cubicBezTo>
                        <a:pt x="1707029" y="703706"/>
                        <a:pt x="1668866" y="560265"/>
                        <a:pt x="1592742" y="428308"/>
                      </a:cubicBezTo>
                      <a:cubicBezTo>
                        <a:pt x="1516618" y="296350"/>
                        <a:pt x="1412832" y="192195"/>
                        <a:pt x="1281584" y="115236"/>
                      </a:cubicBezTo>
                      <a:cubicBezTo>
                        <a:pt x="1150134" y="38479"/>
                        <a:pt x="1007579" y="0"/>
                        <a:pt x="853716" y="0"/>
                      </a:cubicBezTo>
                      <a:lnTo>
                        <a:pt x="8537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9" name="Graphic 74">
                <a:extLst>
                  <a:ext uri="{FF2B5EF4-FFF2-40B4-BE49-F238E27FC236}">
                    <a16:creationId xmlns:a16="http://schemas.microsoft.com/office/drawing/2014/main" id="{3ADA4876-C8A2-788C-98A4-AD82EEC5ED61}"/>
                  </a:ext>
                </a:extLst>
              </p:cNvPr>
              <p:cNvGrpSpPr/>
              <p:nvPr/>
            </p:nvGrpSpPr>
            <p:grpSpPr>
              <a:xfrm>
                <a:off x="2446353" y="963032"/>
                <a:ext cx="1419091" cy="1644935"/>
                <a:chOff x="2446353" y="963032"/>
                <a:chExt cx="1419091" cy="1644935"/>
              </a:xfrm>
            </p:grpSpPr>
            <p:sp>
              <p:nvSpPr>
                <p:cNvPr id="206" name="Freeform 205">
                  <a:extLst>
                    <a:ext uri="{FF2B5EF4-FFF2-40B4-BE49-F238E27FC236}">
                      <a16:creationId xmlns:a16="http://schemas.microsoft.com/office/drawing/2014/main" id="{CBE6145F-A16B-70DB-B398-2D230DA31C3A}"/>
                    </a:ext>
                  </a:extLst>
                </p:cNvPr>
                <p:cNvSpPr/>
                <p:nvPr/>
              </p:nvSpPr>
              <p:spPr>
                <a:xfrm>
                  <a:off x="2473208" y="990230"/>
                  <a:ext cx="1364976" cy="1590742"/>
                </a:xfrm>
                <a:custGeom>
                  <a:avLst/>
                  <a:gdLst>
                    <a:gd name="connsiteX0" fmla="*/ 1216970 w 1364976"/>
                    <a:gd name="connsiteY0" fmla="*/ 1590742 h 1590742"/>
                    <a:gd name="connsiteX1" fmla="*/ 1093597 w 1364976"/>
                    <a:gd name="connsiteY1" fmla="*/ 1555285 h 1590742"/>
                    <a:gd name="connsiteX2" fmla="*/ 979916 w 1364976"/>
                    <a:gd name="connsiteY2" fmla="*/ 1430177 h 1590742"/>
                    <a:gd name="connsiteX3" fmla="*/ 263303 w 1364976"/>
                    <a:gd name="connsiteY3" fmla="*/ 445432 h 1590742"/>
                    <a:gd name="connsiteX4" fmla="*/ 263303 w 1364976"/>
                    <a:gd name="connsiteY4" fmla="*/ 1458382 h 1590742"/>
                    <a:gd name="connsiteX5" fmla="*/ 226554 w 1364976"/>
                    <a:gd name="connsiteY5" fmla="*/ 1551860 h 1590742"/>
                    <a:gd name="connsiteX6" fmla="*/ 132863 w 1364976"/>
                    <a:gd name="connsiteY6" fmla="*/ 1588526 h 1590742"/>
                    <a:gd name="connsiteX7" fmla="*/ 36548 w 1364976"/>
                    <a:gd name="connsiteY7" fmla="*/ 1552465 h 1590742"/>
                    <a:gd name="connsiteX8" fmla="*/ 0 w 1364976"/>
                    <a:gd name="connsiteY8" fmla="*/ 1458583 h 1590742"/>
                    <a:gd name="connsiteX9" fmla="*/ 0 w 1364976"/>
                    <a:gd name="connsiteY9" fmla="*/ 173459 h 1590742"/>
                    <a:gd name="connsiteX10" fmla="*/ 42403 w 1364976"/>
                    <a:gd name="connsiteY10" fmla="*/ 44523 h 1590742"/>
                    <a:gd name="connsiteX11" fmla="*/ 157699 w 1364976"/>
                    <a:gd name="connsiteY11" fmla="*/ 0 h 1590742"/>
                    <a:gd name="connsiteX12" fmla="*/ 272188 w 1364976"/>
                    <a:gd name="connsiteY12" fmla="*/ 35256 h 1590742"/>
                    <a:gd name="connsiteX13" fmla="*/ 376782 w 1364976"/>
                    <a:gd name="connsiteY13" fmla="*/ 157140 h 1590742"/>
                    <a:gd name="connsiteX14" fmla="*/ 377590 w 1364976"/>
                    <a:gd name="connsiteY14" fmla="*/ 158148 h 1590742"/>
                    <a:gd name="connsiteX15" fmla="*/ 1101674 w 1364976"/>
                    <a:gd name="connsiteY15" fmla="*/ 1167270 h 1590742"/>
                    <a:gd name="connsiteX16" fmla="*/ 1101674 w 1364976"/>
                    <a:gd name="connsiteY16" fmla="*/ 132562 h 1590742"/>
                    <a:gd name="connsiteX17" fmla="*/ 1138221 w 1364976"/>
                    <a:gd name="connsiteY17" fmla="*/ 38681 h 1590742"/>
                    <a:gd name="connsiteX18" fmla="*/ 1232114 w 1364976"/>
                    <a:gd name="connsiteY18" fmla="*/ 2619 h 1590742"/>
                    <a:gd name="connsiteX19" fmla="*/ 1328429 w 1364976"/>
                    <a:gd name="connsiteY19" fmla="*/ 38681 h 1590742"/>
                    <a:gd name="connsiteX20" fmla="*/ 1364977 w 1364976"/>
                    <a:gd name="connsiteY20" fmla="*/ 132562 h 1590742"/>
                    <a:gd name="connsiteX21" fmla="*/ 1364977 w 1364976"/>
                    <a:gd name="connsiteY21" fmla="*/ 1419701 h 1590742"/>
                    <a:gd name="connsiteX22" fmla="*/ 1324593 w 1364976"/>
                    <a:gd name="connsiteY22" fmla="*/ 1546018 h 1590742"/>
                    <a:gd name="connsiteX23" fmla="*/ 1217172 w 1364976"/>
                    <a:gd name="connsiteY23" fmla="*/ 1590541 h 159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364976" h="1590742">
                      <a:moveTo>
                        <a:pt x="1216970" y="1590742"/>
                      </a:moveTo>
                      <a:cubicBezTo>
                        <a:pt x="1166894" y="1590742"/>
                        <a:pt x="1125500" y="1578856"/>
                        <a:pt x="1093597" y="1555285"/>
                      </a:cubicBezTo>
                      <a:cubicBezTo>
                        <a:pt x="1059271" y="1529901"/>
                        <a:pt x="1020906" y="1487795"/>
                        <a:pt x="979916" y="1430177"/>
                      </a:cubicBezTo>
                      <a:lnTo>
                        <a:pt x="263303" y="445432"/>
                      </a:lnTo>
                      <a:lnTo>
                        <a:pt x="263303" y="1458382"/>
                      </a:lnTo>
                      <a:cubicBezTo>
                        <a:pt x="263303" y="1496660"/>
                        <a:pt x="251390" y="1527282"/>
                        <a:pt x="226554" y="1551860"/>
                      </a:cubicBezTo>
                      <a:cubicBezTo>
                        <a:pt x="201920" y="1576438"/>
                        <a:pt x="171228" y="1588526"/>
                        <a:pt x="132863" y="1588526"/>
                      </a:cubicBezTo>
                      <a:cubicBezTo>
                        <a:pt x="94498" y="1588526"/>
                        <a:pt x="61182" y="1576640"/>
                        <a:pt x="36548" y="1552465"/>
                      </a:cubicBezTo>
                      <a:cubicBezTo>
                        <a:pt x="11913" y="1528289"/>
                        <a:pt x="0" y="1497465"/>
                        <a:pt x="0" y="1458583"/>
                      </a:cubicBezTo>
                      <a:lnTo>
                        <a:pt x="0" y="173459"/>
                      </a:lnTo>
                      <a:cubicBezTo>
                        <a:pt x="0" y="117251"/>
                        <a:pt x="13933" y="75145"/>
                        <a:pt x="42403" y="44523"/>
                      </a:cubicBezTo>
                      <a:cubicBezTo>
                        <a:pt x="70268" y="14505"/>
                        <a:pt x="108027" y="0"/>
                        <a:pt x="157699" y="0"/>
                      </a:cubicBezTo>
                      <a:cubicBezTo>
                        <a:pt x="203333" y="0"/>
                        <a:pt x="240688" y="11483"/>
                        <a:pt x="272188" y="35256"/>
                      </a:cubicBezTo>
                      <a:cubicBezTo>
                        <a:pt x="305505" y="60439"/>
                        <a:pt x="340638" y="101537"/>
                        <a:pt x="376782" y="157140"/>
                      </a:cubicBezTo>
                      <a:lnTo>
                        <a:pt x="377590" y="158148"/>
                      </a:lnTo>
                      <a:lnTo>
                        <a:pt x="1101674" y="1167270"/>
                      </a:lnTo>
                      <a:lnTo>
                        <a:pt x="1101674" y="132562"/>
                      </a:lnTo>
                      <a:cubicBezTo>
                        <a:pt x="1101674" y="93478"/>
                        <a:pt x="1113587" y="62856"/>
                        <a:pt x="1138221" y="38681"/>
                      </a:cubicBezTo>
                      <a:cubicBezTo>
                        <a:pt x="1163057" y="14304"/>
                        <a:pt x="1193749" y="2619"/>
                        <a:pt x="1232114" y="2619"/>
                      </a:cubicBezTo>
                      <a:cubicBezTo>
                        <a:pt x="1270478" y="2619"/>
                        <a:pt x="1303593" y="14505"/>
                        <a:pt x="1328429" y="38681"/>
                      </a:cubicBezTo>
                      <a:cubicBezTo>
                        <a:pt x="1353063" y="62856"/>
                        <a:pt x="1364977" y="93680"/>
                        <a:pt x="1364977" y="132562"/>
                      </a:cubicBezTo>
                      <a:lnTo>
                        <a:pt x="1364977" y="1419701"/>
                      </a:lnTo>
                      <a:cubicBezTo>
                        <a:pt x="1364977" y="1472887"/>
                        <a:pt x="1351448" y="1515395"/>
                        <a:pt x="1324593" y="1546018"/>
                      </a:cubicBezTo>
                      <a:cubicBezTo>
                        <a:pt x="1298343" y="1576036"/>
                        <a:pt x="1263209" y="1590541"/>
                        <a:pt x="1217172" y="1590541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" name="Freeform 206">
                  <a:extLst>
                    <a:ext uri="{FF2B5EF4-FFF2-40B4-BE49-F238E27FC236}">
                      <a16:creationId xmlns:a16="http://schemas.microsoft.com/office/drawing/2014/main" id="{37B2310E-8E05-0663-A0E0-125C43A3468B}"/>
                    </a:ext>
                  </a:extLst>
                </p:cNvPr>
                <p:cNvSpPr/>
                <p:nvPr/>
              </p:nvSpPr>
              <p:spPr>
                <a:xfrm>
                  <a:off x="2446353" y="963032"/>
                  <a:ext cx="1419091" cy="1644935"/>
                </a:xfrm>
                <a:custGeom>
                  <a:avLst/>
                  <a:gdLst>
                    <a:gd name="connsiteX0" fmla="*/ 184555 w 1419091"/>
                    <a:gd name="connsiteY0" fmla="*/ 54395 h 1644935"/>
                    <a:gd name="connsiteX1" fmla="*/ 282687 w 1419091"/>
                    <a:gd name="connsiteY1" fmla="*/ 84211 h 1644935"/>
                    <a:gd name="connsiteX2" fmla="*/ 381022 w 1419091"/>
                    <a:gd name="connsiteY2" fmla="*/ 199246 h 1644935"/>
                    <a:gd name="connsiteX3" fmla="*/ 381628 w 1419091"/>
                    <a:gd name="connsiteY3" fmla="*/ 200253 h 1644935"/>
                    <a:gd name="connsiteX4" fmla="*/ 382436 w 1419091"/>
                    <a:gd name="connsiteY4" fmla="*/ 201260 h 1644935"/>
                    <a:gd name="connsiteX5" fmla="*/ 1057251 w 1419091"/>
                    <a:gd name="connsiteY5" fmla="*/ 1141885 h 1644935"/>
                    <a:gd name="connsiteX6" fmla="*/ 1155586 w 1419091"/>
                    <a:gd name="connsiteY6" fmla="*/ 1279081 h 1644935"/>
                    <a:gd name="connsiteX7" fmla="*/ 1155586 w 1419091"/>
                    <a:gd name="connsiteY7" fmla="*/ 159759 h 1644935"/>
                    <a:gd name="connsiteX8" fmla="*/ 1184057 w 1419091"/>
                    <a:gd name="connsiteY8" fmla="*/ 85017 h 1644935"/>
                    <a:gd name="connsiteX9" fmla="*/ 1258767 w 1419091"/>
                    <a:gd name="connsiteY9" fmla="*/ 56611 h 1644935"/>
                    <a:gd name="connsiteX10" fmla="*/ 1336102 w 1419091"/>
                    <a:gd name="connsiteY10" fmla="*/ 85017 h 1644935"/>
                    <a:gd name="connsiteX11" fmla="*/ 1364573 w 1419091"/>
                    <a:gd name="connsiteY11" fmla="*/ 159759 h 1644935"/>
                    <a:gd name="connsiteX12" fmla="*/ 1364573 w 1419091"/>
                    <a:gd name="connsiteY12" fmla="*/ 1446898 h 1644935"/>
                    <a:gd name="connsiteX13" fmla="*/ 1330852 w 1419091"/>
                    <a:gd name="connsiteY13" fmla="*/ 1555486 h 1644935"/>
                    <a:gd name="connsiteX14" fmla="*/ 1244027 w 1419091"/>
                    <a:gd name="connsiteY14" fmla="*/ 1590742 h 1644935"/>
                    <a:gd name="connsiteX15" fmla="*/ 1136808 w 1419091"/>
                    <a:gd name="connsiteY15" fmla="*/ 1560523 h 1644935"/>
                    <a:gd name="connsiteX16" fmla="*/ 1028983 w 1419091"/>
                    <a:gd name="connsiteY16" fmla="*/ 1441459 h 1644935"/>
                    <a:gd name="connsiteX17" fmla="*/ 1028983 w 1419091"/>
                    <a:gd name="connsiteY17" fmla="*/ 1441459 h 1644935"/>
                    <a:gd name="connsiteX18" fmla="*/ 1028983 w 1419091"/>
                    <a:gd name="connsiteY18" fmla="*/ 1441056 h 1644935"/>
                    <a:gd name="connsiteX19" fmla="*/ 361436 w 1419091"/>
                    <a:gd name="connsiteY19" fmla="*/ 524002 h 1644935"/>
                    <a:gd name="connsiteX20" fmla="*/ 263303 w 1419091"/>
                    <a:gd name="connsiteY20" fmla="*/ 389023 h 1644935"/>
                    <a:gd name="connsiteX21" fmla="*/ 263303 w 1419091"/>
                    <a:gd name="connsiteY21" fmla="*/ 1485378 h 1644935"/>
                    <a:gd name="connsiteX22" fmla="*/ 234631 w 1419091"/>
                    <a:gd name="connsiteY22" fmla="*/ 1559717 h 1644935"/>
                    <a:gd name="connsiteX23" fmla="*/ 160122 w 1419091"/>
                    <a:gd name="connsiteY23" fmla="*/ 1588325 h 1644935"/>
                    <a:gd name="connsiteX24" fmla="*/ 82787 w 1419091"/>
                    <a:gd name="connsiteY24" fmla="*/ 1559919 h 1644935"/>
                    <a:gd name="connsiteX25" fmla="*/ 54316 w 1419091"/>
                    <a:gd name="connsiteY25" fmla="*/ 1485176 h 1644935"/>
                    <a:gd name="connsiteX26" fmla="*/ 54316 w 1419091"/>
                    <a:gd name="connsiteY26" fmla="*/ 200656 h 1644935"/>
                    <a:gd name="connsiteX27" fmla="*/ 89450 w 1419091"/>
                    <a:gd name="connsiteY27" fmla="*/ 90255 h 1644935"/>
                    <a:gd name="connsiteX28" fmla="*/ 184958 w 1419091"/>
                    <a:gd name="connsiteY28" fmla="*/ 54395 h 1644935"/>
                    <a:gd name="connsiteX29" fmla="*/ 184958 w 1419091"/>
                    <a:gd name="connsiteY29" fmla="*/ 201 h 1644935"/>
                    <a:gd name="connsiteX30" fmla="*/ 49672 w 1419091"/>
                    <a:gd name="connsiteY30" fmla="*/ 53387 h 1644935"/>
                    <a:gd name="connsiteX31" fmla="*/ 0 w 1419091"/>
                    <a:gd name="connsiteY31" fmla="*/ 200656 h 1644935"/>
                    <a:gd name="connsiteX32" fmla="*/ 0 w 1419091"/>
                    <a:gd name="connsiteY32" fmla="*/ 1485378 h 1644935"/>
                    <a:gd name="connsiteX33" fmla="*/ 44624 w 1419091"/>
                    <a:gd name="connsiteY33" fmla="*/ 1598599 h 1644935"/>
                    <a:gd name="connsiteX34" fmla="*/ 159920 w 1419091"/>
                    <a:gd name="connsiteY34" fmla="*/ 1642518 h 1644935"/>
                    <a:gd name="connsiteX35" fmla="*/ 272793 w 1419091"/>
                    <a:gd name="connsiteY35" fmla="*/ 1597995 h 1644935"/>
                    <a:gd name="connsiteX36" fmla="*/ 317418 w 1419091"/>
                    <a:gd name="connsiteY36" fmla="*/ 1485378 h 1644935"/>
                    <a:gd name="connsiteX37" fmla="*/ 317418 w 1419091"/>
                    <a:gd name="connsiteY37" fmla="*/ 555833 h 1644935"/>
                    <a:gd name="connsiteX38" fmla="*/ 984762 w 1419091"/>
                    <a:gd name="connsiteY38" fmla="*/ 1472887 h 1644935"/>
                    <a:gd name="connsiteX39" fmla="*/ 1104500 w 1419091"/>
                    <a:gd name="connsiteY39" fmla="*/ 1604039 h 1644935"/>
                    <a:gd name="connsiteX40" fmla="*/ 1244027 w 1419091"/>
                    <a:gd name="connsiteY40" fmla="*/ 1644935 h 1644935"/>
                    <a:gd name="connsiteX41" fmla="*/ 1371842 w 1419091"/>
                    <a:gd name="connsiteY41" fmla="*/ 1591145 h 1644935"/>
                    <a:gd name="connsiteX42" fmla="*/ 1419091 w 1419091"/>
                    <a:gd name="connsiteY42" fmla="*/ 1446898 h 1644935"/>
                    <a:gd name="connsiteX43" fmla="*/ 1419091 w 1419091"/>
                    <a:gd name="connsiteY43" fmla="*/ 159759 h 1644935"/>
                    <a:gd name="connsiteX44" fmla="*/ 1374467 w 1419091"/>
                    <a:gd name="connsiteY44" fmla="*/ 46538 h 1644935"/>
                    <a:gd name="connsiteX45" fmla="*/ 1259171 w 1419091"/>
                    <a:gd name="connsiteY45" fmla="*/ 2619 h 1644935"/>
                    <a:gd name="connsiteX46" fmla="*/ 1146298 w 1419091"/>
                    <a:gd name="connsiteY46" fmla="*/ 46538 h 1644935"/>
                    <a:gd name="connsiteX47" fmla="*/ 1101674 w 1419091"/>
                    <a:gd name="connsiteY47" fmla="*/ 159759 h 1644935"/>
                    <a:gd name="connsiteX48" fmla="*/ 1101674 w 1419091"/>
                    <a:gd name="connsiteY48" fmla="*/ 1110256 h 1644935"/>
                    <a:gd name="connsiteX49" fmla="*/ 426858 w 1419091"/>
                    <a:gd name="connsiteY49" fmla="*/ 169631 h 1644935"/>
                    <a:gd name="connsiteX50" fmla="*/ 315802 w 1419091"/>
                    <a:gd name="connsiteY50" fmla="*/ 40897 h 1644935"/>
                    <a:gd name="connsiteX51" fmla="*/ 184958 w 1419091"/>
                    <a:gd name="connsiteY51" fmla="*/ 0 h 1644935"/>
                    <a:gd name="connsiteX52" fmla="*/ 184958 w 1419091"/>
                    <a:gd name="connsiteY52" fmla="*/ 0 h 1644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419091" h="1644935">
                      <a:moveTo>
                        <a:pt x="184555" y="54395"/>
                      </a:moveTo>
                      <a:cubicBezTo>
                        <a:pt x="223929" y="54395"/>
                        <a:pt x="256034" y="64065"/>
                        <a:pt x="282687" y="84211"/>
                      </a:cubicBezTo>
                      <a:cubicBezTo>
                        <a:pt x="313379" y="107581"/>
                        <a:pt x="346494" y="146261"/>
                        <a:pt x="381022" y="199246"/>
                      </a:cubicBezTo>
                      <a:lnTo>
                        <a:pt x="381628" y="200253"/>
                      </a:lnTo>
                      <a:lnTo>
                        <a:pt x="382436" y="201260"/>
                      </a:lnTo>
                      <a:lnTo>
                        <a:pt x="1057251" y="1141885"/>
                      </a:lnTo>
                      <a:lnTo>
                        <a:pt x="1155586" y="1279081"/>
                      </a:lnTo>
                      <a:lnTo>
                        <a:pt x="1155586" y="159759"/>
                      </a:lnTo>
                      <a:cubicBezTo>
                        <a:pt x="1155586" y="127928"/>
                        <a:pt x="1164673" y="104156"/>
                        <a:pt x="1184057" y="85017"/>
                      </a:cubicBezTo>
                      <a:cubicBezTo>
                        <a:pt x="1203643" y="65677"/>
                        <a:pt x="1227470" y="56611"/>
                        <a:pt x="1258767" y="56611"/>
                      </a:cubicBezTo>
                      <a:cubicBezTo>
                        <a:pt x="1291882" y="56611"/>
                        <a:pt x="1316314" y="65677"/>
                        <a:pt x="1336102" y="85017"/>
                      </a:cubicBezTo>
                      <a:cubicBezTo>
                        <a:pt x="1355487" y="104156"/>
                        <a:pt x="1364573" y="127928"/>
                        <a:pt x="1364573" y="159759"/>
                      </a:cubicBezTo>
                      <a:lnTo>
                        <a:pt x="1364573" y="1446898"/>
                      </a:lnTo>
                      <a:cubicBezTo>
                        <a:pt x="1364573" y="1494041"/>
                        <a:pt x="1353467" y="1529498"/>
                        <a:pt x="1330852" y="1555486"/>
                      </a:cubicBezTo>
                      <a:cubicBezTo>
                        <a:pt x="1309853" y="1579662"/>
                        <a:pt x="1282190" y="1590742"/>
                        <a:pt x="1244027" y="1590742"/>
                      </a:cubicBezTo>
                      <a:cubicBezTo>
                        <a:pt x="1199403" y="1590742"/>
                        <a:pt x="1164269" y="1580871"/>
                        <a:pt x="1136808" y="1560523"/>
                      </a:cubicBezTo>
                      <a:cubicBezTo>
                        <a:pt x="1104703" y="1536750"/>
                        <a:pt x="1068357" y="1496660"/>
                        <a:pt x="1028983" y="1441459"/>
                      </a:cubicBezTo>
                      <a:lnTo>
                        <a:pt x="1028983" y="1441459"/>
                      </a:lnTo>
                      <a:lnTo>
                        <a:pt x="1028983" y="1441056"/>
                      </a:lnTo>
                      <a:lnTo>
                        <a:pt x="361436" y="524002"/>
                      </a:lnTo>
                      <a:lnTo>
                        <a:pt x="263303" y="389023"/>
                      </a:lnTo>
                      <a:lnTo>
                        <a:pt x="263303" y="1485378"/>
                      </a:lnTo>
                      <a:cubicBezTo>
                        <a:pt x="263303" y="1516604"/>
                        <a:pt x="254217" y="1540175"/>
                        <a:pt x="234631" y="1559717"/>
                      </a:cubicBezTo>
                      <a:cubicBezTo>
                        <a:pt x="215044" y="1579259"/>
                        <a:pt x="191420" y="1588325"/>
                        <a:pt x="160122" y="1588325"/>
                      </a:cubicBezTo>
                      <a:cubicBezTo>
                        <a:pt x="127007" y="1588325"/>
                        <a:pt x="102575" y="1579259"/>
                        <a:pt x="82787" y="1559919"/>
                      </a:cubicBezTo>
                      <a:cubicBezTo>
                        <a:pt x="63403" y="1540780"/>
                        <a:pt x="54316" y="1517007"/>
                        <a:pt x="54316" y="1485176"/>
                      </a:cubicBezTo>
                      <a:lnTo>
                        <a:pt x="54316" y="200656"/>
                      </a:lnTo>
                      <a:cubicBezTo>
                        <a:pt x="54316" y="151701"/>
                        <a:pt x="65826" y="115639"/>
                        <a:pt x="89450" y="90255"/>
                      </a:cubicBezTo>
                      <a:cubicBezTo>
                        <a:pt x="112065" y="66080"/>
                        <a:pt x="143161" y="54395"/>
                        <a:pt x="184958" y="54395"/>
                      </a:cubicBezTo>
                      <a:moveTo>
                        <a:pt x="184958" y="201"/>
                      </a:moveTo>
                      <a:cubicBezTo>
                        <a:pt x="127815" y="201"/>
                        <a:pt x="82787" y="17930"/>
                        <a:pt x="49672" y="53387"/>
                      </a:cubicBezTo>
                      <a:cubicBezTo>
                        <a:pt x="16558" y="88845"/>
                        <a:pt x="0" y="138001"/>
                        <a:pt x="0" y="200656"/>
                      </a:cubicBezTo>
                      <a:lnTo>
                        <a:pt x="0" y="1485378"/>
                      </a:lnTo>
                      <a:cubicBezTo>
                        <a:pt x="0" y="1531513"/>
                        <a:pt x="14942" y="1569387"/>
                        <a:pt x="44624" y="1598599"/>
                      </a:cubicBezTo>
                      <a:cubicBezTo>
                        <a:pt x="74306" y="1627811"/>
                        <a:pt x="112873" y="1642518"/>
                        <a:pt x="159920" y="1642518"/>
                      </a:cubicBezTo>
                      <a:cubicBezTo>
                        <a:pt x="206968" y="1642518"/>
                        <a:pt x="243111" y="1627610"/>
                        <a:pt x="272793" y="1597995"/>
                      </a:cubicBezTo>
                      <a:cubicBezTo>
                        <a:pt x="302476" y="1568380"/>
                        <a:pt x="317418" y="1530707"/>
                        <a:pt x="317418" y="1485378"/>
                      </a:cubicBezTo>
                      <a:lnTo>
                        <a:pt x="317418" y="555833"/>
                      </a:lnTo>
                      <a:lnTo>
                        <a:pt x="984762" y="1472887"/>
                      </a:lnTo>
                      <a:cubicBezTo>
                        <a:pt x="1027771" y="1533124"/>
                        <a:pt x="1067751" y="1576841"/>
                        <a:pt x="1104500" y="1604039"/>
                      </a:cubicBezTo>
                      <a:cubicBezTo>
                        <a:pt x="1141250" y="1631236"/>
                        <a:pt x="1187893" y="1644935"/>
                        <a:pt x="1244027" y="1644935"/>
                      </a:cubicBezTo>
                      <a:cubicBezTo>
                        <a:pt x="1300161" y="1644935"/>
                        <a:pt x="1340343" y="1627005"/>
                        <a:pt x="1371842" y="1591145"/>
                      </a:cubicBezTo>
                      <a:cubicBezTo>
                        <a:pt x="1403341" y="1555285"/>
                        <a:pt x="1419091" y="1507136"/>
                        <a:pt x="1419091" y="1446898"/>
                      </a:cubicBezTo>
                      <a:lnTo>
                        <a:pt x="1419091" y="159759"/>
                      </a:lnTo>
                      <a:cubicBezTo>
                        <a:pt x="1419091" y="113624"/>
                        <a:pt x="1404149" y="75750"/>
                        <a:pt x="1374467" y="46538"/>
                      </a:cubicBezTo>
                      <a:cubicBezTo>
                        <a:pt x="1344785" y="17326"/>
                        <a:pt x="1306218" y="2619"/>
                        <a:pt x="1259171" y="2619"/>
                      </a:cubicBezTo>
                      <a:cubicBezTo>
                        <a:pt x="1212124" y="2619"/>
                        <a:pt x="1175980" y="17326"/>
                        <a:pt x="1146298" y="46538"/>
                      </a:cubicBezTo>
                      <a:cubicBezTo>
                        <a:pt x="1116616" y="75750"/>
                        <a:pt x="1101674" y="113624"/>
                        <a:pt x="1101674" y="159759"/>
                      </a:cubicBezTo>
                      <a:lnTo>
                        <a:pt x="1101674" y="1110256"/>
                      </a:lnTo>
                      <a:lnTo>
                        <a:pt x="426858" y="169631"/>
                      </a:lnTo>
                      <a:cubicBezTo>
                        <a:pt x="388897" y="111005"/>
                        <a:pt x="351744" y="68094"/>
                        <a:pt x="315802" y="40897"/>
                      </a:cubicBezTo>
                      <a:cubicBezTo>
                        <a:pt x="279861" y="13699"/>
                        <a:pt x="236246" y="0"/>
                        <a:pt x="184958" y="0"/>
                      </a:cubicBezTo>
                      <a:lnTo>
                        <a:pt x="1849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0" name="Graphic 74">
                <a:extLst>
                  <a:ext uri="{FF2B5EF4-FFF2-40B4-BE49-F238E27FC236}">
                    <a16:creationId xmlns:a16="http://schemas.microsoft.com/office/drawing/2014/main" id="{C951AFC1-EA8F-0D89-1367-817E0412A831}"/>
                  </a:ext>
                </a:extLst>
              </p:cNvPr>
              <p:cNvGrpSpPr/>
              <p:nvPr/>
            </p:nvGrpSpPr>
            <p:grpSpPr>
              <a:xfrm>
                <a:off x="4280187" y="972904"/>
                <a:ext cx="1071991" cy="1625192"/>
                <a:chOff x="4280187" y="972904"/>
                <a:chExt cx="1071991" cy="1625192"/>
              </a:xfrm>
            </p:grpSpPr>
            <p:sp>
              <p:nvSpPr>
                <p:cNvPr id="204" name="Freeform 203">
                  <a:extLst>
                    <a:ext uri="{FF2B5EF4-FFF2-40B4-BE49-F238E27FC236}">
                      <a16:creationId xmlns:a16="http://schemas.microsoft.com/office/drawing/2014/main" id="{7B0AB7AB-DD95-8AA3-40F9-5839AAB65F7A}"/>
                    </a:ext>
                  </a:extLst>
                </p:cNvPr>
                <p:cNvSpPr/>
                <p:nvPr/>
              </p:nvSpPr>
              <p:spPr>
                <a:xfrm>
                  <a:off x="4307244" y="1000101"/>
                  <a:ext cx="1017674" cy="1570998"/>
                </a:xfrm>
                <a:custGeom>
                  <a:avLst/>
                  <a:gdLst>
                    <a:gd name="connsiteX0" fmla="*/ 119335 w 1017674"/>
                    <a:gd name="connsiteY0" fmla="*/ 1570999 h 1570998"/>
                    <a:gd name="connsiteX1" fmla="*/ 33317 w 1017674"/>
                    <a:gd name="connsiteY1" fmla="*/ 1537153 h 1570998"/>
                    <a:gd name="connsiteX2" fmla="*/ 0 w 1017674"/>
                    <a:gd name="connsiteY2" fmla="*/ 1448309 h 1570998"/>
                    <a:gd name="connsiteX3" fmla="*/ 0 w 1017674"/>
                    <a:gd name="connsiteY3" fmla="*/ 122690 h 1570998"/>
                    <a:gd name="connsiteX4" fmla="*/ 32711 w 1017674"/>
                    <a:gd name="connsiteY4" fmla="*/ 33241 h 1570998"/>
                    <a:gd name="connsiteX5" fmla="*/ 119335 w 1017674"/>
                    <a:gd name="connsiteY5" fmla="*/ 0 h 1570998"/>
                    <a:gd name="connsiteX6" fmla="*/ 894706 w 1017674"/>
                    <a:gd name="connsiteY6" fmla="*/ 0 h 1570998"/>
                    <a:gd name="connsiteX7" fmla="*/ 984156 w 1017674"/>
                    <a:gd name="connsiteY7" fmla="*/ 33443 h 1570998"/>
                    <a:gd name="connsiteX8" fmla="*/ 1017675 w 1017674"/>
                    <a:gd name="connsiteY8" fmla="*/ 122690 h 1570998"/>
                    <a:gd name="connsiteX9" fmla="*/ 984358 w 1017674"/>
                    <a:gd name="connsiteY9" fmla="*/ 210326 h 1570998"/>
                    <a:gd name="connsiteX10" fmla="*/ 894706 w 1017674"/>
                    <a:gd name="connsiteY10" fmla="*/ 242963 h 1570998"/>
                    <a:gd name="connsiteX11" fmla="*/ 263505 w 1017674"/>
                    <a:gd name="connsiteY11" fmla="*/ 242963 h 1570998"/>
                    <a:gd name="connsiteX12" fmla="*/ 263505 w 1017674"/>
                    <a:gd name="connsiteY12" fmla="*/ 657168 h 1570998"/>
                    <a:gd name="connsiteX13" fmla="*/ 792939 w 1017674"/>
                    <a:gd name="connsiteY13" fmla="*/ 657168 h 1570998"/>
                    <a:gd name="connsiteX14" fmla="*/ 882389 w 1017674"/>
                    <a:gd name="connsiteY14" fmla="*/ 690208 h 1570998"/>
                    <a:gd name="connsiteX15" fmla="*/ 915907 w 1017674"/>
                    <a:gd name="connsiteY15" fmla="*/ 778650 h 1570998"/>
                    <a:gd name="connsiteX16" fmla="*/ 882187 w 1017674"/>
                    <a:gd name="connsiteY16" fmla="*/ 867293 h 1570998"/>
                    <a:gd name="connsiteX17" fmla="*/ 792939 w 1017674"/>
                    <a:gd name="connsiteY17" fmla="*/ 901340 h 1570998"/>
                    <a:gd name="connsiteX18" fmla="*/ 263505 w 1017674"/>
                    <a:gd name="connsiteY18" fmla="*/ 901340 h 1570998"/>
                    <a:gd name="connsiteX19" fmla="*/ 263505 w 1017674"/>
                    <a:gd name="connsiteY19" fmla="*/ 1325618 h 1570998"/>
                    <a:gd name="connsiteX20" fmla="*/ 894706 w 1017674"/>
                    <a:gd name="connsiteY20" fmla="*/ 1325618 h 1570998"/>
                    <a:gd name="connsiteX21" fmla="*/ 983954 w 1017674"/>
                    <a:gd name="connsiteY21" fmla="*/ 1359666 h 1570998"/>
                    <a:gd name="connsiteX22" fmla="*/ 1017675 w 1017674"/>
                    <a:gd name="connsiteY22" fmla="*/ 1450726 h 1570998"/>
                    <a:gd name="connsiteX23" fmla="*/ 984156 w 1017674"/>
                    <a:gd name="connsiteY23" fmla="*/ 1537959 h 1570998"/>
                    <a:gd name="connsiteX24" fmla="*/ 894706 w 1017674"/>
                    <a:gd name="connsiteY24" fmla="*/ 1570999 h 1570998"/>
                    <a:gd name="connsiteX25" fmla="*/ 119335 w 1017674"/>
                    <a:gd name="connsiteY25" fmla="*/ 1570999 h 157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17674" h="1570998">
                      <a:moveTo>
                        <a:pt x="119335" y="1570999"/>
                      </a:moveTo>
                      <a:cubicBezTo>
                        <a:pt x="83595" y="1570999"/>
                        <a:pt x="55528" y="1559919"/>
                        <a:pt x="33317" y="1537153"/>
                      </a:cubicBezTo>
                      <a:cubicBezTo>
                        <a:pt x="10904" y="1514187"/>
                        <a:pt x="0" y="1485176"/>
                        <a:pt x="0" y="1448309"/>
                      </a:cubicBezTo>
                      <a:lnTo>
                        <a:pt x="0" y="122690"/>
                      </a:lnTo>
                      <a:cubicBezTo>
                        <a:pt x="0" y="85017"/>
                        <a:pt x="10702" y="55805"/>
                        <a:pt x="32711" y="33241"/>
                      </a:cubicBezTo>
                      <a:cubicBezTo>
                        <a:pt x="54518" y="10879"/>
                        <a:pt x="82787" y="0"/>
                        <a:pt x="119335" y="0"/>
                      </a:cubicBezTo>
                      <a:lnTo>
                        <a:pt x="894706" y="0"/>
                      </a:lnTo>
                      <a:cubicBezTo>
                        <a:pt x="932263" y="0"/>
                        <a:pt x="961541" y="10879"/>
                        <a:pt x="984156" y="33443"/>
                      </a:cubicBezTo>
                      <a:cubicBezTo>
                        <a:pt x="1006771" y="56006"/>
                        <a:pt x="1017675" y="85218"/>
                        <a:pt x="1017675" y="122690"/>
                      </a:cubicBezTo>
                      <a:cubicBezTo>
                        <a:pt x="1017675" y="160162"/>
                        <a:pt x="1006771" y="188568"/>
                        <a:pt x="984358" y="210326"/>
                      </a:cubicBezTo>
                      <a:cubicBezTo>
                        <a:pt x="961743" y="232285"/>
                        <a:pt x="932465" y="242963"/>
                        <a:pt x="894706" y="242963"/>
                      </a:cubicBezTo>
                      <a:lnTo>
                        <a:pt x="263505" y="242963"/>
                      </a:lnTo>
                      <a:lnTo>
                        <a:pt x="263505" y="657168"/>
                      </a:lnTo>
                      <a:lnTo>
                        <a:pt x="792939" y="657168"/>
                      </a:lnTo>
                      <a:cubicBezTo>
                        <a:pt x="830496" y="657168"/>
                        <a:pt x="859774" y="668047"/>
                        <a:pt x="882389" y="690208"/>
                      </a:cubicBezTo>
                      <a:cubicBezTo>
                        <a:pt x="905004" y="712369"/>
                        <a:pt x="915907" y="741178"/>
                        <a:pt x="915907" y="778650"/>
                      </a:cubicBezTo>
                      <a:cubicBezTo>
                        <a:pt x="915907" y="816122"/>
                        <a:pt x="904802" y="844326"/>
                        <a:pt x="882187" y="867293"/>
                      </a:cubicBezTo>
                      <a:cubicBezTo>
                        <a:pt x="859572" y="890260"/>
                        <a:pt x="830496" y="901340"/>
                        <a:pt x="792939" y="901340"/>
                      </a:cubicBezTo>
                      <a:lnTo>
                        <a:pt x="263505" y="901340"/>
                      </a:lnTo>
                      <a:lnTo>
                        <a:pt x="263505" y="1325618"/>
                      </a:lnTo>
                      <a:lnTo>
                        <a:pt x="894706" y="1325618"/>
                      </a:lnTo>
                      <a:cubicBezTo>
                        <a:pt x="932061" y="1325618"/>
                        <a:pt x="961339" y="1336699"/>
                        <a:pt x="983954" y="1359666"/>
                      </a:cubicBezTo>
                      <a:cubicBezTo>
                        <a:pt x="1006570" y="1382632"/>
                        <a:pt x="1017675" y="1412449"/>
                        <a:pt x="1017675" y="1450726"/>
                      </a:cubicBezTo>
                      <a:cubicBezTo>
                        <a:pt x="1017675" y="1489004"/>
                        <a:pt x="1006771" y="1515798"/>
                        <a:pt x="984156" y="1537959"/>
                      </a:cubicBezTo>
                      <a:cubicBezTo>
                        <a:pt x="961541" y="1560120"/>
                        <a:pt x="932263" y="1570999"/>
                        <a:pt x="894706" y="1570999"/>
                      </a:cubicBezTo>
                      <a:lnTo>
                        <a:pt x="119335" y="157099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5" name="Freeform 204">
                  <a:extLst>
                    <a:ext uri="{FF2B5EF4-FFF2-40B4-BE49-F238E27FC236}">
                      <a16:creationId xmlns:a16="http://schemas.microsoft.com/office/drawing/2014/main" id="{BEB96826-3262-E154-7F68-C678A036BAA3}"/>
                    </a:ext>
                  </a:extLst>
                </p:cNvPr>
                <p:cNvSpPr/>
                <p:nvPr/>
              </p:nvSpPr>
              <p:spPr>
                <a:xfrm>
                  <a:off x="4280187" y="972904"/>
                  <a:ext cx="1071991" cy="1625192"/>
                </a:xfrm>
                <a:custGeom>
                  <a:avLst/>
                  <a:gdLst>
                    <a:gd name="connsiteX0" fmla="*/ 921763 w 1071991"/>
                    <a:gd name="connsiteY0" fmla="*/ 54395 h 1625192"/>
                    <a:gd name="connsiteX1" fmla="*/ 991829 w 1071991"/>
                    <a:gd name="connsiteY1" fmla="*/ 79980 h 1625192"/>
                    <a:gd name="connsiteX2" fmla="*/ 1017473 w 1071991"/>
                    <a:gd name="connsiteY2" fmla="*/ 150089 h 1625192"/>
                    <a:gd name="connsiteX3" fmla="*/ 992435 w 1071991"/>
                    <a:gd name="connsiteY3" fmla="*/ 218183 h 1625192"/>
                    <a:gd name="connsiteX4" fmla="*/ 921561 w 1071991"/>
                    <a:gd name="connsiteY4" fmla="*/ 243164 h 1625192"/>
                    <a:gd name="connsiteX5" fmla="*/ 263101 w 1071991"/>
                    <a:gd name="connsiteY5" fmla="*/ 243164 h 1625192"/>
                    <a:gd name="connsiteX6" fmla="*/ 263101 w 1071991"/>
                    <a:gd name="connsiteY6" fmla="*/ 711563 h 1625192"/>
                    <a:gd name="connsiteX7" fmla="*/ 819794 w 1071991"/>
                    <a:gd name="connsiteY7" fmla="*/ 711563 h 1625192"/>
                    <a:gd name="connsiteX8" fmla="*/ 890264 w 1071991"/>
                    <a:gd name="connsiteY8" fmla="*/ 736746 h 1625192"/>
                    <a:gd name="connsiteX9" fmla="*/ 915705 w 1071991"/>
                    <a:gd name="connsiteY9" fmla="*/ 805847 h 1625192"/>
                    <a:gd name="connsiteX10" fmla="*/ 889860 w 1071991"/>
                    <a:gd name="connsiteY10" fmla="*/ 875553 h 1625192"/>
                    <a:gd name="connsiteX11" fmla="*/ 819996 w 1071991"/>
                    <a:gd name="connsiteY11" fmla="*/ 901541 h 1625192"/>
                    <a:gd name="connsiteX12" fmla="*/ 263303 w 1071991"/>
                    <a:gd name="connsiteY12" fmla="*/ 901541 h 1625192"/>
                    <a:gd name="connsiteX13" fmla="*/ 263303 w 1071991"/>
                    <a:gd name="connsiteY13" fmla="*/ 1380013 h 1625192"/>
                    <a:gd name="connsiteX14" fmla="*/ 921763 w 1071991"/>
                    <a:gd name="connsiteY14" fmla="*/ 1380013 h 1625192"/>
                    <a:gd name="connsiteX15" fmla="*/ 991627 w 1071991"/>
                    <a:gd name="connsiteY15" fmla="*/ 1406002 h 1625192"/>
                    <a:gd name="connsiteX16" fmla="*/ 1017473 w 1071991"/>
                    <a:gd name="connsiteY16" fmla="*/ 1478125 h 1625192"/>
                    <a:gd name="connsiteX17" fmla="*/ 992233 w 1071991"/>
                    <a:gd name="connsiteY17" fmla="*/ 1546018 h 1625192"/>
                    <a:gd name="connsiteX18" fmla="*/ 921763 w 1071991"/>
                    <a:gd name="connsiteY18" fmla="*/ 1571200 h 1625192"/>
                    <a:gd name="connsiteX19" fmla="*/ 146392 w 1071991"/>
                    <a:gd name="connsiteY19" fmla="*/ 1571200 h 1625192"/>
                    <a:gd name="connsiteX20" fmla="*/ 79960 w 1071991"/>
                    <a:gd name="connsiteY20" fmla="*/ 1545615 h 1625192"/>
                    <a:gd name="connsiteX21" fmla="*/ 54316 w 1071991"/>
                    <a:gd name="connsiteY21" fmla="*/ 1475707 h 1625192"/>
                    <a:gd name="connsiteX22" fmla="*/ 54316 w 1071991"/>
                    <a:gd name="connsiteY22" fmla="*/ 149888 h 1625192"/>
                    <a:gd name="connsiteX23" fmla="*/ 79354 w 1071991"/>
                    <a:gd name="connsiteY23" fmla="*/ 79376 h 1625192"/>
                    <a:gd name="connsiteX24" fmla="*/ 146392 w 1071991"/>
                    <a:gd name="connsiteY24" fmla="*/ 54395 h 1625192"/>
                    <a:gd name="connsiteX25" fmla="*/ 921763 w 1071991"/>
                    <a:gd name="connsiteY25" fmla="*/ 54395 h 1625192"/>
                    <a:gd name="connsiteX26" fmla="*/ 921763 w 1071991"/>
                    <a:gd name="connsiteY26" fmla="*/ 201 h 1625192"/>
                    <a:gd name="connsiteX27" fmla="*/ 146392 w 1071991"/>
                    <a:gd name="connsiteY27" fmla="*/ 201 h 1625192"/>
                    <a:gd name="connsiteX28" fmla="*/ 40384 w 1071991"/>
                    <a:gd name="connsiteY28" fmla="*/ 41703 h 1625192"/>
                    <a:gd name="connsiteX29" fmla="*/ 0 w 1071991"/>
                    <a:gd name="connsiteY29" fmla="*/ 150089 h 1625192"/>
                    <a:gd name="connsiteX30" fmla="*/ 0 w 1071991"/>
                    <a:gd name="connsiteY30" fmla="*/ 1475506 h 1625192"/>
                    <a:gd name="connsiteX31" fmla="*/ 40990 w 1071991"/>
                    <a:gd name="connsiteY31" fmla="*/ 1583087 h 1625192"/>
                    <a:gd name="connsiteX32" fmla="*/ 146392 w 1071991"/>
                    <a:gd name="connsiteY32" fmla="*/ 1625192 h 1625192"/>
                    <a:gd name="connsiteX33" fmla="*/ 921763 w 1071991"/>
                    <a:gd name="connsiteY33" fmla="*/ 1625192 h 1625192"/>
                    <a:gd name="connsiteX34" fmla="*/ 1030396 w 1071991"/>
                    <a:gd name="connsiteY34" fmla="*/ 1584295 h 1625192"/>
                    <a:gd name="connsiteX35" fmla="*/ 1071991 w 1071991"/>
                    <a:gd name="connsiteY35" fmla="*/ 1477924 h 1625192"/>
                    <a:gd name="connsiteX36" fmla="*/ 1030396 w 1071991"/>
                    <a:gd name="connsiteY36" fmla="*/ 1367724 h 1625192"/>
                    <a:gd name="connsiteX37" fmla="*/ 921763 w 1071991"/>
                    <a:gd name="connsiteY37" fmla="*/ 1325618 h 1625192"/>
                    <a:gd name="connsiteX38" fmla="*/ 317620 w 1071991"/>
                    <a:gd name="connsiteY38" fmla="*/ 1325618 h 1625192"/>
                    <a:gd name="connsiteX39" fmla="*/ 317620 w 1071991"/>
                    <a:gd name="connsiteY39" fmla="*/ 955533 h 1625192"/>
                    <a:gd name="connsiteX40" fmla="*/ 819996 w 1071991"/>
                    <a:gd name="connsiteY40" fmla="*/ 955533 h 1625192"/>
                    <a:gd name="connsiteX41" fmla="*/ 928628 w 1071991"/>
                    <a:gd name="connsiteY41" fmla="*/ 913428 h 1625192"/>
                    <a:gd name="connsiteX42" fmla="*/ 970224 w 1071991"/>
                    <a:gd name="connsiteY42" fmla="*/ 805847 h 1625192"/>
                    <a:gd name="connsiteX43" fmla="*/ 928628 w 1071991"/>
                    <a:gd name="connsiteY43" fmla="*/ 698267 h 1625192"/>
                    <a:gd name="connsiteX44" fmla="*/ 819996 w 1071991"/>
                    <a:gd name="connsiteY44" fmla="*/ 657370 h 1625192"/>
                    <a:gd name="connsiteX45" fmla="*/ 317620 w 1071991"/>
                    <a:gd name="connsiteY45" fmla="*/ 657370 h 1625192"/>
                    <a:gd name="connsiteX46" fmla="*/ 317620 w 1071991"/>
                    <a:gd name="connsiteY46" fmla="*/ 297156 h 1625192"/>
                    <a:gd name="connsiteX47" fmla="*/ 921763 w 1071991"/>
                    <a:gd name="connsiteY47" fmla="*/ 297156 h 1625192"/>
                    <a:gd name="connsiteX48" fmla="*/ 1030396 w 1071991"/>
                    <a:gd name="connsiteY48" fmla="*/ 256864 h 1625192"/>
                    <a:gd name="connsiteX49" fmla="*/ 1071991 w 1071991"/>
                    <a:gd name="connsiteY49" fmla="*/ 149888 h 1625192"/>
                    <a:gd name="connsiteX50" fmla="*/ 1030396 w 1071991"/>
                    <a:gd name="connsiteY50" fmla="*/ 41501 h 1625192"/>
                    <a:gd name="connsiteX51" fmla="*/ 921763 w 1071991"/>
                    <a:gd name="connsiteY51" fmla="*/ 0 h 1625192"/>
                    <a:gd name="connsiteX52" fmla="*/ 921763 w 1071991"/>
                    <a:gd name="connsiteY52" fmla="*/ 0 h 1625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071991" h="1625192">
                      <a:moveTo>
                        <a:pt x="921763" y="54395"/>
                      </a:moveTo>
                      <a:cubicBezTo>
                        <a:pt x="952051" y="54395"/>
                        <a:pt x="974464" y="62453"/>
                        <a:pt x="991829" y="79980"/>
                      </a:cubicBezTo>
                      <a:cubicBezTo>
                        <a:pt x="1009396" y="97508"/>
                        <a:pt x="1017473" y="119668"/>
                        <a:pt x="1017473" y="150089"/>
                      </a:cubicBezTo>
                      <a:cubicBezTo>
                        <a:pt x="1017473" y="180510"/>
                        <a:pt x="1009598" y="201663"/>
                        <a:pt x="992435" y="218183"/>
                      </a:cubicBezTo>
                      <a:cubicBezTo>
                        <a:pt x="975070" y="234904"/>
                        <a:pt x="951849" y="243164"/>
                        <a:pt x="921561" y="243164"/>
                      </a:cubicBezTo>
                      <a:lnTo>
                        <a:pt x="263101" y="243164"/>
                      </a:lnTo>
                      <a:lnTo>
                        <a:pt x="263101" y="711563"/>
                      </a:lnTo>
                      <a:lnTo>
                        <a:pt x="819794" y="711563"/>
                      </a:lnTo>
                      <a:cubicBezTo>
                        <a:pt x="850284" y="711563"/>
                        <a:pt x="872697" y="719621"/>
                        <a:pt x="890264" y="736746"/>
                      </a:cubicBezTo>
                      <a:cubicBezTo>
                        <a:pt x="907629" y="753870"/>
                        <a:pt x="915705" y="775628"/>
                        <a:pt x="915705" y="805847"/>
                      </a:cubicBezTo>
                      <a:cubicBezTo>
                        <a:pt x="915705" y="836066"/>
                        <a:pt x="907427" y="857623"/>
                        <a:pt x="889860" y="875553"/>
                      </a:cubicBezTo>
                      <a:cubicBezTo>
                        <a:pt x="872293" y="893282"/>
                        <a:pt x="850081" y="901541"/>
                        <a:pt x="819996" y="901541"/>
                      </a:cubicBezTo>
                      <a:lnTo>
                        <a:pt x="263303" y="901541"/>
                      </a:lnTo>
                      <a:lnTo>
                        <a:pt x="263303" y="1380013"/>
                      </a:lnTo>
                      <a:lnTo>
                        <a:pt x="921763" y="1380013"/>
                      </a:lnTo>
                      <a:cubicBezTo>
                        <a:pt x="952051" y="1380013"/>
                        <a:pt x="974262" y="1388273"/>
                        <a:pt x="991627" y="1406002"/>
                      </a:cubicBezTo>
                      <a:cubicBezTo>
                        <a:pt x="1009396" y="1423932"/>
                        <a:pt x="1017473" y="1446898"/>
                        <a:pt x="1017473" y="1478125"/>
                      </a:cubicBezTo>
                      <a:cubicBezTo>
                        <a:pt x="1017473" y="1507337"/>
                        <a:pt x="1009396" y="1528893"/>
                        <a:pt x="992233" y="1546018"/>
                      </a:cubicBezTo>
                      <a:cubicBezTo>
                        <a:pt x="974666" y="1563343"/>
                        <a:pt x="952253" y="1571200"/>
                        <a:pt x="921763" y="1571200"/>
                      </a:cubicBezTo>
                      <a:lnTo>
                        <a:pt x="146392" y="1571200"/>
                      </a:lnTo>
                      <a:cubicBezTo>
                        <a:pt x="118123" y="1571200"/>
                        <a:pt x="96921" y="1563142"/>
                        <a:pt x="79960" y="1545615"/>
                      </a:cubicBezTo>
                      <a:cubicBezTo>
                        <a:pt x="62595" y="1527685"/>
                        <a:pt x="54316" y="1505524"/>
                        <a:pt x="54316" y="1475707"/>
                      </a:cubicBezTo>
                      <a:lnTo>
                        <a:pt x="54316" y="149888"/>
                      </a:lnTo>
                      <a:cubicBezTo>
                        <a:pt x="54316" y="119668"/>
                        <a:pt x="62595" y="96500"/>
                        <a:pt x="79354" y="79376"/>
                      </a:cubicBezTo>
                      <a:cubicBezTo>
                        <a:pt x="95912" y="62252"/>
                        <a:pt x="117315" y="54395"/>
                        <a:pt x="146392" y="54395"/>
                      </a:cubicBezTo>
                      <a:lnTo>
                        <a:pt x="921763" y="54395"/>
                      </a:lnTo>
                      <a:moveTo>
                        <a:pt x="921763" y="201"/>
                      </a:moveTo>
                      <a:lnTo>
                        <a:pt x="146392" y="201"/>
                      </a:lnTo>
                      <a:cubicBezTo>
                        <a:pt x="102575" y="201"/>
                        <a:pt x="67239" y="14102"/>
                        <a:pt x="40384" y="41703"/>
                      </a:cubicBezTo>
                      <a:cubicBezTo>
                        <a:pt x="13529" y="69303"/>
                        <a:pt x="0" y="105364"/>
                        <a:pt x="0" y="150089"/>
                      </a:cubicBezTo>
                      <a:lnTo>
                        <a:pt x="0" y="1475506"/>
                      </a:lnTo>
                      <a:cubicBezTo>
                        <a:pt x="0" y="1519223"/>
                        <a:pt x="13730" y="1555083"/>
                        <a:pt x="40990" y="1583087"/>
                      </a:cubicBezTo>
                      <a:cubicBezTo>
                        <a:pt x="68249" y="1611090"/>
                        <a:pt x="103383" y="1625192"/>
                        <a:pt x="146392" y="1625192"/>
                      </a:cubicBezTo>
                      <a:lnTo>
                        <a:pt x="921763" y="1625192"/>
                      </a:lnTo>
                      <a:cubicBezTo>
                        <a:pt x="966387" y="1625192"/>
                        <a:pt x="1002531" y="1611493"/>
                        <a:pt x="1030396" y="1584295"/>
                      </a:cubicBezTo>
                      <a:cubicBezTo>
                        <a:pt x="1058059" y="1557098"/>
                        <a:pt x="1071991" y="1521641"/>
                        <a:pt x="1071991" y="1477924"/>
                      </a:cubicBezTo>
                      <a:cubicBezTo>
                        <a:pt x="1071991" y="1434206"/>
                        <a:pt x="1058059" y="1395929"/>
                        <a:pt x="1030396" y="1367724"/>
                      </a:cubicBezTo>
                      <a:cubicBezTo>
                        <a:pt x="1002733" y="1339721"/>
                        <a:pt x="966589" y="1325618"/>
                        <a:pt x="921763" y="1325618"/>
                      </a:cubicBezTo>
                      <a:lnTo>
                        <a:pt x="317620" y="1325618"/>
                      </a:lnTo>
                      <a:lnTo>
                        <a:pt x="317620" y="955533"/>
                      </a:lnTo>
                      <a:lnTo>
                        <a:pt x="819996" y="955533"/>
                      </a:lnTo>
                      <a:cubicBezTo>
                        <a:pt x="864620" y="955533"/>
                        <a:pt x="900764" y="941431"/>
                        <a:pt x="928628" y="913428"/>
                      </a:cubicBezTo>
                      <a:cubicBezTo>
                        <a:pt x="956291" y="885425"/>
                        <a:pt x="970224" y="849564"/>
                        <a:pt x="970224" y="805847"/>
                      </a:cubicBezTo>
                      <a:cubicBezTo>
                        <a:pt x="970224" y="762130"/>
                        <a:pt x="956291" y="725464"/>
                        <a:pt x="928628" y="698267"/>
                      </a:cubicBezTo>
                      <a:cubicBezTo>
                        <a:pt x="900965" y="671069"/>
                        <a:pt x="864822" y="657370"/>
                        <a:pt x="819996" y="657370"/>
                      </a:cubicBezTo>
                      <a:lnTo>
                        <a:pt x="317620" y="657370"/>
                      </a:lnTo>
                      <a:lnTo>
                        <a:pt x="317620" y="297156"/>
                      </a:lnTo>
                      <a:lnTo>
                        <a:pt x="921763" y="297156"/>
                      </a:lnTo>
                      <a:cubicBezTo>
                        <a:pt x="966387" y="297156"/>
                        <a:pt x="1002531" y="283658"/>
                        <a:pt x="1030396" y="256864"/>
                      </a:cubicBezTo>
                      <a:cubicBezTo>
                        <a:pt x="1058059" y="230069"/>
                        <a:pt x="1071991" y="194411"/>
                        <a:pt x="1071991" y="149888"/>
                      </a:cubicBezTo>
                      <a:cubicBezTo>
                        <a:pt x="1071991" y="105364"/>
                        <a:pt x="1058059" y="69303"/>
                        <a:pt x="1030396" y="41501"/>
                      </a:cubicBezTo>
                      <a:cubicBezTo>
                        <a:pt x="1002733" y="13901"/>
                        <a:pt x="966589" y="0"/>
                        <a:pt x="921763" y="0"/>
                      </a:cubicBezTo>
                      <a:lnTo>
                        <a:pt x="9217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1" name="Graphic 74">
                <a:extLst>
                  <a:ext uri="{FF2B5EF4-FFF2-40B4-BE49-F238E27FC236}">
                    <a16:creationId xmlns:a16="http://schemas.microsoft.com/office/drawing/2014/main" id="{D0210518-22D8-DA77-DD7A-9F0128FA8D1A}"/>
                  </a:ext>
                </a:extLst>
              </p:cNvPr>
              <p:cNvGrpSpPr/>
              <p:nvPr/>
            </p:nvGrpSpPr>
            <p:grpSpPr>
              <a:xfrm>
                <a:off x="911562" y="1201563"/>
                <a:ext cx="602528" cy="1199704"/>
                <a:chOff x="911562" y="1201563"/>
                <a:chExt cx="602528" cy="1199704"/>
              </a:xfrm>
            </p:grpSpPr>
            <p:sp>
              <p:nvSpPr>
                <p:cNvPr id="202" name="Freeform 201">
                  <a:extLst>
                    <a:ext uri="{FF2B5EF4-FFF2-40B4-BE49-F238E27FC236}">
                      <a16:creationId xmlns:a16="http://schemas.microsoft.com/office/drawing/2014/main" id="{7575E4BA-608F-1018-BED3-B4CE86076159}"/>
                    </a:ext>
                  </a:extLst>
                </p:cNvPr>
                <p:cNvSpPr/>
                <p:nvPr/>
              </p:nvSpPr>
              <p:spPr>
                <a:xfrm>
                  <a:off x="938619" y="1228761"/>
                  <a:ext cx="548211" cy="1145712"/>
                </a:xfrm>
                <a:custGeom>
                  <a:avLst/>
                  <a:gdLst>
                    <a:gd name="connsiteX0" fmla="*/ 405253 w 548211"/>
                    <a:gd name="connsiteY0" fmla="*/ 1145512 h 1145712"/>
                    <a:gd name="connsiteX1" fmla="*/ 263909 w 548211"/>
                    <a:gd name="connsiteY1" fmla="*/ 1006100 h 1145712"/>
                    <a:gd name="connsiteX2" fmla="*/ 263909 w 548211"/>
                    <a:gd name="connsiteY2" fmla="*/ 392850 h 1145712"/>
                    <a:gd name="connsiteX3" fmla="*/ 230592 w 548211"/>
                    <a:gd name="connsiteY3" fmla="*/ 425487 h 1145712"/>
                    <a:gd name="connsiteX4" fmla="*/ 126604 w 548211"/>
                    <a:gd name="connsiteY4" fmla="*/ 469607 h 1145712"/>
                    <a:gd name="connsiteX5" fmla="*/ 0 w 548211"/>
                    <a:gd name="connsiteY5" fmla="*/ 344903 h 1145712"/>
                    <a:gd name="connsiteX6" fmla="*/ 55730 w 548211"/>
                    <a:gd name="connsiteY6" fmla="*/ 234501 h 1145712"/>
                    <a:gd name="connsiteX7" fmla="*/ 197477 w 548211"/>
                    <a:gd name="connsiteY7" fmla="*/ 98112 h 1145712"/>
                    <a:gd name="connsiteX8" fmla="*/ 395157 w 548211"/>
                    <a:gd name="connsiteY8" fmla="*/ 0 h 1145712"/>
                    <a:gd name="connsiteX9" fmla="*/ 548212 w 548211"/>
                    <a:gd name="connsiteY9" fmla="*/ 152708 h 1145712"/>
                    <a:gd name="connsiteX10" fmla="*/ 548212 w 548211"/>
                    <a:gd name="connsiteY10" fmla="*/ 1006302 h 1145712"/>
                    <a:gd name="connsiteX11" fmla="*/ 405253 w 548211"/>
                    <a:gd name="connsiteY11" fmla="*/ 1145713 h 114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11" h="1145712">
                      <a:moveTo>
                        <a:pt x="405253" y="1145512"/>
                      </a:moveTo>
                      <a:cubicBezTo>
                        <a:pt x="324687" y="1145512"/>
                        <a:pt x="263909" y="1085476"/>
                        <a:pt x="263909" y="1006100"/>
                      </a:cubicBezTo>
                      <a:lnTo>
                        <a:pt x="263909" y="392850"/>
                      </a:lnTo>
                      <a:lnTo>
                        <a:pt x="230592" y="425487"/>
                      </a:lnTo>
                      <a:cubicBezTo>
                        <a:pt x="198487" y="455102"/>
                        <a:pt x="164564" y="469607"/>
                        <a:pt x="126604" y="469607"/>
                      </a:cubicBezTo>
                      <a:cubicBezTo>
                        <a:pt x="54518" y="469607"/>
                        <a:pt x="0" y="416019"/>
                        <a:pt x="0" y="344903"/>
                      </a:cubicBezTo>
                      <a:cubicBezTo>
                        <a:pt x="0" y="306625"/>
                        <a:pt x="19384" y="268549"/>
                        <a:pt x="55730" y="234501"/>
                      </a:cubicBezTo>
                      <a:lnTo>
                        <a:pt x="197477" y="98112"/>
                      </a:lnTo>
                      <a:cubicBezTo>
                        <a:pt x="261890" y="38882"/>
                        <a:pt x="310552" y="0"/>
                        <a:pt x="395157" y="0"/>
                      </a:cubicBezTo>
                      <a:cubicBezTo>
                        <a:pt x="489453" y="0"/>
                        <a:pt x="548212" y="58424"/>
                        <a:pt x="548212" y="152708"/>
                      </a:cubicBezTo>
                      <a:lnTo>
                        <a:pt x="548212" y="1006302"/>
                      </a:lnTo>
                      <a:cubicBezTo>
                        <a:pt x="548212" y="1087088"/>
                        <a:pt x="488040" y="1145713"/>
                        <a:pt x="405253" y="1145713"/>
                      </a:cubicBezTo>
                      <a:close/>
                    </a:path>
                  </a:pathLst>
                </a:custGeom>
                <a:solidFill>
                  <a:srgbClr val="005C5D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3" name="Freeform 202">
                  <a:extLst>
                    <a:ext uri="{FF2B5EF4-FFF2-40B4-BE49-F238E27FC236}">
                      <a16:creationId xmlns:a16="http://schemas.microsoft.com/office/drawing/2014/main" id="{AC63E2A1-5CEE-4DFC-8D12-245CB6E47CDA}"/>
                    </a:ext>
                  </a:extLst>
                </p:cNvPr>
                <p:cNvSpPr/>
                <p:nvPr/>
              </p:nvSpPr>
              <p:spPr>
                <a:xfrm>
                  <a:off x="911562" y="1201563"/>
                  <a:ext cx="602528" cy="1199704"/>
                </a:xfrm>
                <a:custGeom>
                  <a:avLst/>
                  <a:gdLst>
                    <a:gd name="connsiteX0" fmla="*/ 422416 w 602528"/>
                    <a:gd name="connsiteY0" fmla="*/ 54193 h 1199704"/>
                    <a:gd name="connsiteX1" fmla="*/ 548212 w 602528"/>
                    <a:gd name="connsiteY1" fmla="*/ 179704 h 1199704"/>
                    <a:gd name="connsiteX2" fmla="*/ 548212 w 602528"/>
                    <a:gd name="connsiteY2" fmla="*/ 1033297 h 1199704"/>
                    <a:gd name="connsiteX3" fmla="*/ 432310 w 602528"/>
                    <a:gd name="connsiteY3" fmla="*/ 1145713 h 1199704"/>
                    <a:gd name="connsiteX4" fmla="*/ 318023 w 602528"/>
                    <a:gd name="connsiteY4" fmla="*/ 1033297 h 1199704"/>
                    <a:gd name="connsiteX5" fmla="*/ 318023 w 602528"/>
                    <a:gd name="connsiteY5" fmla="*/ 355580 h 1199704"/>
                    <a:gd name="connsiteX6" fmla="*/ 239073 w 602528"/>
                    <a:gd name="connsiteY6" fmla="*/ 432941 h 1199704"/>
                    <a:gd name="connsiteX7" fmla="*/ 153661 w 602528"/>
                    <a:gd name="connsiteY7" fmla="*/ 469809 h 1199704"/>
                    <a:gd name="connsiteX8" fmla="*/ 54316 w 602528"/>
                    <a:gd name="connsiteY8" fmla="*/ 372301 h 1199704"/>
                    <a:gd name="connsiteX9" fmla="*/ 101566 w 602528"/>
                    <a:gd name="connsiteY9" fmla="*/ 281644 h 1199704"/>
                    <a:gd name="connsiteX10" fmla="*/ 243111 w 602528"/>
                    <a:gd name="connsiteY10" fmla="*/ 145254 h 1199704"/>
                    <a:gd name="connsiteX11" fmla="*/ 422416 w 602528"/>
                    <a:gd name="connsiteY11" fmla="*/ 54193 h 1199704"/>
                    <a:gd name="connsiteX12" fmla="*/ 422416 w 602528"/>
                    <a:gd name="connsiteY12" fmla="*/ 0 h 1199704"/>
                    <a:gd name="connsiteX13" fmla="*/ 206160 w 602528"/>
                    <a:gd name="connsiteY13" fmla="*/ 105364 h 1199704"/>
                    <a:gd name="connsiteX14" fmla="*/ 205756 w 602528"/>
                    <a:gd name="connsiteY14" fmla="*/ 105767 h 1199704"/>
                    <a:gd name="connsiteX15" fmla="*/ 205352 w 602528"/>
                    <a:gd name="connsiteY15" fmla="*/ 106170 h 1199704"/>
                    <a:gd name="connsiteX16" fmla="*/ 64009 w 602528"/>
                    <a:gd name="connsiteY16" fmla="*/ 242157 h 1199704"/>
                    <a:gd name="connsiteX17" fmla="*/ 0 w 602528"/>
                    <a:gd name="connsiteY17" fmla="*/ 372100 h 1199704"/>
                    <a:gd name="connsiteX18" fmla="*/ 153661 w 602528"/>
                    <a:gd name="connsiteY18" fmla="*/ 523801 h 1199704"/>
                    <a:gd name="connsiteX19" fmla="*/ 263707 w 602528"/>
                    <a:gd name="connsiteY19" fmla="*/ 483105 h 1199704"/>
                    <a:gd name="connsiteX20" fmla="*/ 263707 w 602528"/>
                    <a:gd name="connsiteY20" fmla="*/ 1033096 h 1199704"/>
                    <a:gd name="connsiteX21" fmla="*/ 432310 w 602528"/>
                    <a:gd name="connsiteY21" fmla="*/ 1199705 h 1199704"/>
                    <a:gd name="connsiteX22" fmla="*/ 602528 w 602528"/>
                    <a:gd name="connsiteY22" fmla="*/ 1033096 h 1199704"/>
                    <a:gd name="connsiteX23" fmla="*/ 602528 w 602528"/>
                    <a:gd name="connsiteY23" fmla="*/ 179704 h 1199704"/>
                    <a:gd name="connsiteX24" fmla="*/ 553260 w 602528"/>
                    <a:gd name="connsiteY24" fmla="*/ 49157 h 1199704"/>
                    <a:gd name="connsiteX25" fmla="*/ 422416 w 602528"/>
                    <a:gd name="connsiteY25" fmla="*/ 0 h 1199704"/>
                    <a:gd name="connsiteX26" fmla="*/ 422416 w 602528"/>
                    <a:gd name="connsiteY26" fmla="*/ 0 h 119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2528" h="1199704">
                      <a:moveTo>
                        <a:pt x="422416" y="54193"/>
                      </a:moveTo>
                      <a:cubicBezTo>
                        <a:pt x="501165" y="54193"/>
                        <a:pt x="548212" y="101134"/>
                        <a:pt x="548212" y="179704"/>
                      </a:cubicBezTo>
                      <a:lnTo>
                        <a:pt x="548212" y="1033297"/>
                      </a:lnTo>
                      <a:cubicBezTo>
                        <a:pt x="548212" y="1099377"/>
                        <a:pt x="500559" y="1145713"/>
                        <a:pt x="432310" y="1145713"/>
                      </a:cubicBezTo>
                      <a:cubicBezTo>
                        <a:pt x="364061" y="1145713"/>
                        <a:pt x="318023" y="1098370"/>
                        <a:pt x="318023" y="1033297"/>
                      </a:cubicBezTo>
                      <a:lnTo>
                        <a:pt x="318023" y="355580"/>
                      </a:lnTo>
                      <a:lnTo>
                        <a:pt x="239073" y="432941"/>
                      </a:lnTo>
                      <a:cubicBezTo>
                        <a:pt x="212218" y="457923"/>
                        <a:pt x="184353" y="469809"/>
                        <a:pt x="153661" y="469809"/>
                      </a:cubicBezTo>
                      <a:cubicBezTo>
                        <a:pt x="96114" y="469809"/>
                        <a:pt x="54316" y="428711"/>
                        <a:pt x="54316" y="372301"/>
                      </a:cubicBezTo>
                      <a:cubicBezTo>
                        <a:pt x="54316" y="341881"/>
                        <a:pt x="70672" y="310453"/>
                        <a:pt x="101566" y="281644"/>
                      </a:cubicBezTo>
                      <a:lnTo>
                        <a:pt x="243111" y="145254"/>
                      </a:lnTo>
                      <a:cubicBezTo>
                        <a:pt x="304697" y="88643"/>
                        <a:pt x="347302" y="54193"/>
                        <a:pt x="422416" y="54193"/>
                      </a:cubicBezTo>
                      <a:moveTo>
                        <a:pt x="422416" y="0"/>
                      </a:moveTo>
                      <a:cubicBezTo>
                        <a:pt x="327917" y="0"/>
                        <a:pt x="273197" y="43717"/>
                        <a:pt x="206160" y="105364"/>
                      </a:cubicBezTo>
                      <a:lnTo>
                        <a:pt x="205756" y="105767"/>
                      </a:lnTo>
                      <a:lnTo>
                        <a:pt x="205352" y="106170"/>
                      </a:lnTo>
                      <a:lnTo>
                        <a:pt x="64009" y="242157"/>
                      </a:lnTo>
                      <a:cubicBezTo>
                        <a:pt x="22009" y="281442"/>
                        <a:pt x="0" y="326368"/>
                        <a:pt x="0" y="372100"/>
                      </a:cubicBezTo>
                      <a:cubicBezTo>
                        <a:pt x="0" y="458527"/>
                        <a:pt x="66028" y="523801"/>
                        <a:pt x="153661" y="523801"/>
                      </a:cubicBezTo>
                      <a:cubicBezTo>
                        <a:pt x="193237" y="523801"/>
                        <a:pt x="230188" y="510101"/>
                        <a:pt x="263707" y="483105"/>
                      </a:cubicBezTo>
                      <a:lnTo>
                        <a:pt x="263707" y="1033096"/>
                      </a:lnTo>
                      <a:cubicBezTo>
                        <a:pt x="263707" y="1127985"/>
                        <a:pt x="336196" y="1199705"/>
                        <a:pt x="432310" y="1199705"/>
                      </a:cubicBezTo>
                      <a:cubicBezTo>
                        <a:pt x="528424" y="1199705"/>
                        <a:pt x="602528" y="1129596"/>
                        <a:pt x="602528" y="1033096"/>
                      </a:cubicBezTo>
                      <a:lnTo>
                        <a:pt x="602528" y="179704"/>
                      </a:lnTo>
                      <a:cubicBezTo>
                        <a:pt x="602528" y="126518"/>
                        <a:pt x="585567" y="81391"/>
                        <a:pt x="553260" y="49157"/>
                      </a:cubicBezTo>
                      <a:cubicBezTo>
                        <a:pt x="520953" y="16923"/>
                        <a:pt x="475723" y="0"/>
                        <a:pt x="422416" y="0"/>
                      </a:cubicBezTo>
                      <a:lnTo>
                        <a:pt x="4224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9" name="Graphic 74">
              <a:extLst>
                <a:ext uri="{FF2B5EF4-FFF2-40B4-BE49-F238E27FC236}">
                  <a16:creationId xmlns:a16="http://schemas.microsoft.com/office/drawing/2014/main" id="{B95DF7A4-1F23-35F9-7088-706954F8A942}"/>
                </a:ext>
              </a:extLst>
            </p:cNvPr>
            <p:cNvGrpSpPr/>
            <p:nvPr/>
          </p:nvGrpSpPr>
          <p:grpSpPr>
            <a:xfrm>
              <a:off x="424936" y="3125120"/>
              <a:ext cx="4926031" cy="196626"/>
              <a:chOff x="424936" y="3125120"/>
              <a:chExt cx="4926031" cy="196626"/>
            </a:xfrm>
          </p:grpSpPr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DA1F22B4-E17E-4478-E04C-180850F04B67}"/>
                  </a:ext>
                </a:extLst>
              </p:cNvPr>
              <p:cNvSpPr/>
              <p:nvPr/>
            </p:nvSpPr>
            <p:spPr>
              <a:xfrm>
                <a:off x="424936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3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3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199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3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3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4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199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4DE07370-8565-5E17-E9E4-3752AA7A1F22}"/>
                  </a:ext>
                </a:extLst>
              </p:cNvPr>
              <p:cNvSpPr/>
              <p:nvPr/>
            </p:nvSpPr>
            <p:spPr>
              <a:xfrm>
                <a:off x="671076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6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6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E5B00FA9-E57E-EB3A-7953-80046C1D8FB6}"/>
                  </a:ext>
                </a:extLst>
              </p:cNvPr>
              <p:cNvSpPr/>
              <p:nvPr/>
            </p:nvSpPr>
            <p:spPr>
              <a:xfrm>
                <a:off x="884505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2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2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D05186D6-E140-5E24-A87C-CAC4A52B3990}"/>
                  </a:ext>
                </a:extLst>
              </p:cNvPr>
              <p:cNvSpPr/>
              <p:nvPr/>
            </p:nvSpPr>
            <p:spPr>
              <a:xfrm>
                <a:off x="1170019" y="3140230"/>
                <a:ext cx="112873" cy="181516"/>
              </a:xfrm>
              <a:custGeom>
                <a:avLst/>
                <a:gdLst>
                  <a:gd name="connsiteX0" fmla="*/ 21807 w 112873"/>
                  <a:gd name="connsiteY0" fmla="*/ 177891 h 181516"/>
                  <a:gd name="connsiteX1" fmla="*/ 12721 w 112873"/>
                  <a:gd name="connsiteY1" fmla="*/ 181517 h 181516"/>
                  <a:gd name="connsiteX2" fmla="*/ 3635 w 112873"/>
                  <a:gd name="connsiteY2" fmla="*/ 177891 h 181516"/>
                  <a:gd name="connsiteX3" fmla="*/ 0 w 112873"/>
                  <a:gd name="connsiteY3" fmla="*/ 168825 h 181516"/>
                  <a:gd name="connsiteX4" fmla="*/ 0 w 112873"/>
                  <a:gd name="connsiteY4" fmla="*/ 11685 h 181516"/>
                  <a:gd name="connsiteX5" fmla="*/ 3433 w 112873"/>
                  <a:gd name="connsiteY5" fmla="*/ 3425 h 181516"/>
                  <a:gd name="connsiteX6" fmla="*/ 11913 w 112873"/>
                  <a:gd name="connsiteY6" fmla="*/ 0 h 181516"/>
                  <a:gd name="connsiteX7" fmla="*/ 100960 w 112873"/>
                  <a:gd name="connsiteY7" fmla="*/ 0 h 181516"/>
                  <a:gd name="connsiteX8" fmla="*/ 109440 w 112873"/>
                  <a:gd name="connsiteY8" fmla="*/ 3223 h 181516"/>
                  <a:gd name="connsiteX9" fmla="*/ 112873 w 112873"/>
                  <a:gd name="connsiteY9" fmla="*/ 11685 h 181516"/>
                  <a:gd name="connsiteX10" fmla="*/ 109440 w 112873"/>
                  <a:gd name="connsiteY10" fmla="*/ 20146 h 181516"/>
                  <a:gd name="connsiteX11" fmla="*/ 100960 w 112873"/>
                  <a:gd name="connsiteY11" fmla="*/ 23571 h 181516"/>
                  <a:gd name="connsiteX12" fmla="*/ 25442 w 112873"/>
                  <a:gd name="connsiteY12" fmla="*/ 23571 h 181516"/>
                  <a:gd name="connsiteX13" fmla="*/ 25442 w 112873"/>
                  <a:gd name="connsiteY13" fmla="*/ 79577 h 181516"/>
                  <a:gd name="connsiteX14" fmla="*/ 89854 w 112873"/>
                  <a:gd name="connsiteY14" fmla="*/ 79577 h 181516"/>
                  <a:gd name="connsiteX15" fmla="*/ 98335 w 112873"/>
                  <a:gd name="connsiteY15" fmla="*/ 83002 h 181516"/>
                  <a:gd name="connsiteX16" fmla="*/ 101767 w 112873"/>
                  <a:gd name="connsiteY16" fmla="*/ 91464 h 181516"/>
                  <a:gd name="connsiteX17" fmla="*/ 98335 w 112873"/>
                  <a:gd name="connsiteY17" fmla="*/ 99925 h 181516"/>
                  <a:gd name="connsiteX18" fmla="*/ 89854 w 112873"/>
                  <a:gd name="connsiteY18" fmla="*/ 103148 h 181516"/>
                  <a:gd name="connsiteX19" fmla="*/ 25442 w 112873"/>
                  <a:gd name="connsiteY19" fmla="*/ 103148 h 181516"/>
                  <a:gd name="connsiteX20" fmla="*/ 25442 w 112873"/>
                  <a:gd name="connsiteY20" fmla="*/ 168825 h 181516"/>
                  <a:gd name="connsiteX21" fmla="*/ 21807 w 112873"/>
                  <a:gd name="connsiteY21" fmla="*/ 177891 h 181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873" h="181516">
                    <a:moveTo>
                      <a:pt x="21807" y="177891"/>
                    </a:moveTo>
                    <a:cubicBezTo>
                      <a:pt x="19384" y="180308"/>
                      <a:pt x="16355" y="181517"/>
                      <a:pt x="12721" y="181517"/>
                    </a:cubicBezTo>
                    <a:cubicBezTo>
                      <a:pt x="9086" y="181517"/>
                      <a:pt x="6058" y="180308"/>
                      <a:pt x="3635" y="177891"/>
                    </a:cubicBezTo>
                    <a:cubicBezTo>
                      <a:pt x="1211" y="175473"/>
                      <a:pt x="0" y="172451"/>
                      <a:pt x="0" y="168825"/>
                    </a:cubicBezTo>
                    <a:lnTo>
                      <a:pt x="0" y="11685"/>
                    </a:lnTo>
                    <a:cubicBezTo>
                      <a:pt x="0" y="8260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0960" y="0"/>
                    </a:lnTo>
                    <a:cubicBezTo>
                      <a:pt x="104392" y="0"/>
                      <a:pt x="107219" y="1007"/>
                      <a:pt x="109440" y="3223"/>
                    </a:cubicBezTo>
                    <a:cubicBezTo>
                      <a:pt x="111662" y="5440"/>
                      <a:pt x="112873" y="8260"/>
                      <a:pt x="112873" y="11685"/>
                    </a:cubicBezTo>
                    <a:cubicBezTo>
                      <a:pt x="112873" y="15110"/>
                      <a:pt x="111662" y="17930"/>
                      <a:pt x="109440" y="20146"/>
                    </a:cubicBezTo>
                    <a:cubicBezTo>
                      <a:pt x="107219" y="22362"/>
                      <a:pt x="104392" y="23571"/>
                      <a:pt x="100960" y="23571"/>
                    </a:cubicBezTo>
                    <a:lnTo>
                      <a:pt x="25442" y="23571"/>
                    </a:lnTo>
                    <a:lnTo>
                      <a:pt x="25442" y="79577"/>
                    </a:lnTo>
                    <a:lnTo>
                      <a:pt x="89854" y="79577"/>
                    </a:lnTo>
                    <a:cubicBezTo>
                      <a:pt x="93287" y="79577"/>
                      <a:pt x="96114" y="80786"/>
                      <a:pt x="98335" y="83002"/>
                    </a:cubicBezTo>
                    <a:cubicBezTo>
                      <a:pt x="100556" y="85218"/>
                      <a:pt x="101767" y="88039"/>
                      <a:pt x="101767" y="91464"/>
                    </a:cubicBezTo>
                    <a:cubicBezTo>
                      <a:pt x="101767" y="94889"/>
                      <a:pt x="100556" y="97709"/>
                      <a:pt x="98335" y="99925"/>
                    </a:cubicBezTo>
                    <a:cubicBezTo>
                      <a:pt x="96114" y="102141"/>
                      <a:pt x="93287" y="103148"/>
                      <a:pt x="89854" y="103148"/>
                    </a:cubicBezTo>
                    <a:lnTo>
                      <a:pt x="25442" y="103148"/>
                    </a:lnTo>
                    <a:lnTo>
                      <a:pt x="25442" y="168825"/>
                    </a:lnTo>
                    <a:cubicBezTo>
                      <a:pt x="25442" y="172451"/>
                      <a:pt x="24230" y="175473"/>
                      <a:pt x="21807" y="177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EA7E2B33-01E9-24FB-2584-CC43EF28F5B1}"/>
                  </a:ext>
                </a:extLst>
              </p:cNvPr>
              <p:cNvSpPr/>
              <p:nvPr/>
            </p:nvSpPr>
            <p:spPr>
              <a:xfrm>
                <a:off x="1340035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60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60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846F5174-2775-AF5F-090B-C7CC958848C8}"/>
                  </a:ext>
                </a:extLst>
              </p:cNvPr>
              <p:cNvSpPr/>
              <p:nvPr/>
            </p:nvSpPr>
            <p:spPr>
              <a:xfrm>
                <a:off x="1533071" y="3140028"/>
                <a:ext cx="138516" cy="178696"/>
              </a:xfrm>
              <a:custGeom>
                <a:avLst/>
                <a:gdLst>
                  <a:gd name="connsiteX0" fmla="*/ 81777 w 138516"/>
                  <a:gd name="connsiteY0" fmla="*/ 23571 h 178696"/>
                  <a:gd name="connsiteX1" fmla="*/ 81777 w 138516"/>
                  <a:gd name="connsiteY1" fmla="*/ 166206 h 178696"/>
                  <a:gd name="connsiteX2" fmla="*/ 78143 w 138516"/>
                  <a:gd name="connsiteY2" fmla="*/ 175070 h 178696"/>
                  <a:gd name="connsiteX3" fmla="*/ 69056 w 138516"/>
                  <a:gd name="connsiteY3" fmla="*/ 178696 h 178696"/>
                  <a:gd name="connsiteX4" fmla="*/ 60172 w 138516"/>
                  <a:gd name="connsiteY4" fmla="*/ 175070 h 178696"/>
                  <a:gd name="connsiteX5" fmla="*/ 56537 w 138516"/>
                  <a:gd name="connsiteY5" fmla="*/ 166206 h 178696"/>
                  <a:gd name="connsiteX6" fmla="*/ 56537 w 138516"/>
                  <a:gd name="connsiteY6" fmla="*/ 23571 h 178696"/>
                  <a:gd name="connsiteX7" fmla="*/ 11711 w 138516"/>
                  <a:gd name="connsiteY7" fmla="*/ 23571 h 178696"/>
                  <a:gd name="connsiteX8" fmla="*/ 3231 w 138516"/>
                  <a:gd name="connsiteY8" fmla="*/ 20348 h 178696"/>
                  <a:gd name="connsiteX9" fmla="*/ 0 w 138516"/>
                  <a:gd name="connsiteY9" fmla="*/ 11685 h 178696"/>
                  <a:gd name="connsiteX10" fmla="*/ 3231 w 138516"/>
                  <a:gd name="connsiteY10" fmla="*/ 3223 h 178696"/>
                  <a:gd name="connsiteX11" fmla="*/ 11711 w 138516"/>
                  <a:gd name="connsiteY11" fmla="*/ 0 h 178696"/>
                  <a:gd name="connsiteX12" fmla="*/ 126806 w 138516"/>
                  <a:gd name="connsiteY12" fmla="*/ 0 h 178696"/>
                  <a:gd name="connsiteX13" fmla="*/ 135286 w 138516"/>
                  <a:gd name="connsiteY13" fmla="*/ 3223 h 178696"/>
                  <a:gd name="connsiteX14" fmla="*/ 138517 w 138516"/>
                  <a:gd name="connsiteY14" fmla="*/ 11886 h 178696"/>
                  <a:gd name="connsiteX15" fmla="*/ 135286 w 138516"/>
                  <a:gd name="connsiteY15" fmla="*/ 20348 h 178696"/>
                  <a:gd name="connsiteX16" fmla="*/ 126806 w 138516"/>
                  <a:gd name="connsiteY16" fmla="*/ 23571 h 178696"/>
                  <a:gd name="connsiteX17" fmla="*/ 81979 w 138516"/>
                  <a:gd name="connsiteY17" fmla="*/ 2357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8516" h="178696">
                    <a:moveTo>
                      <a:pt x="81777" y="23571"/>
                    </a:moveTo>
                    <a:lnTo>
                      <a:pt x="81777" y="166206"/>
                    </a:lnTo>
                    <a:cubicBezTo>
                      <a:pt x="81777" y="169832"/>
                      <a:pt x="80566" y="172854"/>
                      <a:pt x="78143" y="175070"/>
                    </a:cubicBezTo>
                    <a:cubicBezTo>
                      <a:pt x="75720" y="177488"/>
                      <a:pt x="72691" y="178696"/>
                      <a:pt x="69056" y="178696"/>
                    </a:cubicBezTo>
                    <a:cubicBezTo>
                      <a:pt x="65422" y="178696"/>
                      <a:pt x="62393" y="177488"/>
                      <a:pt x="60172" y="175070"/>
                    </a:cubicBezTo>
                    <a:cubicBezTo>
                      <a:pt x="57749" y="172653"/>
                      <a:pt x="56537" y="169631"/>
                      <a:pt x="56537" y="166206"/>
                    </a:cubicBezTo>
                    <a:lnTo>
                      <a:pt x="56537" y="23571"/>
                    </a:lnTo>
                    <a:lnTo>
                      <a:pt x="11711" y="23571"/>
                    </a:lnTo>
                    <a:cubicBezTo>
                      <a:pt x="8279" y="23571"/>
                      <a:pt x="5452" y="22564"/>
                      <a:pt x="3231" y="20348"/>
                    </a:cubicBezTo>
                    <a:cubicBezTo>
                      <a:pt x="1010" y="18131"/>
                      <a:pt x="0" y="15311"/>
                      <a:pt x="0" y="11685"/>
                    </a:cubicBezTo>
                    <a:cubicBezTo>
                      <a:pt x="0" y="8058"/>
                      <a:pt x="1010" y="5439"/>
                      <a:pt x="3231" y="3223"/>
                    </a:cubicBezTo>
                    <a:cubicBezTo>
                      <a:pt x="5452" y="1007"/>
                      <a:pt x="8279" y="0"/>
                      <a:pt x="11711" y="0"/>
                    </a:cubicBezTo>
                    <a:lnTo>
                      <a:pt x="126806" y="0"/>
                    </a:lnTo>
                    <a:cubicBezTo>
                      <a:pt x="130238" y="0"/>
                      <a:pt x="133065" y="1007"/>
                      <a:pt x="135286" y="3223"/>
                    </a:cubicBezTo>
                    <a:cubicBezTo>
                      <a:pt x="137507" y="5439"/>
                      <a:pt x="138517" y="8260"/>
                      <a:pt x="138517" y="11886"/>
                    </a:cubicBezTo>
                    <a:cubicBezTo>
                      <a:pt x="138517" y="15512"/>
                      <a:pt x="137507" y="18131"/>
                      <a:pt x="135286" y="20348"/>
                    </a:cubicBezTo>
                    <a:cubicBezTo>
                      <a:pt x="133065" y="22564"/>
                      <a:pt x="130238" y="23571"/>
                      <a:pt x="126806" y="23571"/>
                    </a:cubicBezTo>
                    <a:lnTo>
                      <a:pt x="81979" y="2357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E23287EF-34D1-7D8D-71CE-91D45F14A895}"/>
                  </a:ext>
                </a:extLst>
              </p:cNvPr>
              <p:cNvSpPr/>
              <p:nvPr/>
            </p:nvSpPr>
            <p:spPr>
              <a:xfrm>
                <a:off x="1723481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D3CBF7EC-82D3-10FB-6887-68C795F8AD32}"/>
                  </a:ext>
                </a:extLst>
              </p:cNvPr>
              <p:cNvSpPr/>
              <p:nvPr/>
            </p:nvSpPr>
            <p:spPr>
              <a:xfrm>
                <a:off x="1936910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1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7F7FD229-8D78-875C-5312-11CCF0C39A82}"/>
                  </a:ext>
                </a:extLst>
              </p:cNvPr>
              <p:cNvSpPr/>
              <p:nvPr/>
            </p:nvSpPr>
            <p:spPr>
              <a:xfrm>
                <a:off x="2133782" y="3140028"/>
                <a:ext cx="115901" cy="178696"/>
              </a:xfrm>
              <a:custGeom>
                <a:avLst/>
                <a:gdLst>
                  <a:gd name="connsiteX0" fmla="*/ 0 w 115901"/>
                  <a:gd name="connsiteY0" fmla="*/ 11886 h 178696"/>
                  <a:gd name="connsiteX1" fmla="*/ 3433 w 115901"/>
                  <a:gd name="connsiteY1" fmla="*/ 3425 h 178696"/>
                  <a:gd name="connsiteX2" fmla="*/ 11913 w 115901"/>
                  <a:gd name="connsiteY2" fmla="*/ 0 h 178696"/>
                  <a:gd name="connsiteX3" fmla="*/ 103585 w 115901"/>
                  <a:gd name="connsiteY3" fmla="*/ 0 h 178696"/>
                  <a:gd name="connsiteX4" fmla="*/ 112267 w 115901"/>
                  <a:gd name="connsiteY4" fmla="*/ 3425 h 178696"/>
                  <a:gd name="connsiteX5" fmla="*/ 115700 w 115901"/>
                  <a:gd name="connsiteY5" fmla="*/ 12088 h 178696"/>
                  <a:gd name="connsiteX6" fmla="*/ 112267 w 115901"/>
                  <a:gd name="connsiteY6" fmla="*/ 20549 h 178696"/>
                  <a:gd name="connsiteX7" fmla="*/ 103787 w 115901"/>
                  <a:gd name="connsiteY7" fmla="*/ 23772 h 178696"/>
                  <a:gd name="connsiteX8" fmla="*/ 25442 w 115901"/>
                  <a:gd name="connsiteY8" fmla="*/ 23772 h 178696"/>
                  <a:gd name="connsiteX9" fmla="*/ 25442 w 115901"/>
                  <a:gd name="connsiteY9" fmla="*/ 77361 h 178696"/>
                  <a:gd name="connsiteX10" fmla="*/ 92479 w 115901"/>
                  <a:gd name="connsiteY10" fmla="*/ 77361 h 178696"/>
                  <a:gd name="connsiteX11" fmla="*/ 100960 w 115901"/>
                  <a:gd name="connsiteY11" fmla="*/ 80585 h 178696"/>
                  <a:gd name="connsiteX12" fmla="*/ 104392 w 115901"/>
                  <a:gd name="connsiteY12" fmla="*/ 89046 h 178696"/>
                  <a:gd name="connsiteX13" fmla="*/ 100960 w 115901"/>
                  <a:gd name="connsiteY13" fmla="*/ 97507 h 178696"/>
                  <a:gd name="connsiteX14" fmla="*/ 92479 w 115901"/>
                  <a:gd name="connsiteY14" fmla="*/ 100932 h 178696"/>
                  <a:gd name="connsiteX15" fmla="*/ 25442 w 115901"/>
                  <a:gd name="connsiteY15" fmla="*/ 100932 h 178696"/>
                  <a:gd name="connsiteX16" fmla="*/ 25442 w 115901"/>
                  <a:gd name="connsiteY16" fmla="*/ 154924 h 178696"/>
                  <a:gd name="connsiteX17" fmla="*/ 103787 w 115901"/>
                  <a:gd name="connsiteY17" fmla="*/ 154924 h 178696"/>
                  <a:gd name="connsiteX18" fmla="*/ 112469 w 115901"/>
                  <a:gd name="connsiteY18" fmla="*/ 158349 h 178696"/>
                  <a:gd name="connsiteX19" fmla="*/ 115902 w 115901"/>
                  <a:gd name="connsiteY19" fmla="*/ 167012 h 178696"/>
                  <a:gd name="connsiteX20" fmla="*/ 112469 w 115901"/>
                  <a:gd name="connsiteY20" fmla="*/ 175473 h 178696"/>
                  <a:gd name="connsiteX21" fmla="*/ 103989 w 115901"/>
                  <a:gd name="connsiteY21" fmla="*/ 178696 h 178696"/>
                  <a:gd name="connsiteX22" fmla="*/ 12317 w 115901"/>
                  <a:gd name="connsiteY22" fmla="*/ 178696 h 178696"/>
                  <a:gd name="connsiteX23" fmla="*/ 3837 w 115901"/>
                  <a:gd name="connsiteY23" fmla="*/ 175272 h 178696"/>
                  <a:gd name="connsiteX24" fmla="*/ 404 w 115901"/>
                  <a:gd name="connsiteY24" fmla="*/ 166810 h 178696"/>
                  <a:gd name="connsiteX25" fmla="*/ 404 w 115901"/>
                  <a:gd name="connsiteY25" fmla="*/ 1249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901" h="178696">
                    <a:moveTo>
                      <a:pt x="0" y="11886"/>
                    </a:move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3585" y="0"/>
                    </a:lnTo>
                    <a:cubicBezTo>
                      <a:pt x="107219" y="0"/>
                      <a:pt x="110046" y="1209"/>
                      <a:pt x="112267" y="3425"/>
                    </a:cubicBezTo>
                    <a:cubicBezTo>
                      <a:pt x="114488" y="5641"/>
                      <a:pt x="115700" y="8461"/>
                      <a:pt x="115700" y="12088"/>
                    </a:cubicBezTo>
                    <a:cubicBezTo>
                      <a:pt x="115700" y="15714"/>
                      <a:pt x="114488" y="18333"/>
                      <a:pt x="112267" y="20549"/>
                    </a:cubicBezTo>
                    <a:cubicBezTo>
                      <a:pt x="110046" y="22765"/>
                      <a:pt x="107219" y="23772"/>
                      <a:pt x="103787" y="23772"/>
                    </a:cubicBezTo>
                    <a:lnTo>
                      <a:pt x="25442" y="23772"/>
                    </a:lnTo>
                    <a:lnTo>
                      <a:pt x="25442" y="77361"/>
                    </a:lnTo>
                    <a:lnTo>
                      <a:pt x="92479" y="77361"/>
                    </a:lnTo>
                    <a:cubicBezTo>
                      <a:pt x="95912" y="77361"/>
                      <a:pt x="98739" y="78369"/>
                      <a:pt x="100960" y="80585"/>
                    </a:cubicBezTo>
                    <a:cubicBezTo>
                      <a:pt x="103181" y="82801"/>
                      <a:pt x="104392" y="85621"/>
                      <a:pt x="104392" y="89046"/>
                    </a:cubicBezTo>
                    <a:cubicBezTo>
                      <a:pt x="104392" y="92471"/>
                      <a:pt x="103181" y="95291"/>
                      <a:pt x="100960" y="97507"/>
                    </a:cubicBezTo>
                    <a:cubicBezTo>
                      <a:pt x="98739" y="99724"/>
                      <a:pt x="95912" y="100932"/>
                      <a:pt x="92479" y="100932"/>
                    </a:cubicBezTo>
                    <a:lnTo>
                      <a:pt x="25442" y="100932"/>
                    </a:lnTo>
                    <a:lnTo>
                      <a:pt x="25442" y="154924"/>
                    </a:lnTo>
                    <a:lnTo>
                      <a:pt x="103787" y="154924"/>
                    </a:lnTo>
                    <a:cubicBezTo>
                      <a:pt x="107421" y="154924"/>
                      <a:pt x="110248" y="156133"/>
                      <a:pt x="112469" y="158349"/>
                    </a:cubicBezTo>
                    <a:cubicBezTo>
                      <a:pt x="114690" y="160565"/>
                      <a:pt x="115902" y="163386"/>
                      <a:pt x="115902" y="167012"/>
                    </a:cubicBezTo>
                    <a:cubicBezTo>
                      <a:pt x="115902" y="170638"/>
                      <a:pt x="114690" y="173257"/>
                      <a:pt x="112469" y="175473"/>
                    </a:cubicBezTo>
                    <a:cubicBezTo>
                      <a:pt x="110248" y="177689"/>
                      <a:pt x="107421" y="178696"/>
                      <a:pt x="103989" y="178696"/>
                    </a:cubicBezTo>
                    <a:lnTo>
                      <a:pt x="12317" y="178696"/>
                    </a:lnTo>
                    <a:cubicBezTo>
                      <a:pt x="8885" y="178696"/>
                      <a:pt x="6058" y="177488"/>
                      <a:pt x="3837" y="175272"/>
                    </a:cubicBezTo>
                    <a:cubicBezTo>
                      <a:pt x="1615" y="173056"/>
                      <a:pt x="404" y="170235"/>
                      <a:pt x="404" y="166810"/>
                    </a:cubicBezTo>
                    <a:lnTo>
                      <a:pt x="404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BDB8F79A-0719-5417-6751-BA33D7B53A36}"/>
                  </a:ext>
                </a:extLst>
              </p:cNvPr>
              <p:cNvSpPr/>
              <p:nvPr/>
            </p:nvSpPr>
            <p:spPr>
              <a:xfrm>
                <a:off x="2398498" y="3139424"/>
                <a:ext cx="25441" cy="179300"/>
              </a:xfrm>
              <a:custGeom>
                <a:avLst/>
                <a:gdLst>
                  <a:gd name="connsiteX0" fmla="*/ 0 w 25441"/>
                  <a:gd name="connsiteY0" fmla="*/ 12491 h 179300"/>
                  <a:gd name="connsiteX1" fmla="*/ 3635 w 25441"/>
                  <a:gd name="connsiteY1" fmla="*/ 3626 h 179300"/>
                  <a:gd name="connsiteX2" fmla="*/ 12721 w 25441"/>
                  <a:gd name="connsiteY2" fmla="*/ 0 h 179300"/>
                  <a:gd name="connsiteX3" fmla="*/ 21807 w 25441"/>
                  <a:gd name="connsiteY3" fmla="*/ 3626 h 179300"/>
                  <a:gd name="connsiteX4" fmla="*/ 25442 w 25441"/>
                  <a:gd name="connsiteY4" fmla="*/ 12491 h 179300"/>
                  <a:gd name="connsiteX5" fmla="*/ 25442 w 25441"/>
                  <a:gd name="connsiteY5" fmla="*/ 166810 h 179300"/>
                  <a:gd name="connsiteX6" fmla="*/ 21807 w 25441"/>
                  <a:gd name="connsiteY6" fmla="*/ 175675 h 179300"/>
                  <a:gd name="connsiteX7" fmla="*/ 12721 w 25441"/>
                  <a:gd name="connsiteY7" fmla="*/ 179301 h 179300"/>
                  <a:gd name="connsiteX8" fmla="*/ 3635 w 25441"/>
                  <a:gd name="connsiteY8" fmla="*/ 175675 h 179300"/>
                  <a:gd name="connsiteX9" fmla="*/ 0 w 25441"/>
                  <a:gd name="connsiteY9" fmla="*/ 166810 h 179300"/>
                  <a:gd name="connsiteX10" fmla="*/ 0 w 25441"/>
                  <a:gd name="connsiteY10" fmla="*/ 12491 h 17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41" h="179300">
                    <a:moveTo>
                      <a:pt x="0" y="12491"/>
                    </a:moveTo>
                    <a:cubicBezTo>
                      <a:pt x="0" y="8864"/>
                      <a:pt x="1211" y="5842"/>
                      <a:pt x="3635" y="3626"/>
                    </a:cubicBezTo>
                    <a:cubicBezTo>
                      <a:pt x="6057" y="1209"/>
                      <a:pt x="9086" y="0"/>
                      <a:pt x="12721" y="0"/>
                    </a:cubicBezTo>
                    <a:cubicBezTo>
                      <a:pt x="16355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66810"/>
                    </a:lnTo>
                    <a:cubicBezTo>
                      <a:pt x="25442" y="170436"/>
                      <a:pt x="24230" y="173459"/>
                      <a:pt x="21807" y="175675"/>
                    </a:cubicBezTo>
                    <a:cubicBezTo>
                      <a:pt x="19384" y="178092"/>
                      <a:pt x="16355" y="179301"/>
                      <a:pt x="12721" y="179301"/>
                    </a:cubicBezTo>
                    <a:cubicBezTo>
                      <a:pt x="9086" y="179301"/>
                      <a:pt x="6057" y="178092"/>
                      <a:pt x="3635" y="175675"/>
                    </a:cubicBezTo>
                    <a:cubicBezTo>
                      <a:pt x="1211" y="173257"/>
                      <a:pt x="0" y="170235"/>
                      <a:pt x="0" y="166810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1D5E9232-BDDF-A46E-2E6C-7D8CEE702D26}"/>
                  </a:ext>
                </a:extLst>
              </p:cNvPr>
              <p:cNvSpPr/>
              <p:nvPr/>
            </p:nvSpPr>
            <p:spPr>
              <a:xfrm>
                <a:off x="2489968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6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1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2 w 129834"/>
                  <a:gd name="connsiteY18" fmla="*/ 13297 h 184941"/>
                  <a:gd name="connsiteX19" fmla="*/ 64008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7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4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6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6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79" y="108789"/>
                      <a:pt x="76931" y="106775"/>
                    </a:cubicBezTo>
                    <a:cubicBezTo>
                      <a:pt x="71883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2" y="13297"/>
                    </a:cubicBezTo>
                    <a:cubicBezTo>
                      <a:pt x="30490" y="4432"/>
                      <a:pt x="45432" y="0"/>
                      <a:pt x="64008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1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7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94FBAFE7-E8B8-E625-5FD4-0640517E2FF5}"/>
                  </a:ext>
                </a:extLst>
              </p:cNvPr>
              <p:cNvSpPr/>
              <p:nvPr/>
            </p:nvSpPr>
            <p:spPr>
              <a:xfrm>
                <a:off x="2768617" y="3139222"/>
                <a:ext cx="151641" cy="179905"/>
              </a:xfrm>
              <a:custGeom>
                <a:avLst/>
                <a:gdLst>
                  <a:gd name="connsiteX0" fmla="*/ 139123 w 151641"/>
                  <a:gd name="connsiteY0" fmla="*/ 202 h 179905"/>
                  <a:gd name="connsiteX1" fmla="*/ 148209 w 151641"/>
                  <a:gd name="connsiteY1" fmla="*/ 3828 h 179905"/>
                  <a:gd name="connsiteX2" fmla="*/ 151642 w 151641"/>
                  <a:gd name="connsiteY2" fmla="*/ 12692 h 179905"/>
                  <a:gd name="connsiteX3" fmla="*/ 151642 w 151641"/>
                  <a:gd name="connsiteY3" fmla="*/ 163990 h 179905"/>
                  <a:gd name="connsiteX4" fmla="*/ 148007 w 151641"/>
                  <a:gd name="connsiteY4" fmla="*/ 175675 h 179905"/>
                  <a:gd name="connsiteX5" fmla="*/ 138113 w 151641"/>
                  <a:gd name="connsiteY5" fmla="*/ 179906 h 179905"/>
                  <a:gd name="connsiteX6" fmla="*/ 127007 w 151641"/>
                  <a:gd name="connsiteY6" fmla="*/ 176682 h 179905"/>
                  <a:gd name="connsiteX7" fmla="*/ 117113 w 151641"/>
                  <a:gd name="connsiteY7" fmla="*/ 166206 h 179905"/>
                  <a:gd name="connsiteX8" fmla="*/ 25442 w 151641"/>
                  <a:gd name="connsiteY8" fmla="*/ 44120 h 179905"/>
                  <a:gd name="connsiteX9" fmla="*/ 25442 w 151641"/>
                  <a:gd name="connsiteY9" fmla="*/ 167012 h 179905"/>
                  <a:gd name="connsiteX10" fmla="*/ 21807 w 151641"/>
                  <a:gd name="connsiteY10" fmla="*/ 175876 h 179905"/>
                  <a:gd name="connsiteX11" fmla="*/ 12519 w 151641"/>
                  <a:gd name="connsiteY11" fmla="*/ 179503 h 179905"/>
                  <a:gd name="connsiteX12" fmla="*/ 3635 w 151641"/>
                  <a:gd name="connsiteY12" fmla="*/ 175876 h 179905"/>
                  <a:gd name="connsiteX13" fmla="*/ 0 w 151641"/>
                  <a:gd name="connsiteY13" fmla="*/ 167012 h 179905"/>
                  <a:gd name="connsiteX14" fmla="*/ 0 w 151641"/>
                  <a:gd name="connsiteY14" fmla="*/ 16117 h 179905"/>
                  <a:gd name="connsiteX15" fmla="*/ 3836 w 151641"/>
                  <a:gd name="connsiteY15" fmla="*/ 4231 h 179905"/>
                  <a:gd name="connsiteX16" fmla="*/ 14538 w 151641"/>
                  <a:gd name="connsiteY16" fmla="*/ 0 h 179905"/>
                  <a:gd name="connsiteX17" fmla="*/ 24634 w 151641"/>
                  <a:gd name="connsiteY17" fmla="*/ 3223 h 179905"/>
                  <a:gd name="connsiteX18" fmla="*/ 33317 w 151641"/>
                  <a:gd name="connsiteY18" fmla="*/ 13095 h 179905"/>
                  <a:gd name="connsiteX19" fmla="*/ 126200 w 151641"/>
                  <a:gd name="connsiteY19" fmla="*/ 137397 h 179905"/>
                  <a:gd name="connsiteX20" fmla="*/ 126200 w 151641"/>
                  <a:gd name="connsiteY20" fmla="*/ 12692 h 179905"/>
                  <a:gd name="connsiteX21" fmla="*/ 129834 w 151641"/>
                  <a:gd name="connsiteY21" fmla="*/ 3828 h 179905"/>
                  <a:gd name="connsiteX22" fmla="*/ 138719 w 151641"/>
                  <a:gd name="connsiteY22" fmla="*/ 202 h 17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641" h="179905">
                    <a:moveTo>
                      <a:pt x="139123" y="202"/>
                    </a:moveTo>
                    <a:cubicBezTo>
                      <a:pt x="142757" y="202"/>
                      <a:pt x="145786" y="1410"/>
                      <a:pt x="148209" y="3828"/>
                    </a:cubicBezTo>
                    <a:cubicBezTo>
                      <a:pt x="150430" y="6245"/>
                      <a:pt x="151642" y="9267"/>
                      <a:pt x="151642" y="12692"/>
                    </a:cubicBezTo>
                    <a:lnTo>
                      <a:pt x="151642" y="163990"/>
                    </a:lnTo>
                    <a:cubicBezTo>
                      <a:pt x="151642" y="168825"/>
                      <a:pt x="150430" y="172653"/>
                      <a:pt x="148007" y="175675"/>
                    </a:cubicBezTo>
                    <a:cubicBezTo>
                      <a:pt x="145584" y="178495"/>
                      <a:pt x="142353" y="179906"/>
                      <a:pt x="138113" y="179906"/>
                    </a:cubicBezTo>
                    <a:cubicBezTo>
                      <a:pt x="133671" y="179906"/>
                      <a:pt x="129834" y="178898"/>
                      <a:pt x="127007" y="176682"/>
                    </a:cubicBezTo>
                    <a:cubicBezTo>
                      <a:pt x="124180" y="174667"/>
                      <a:pt x="120748" y="171041"/>
                      <a:pt x="117113" y="166206"/>
                    </a:cubicBezTo>
                    <a:lnTo>
                      <a:pt x="25442" y="44120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4"/>
                      <a:pt x="16355" y="179503"/>
                      <a:pt x="12519" y="179503"/>
                    </a:cubicBezTo>
                    <a:cubicBezTo>
                      <a:pt x="8683" y="179503"/>
                      <a:pt x="5856" y="178294"/>
                      <a:pt x="3635" y="175876"/>
                    </a:cubicBezTo>
                    <a:cubicBezTo>
                      <a:pt x="1211" y="173459"/>
                      <a:pt x="0" y="170437"/>
                      <a:pt x="0" y="167012"/>
                    </a:cubicBezTo>
                    <a:lnTo>
                      <a:pt x="0" y="16117"/>
                    </a:lnTo>
                    <a:cubicBezTo>
                      <a:pt x="0" y="11080"/>
                      <a:pt x="1211" y="7051"/>
                      <a:pt x="3836" y="4231"/>
                    </a:cubicBezTo>
                    <a:cubicBezTo>
                      <a:pt x="6461" y="1410"/>
                      <a:pt x="9894" y="0"/>
                      <a:pt x="14538" y="0"/>
                    </a:cubicBezTo>
                    <a:cubicBezTo>
                      <a:pt x="18577" y="0"/>
                      <a:pt x="21807" y="1007"/>
                      <a:pt x="24634" y="3223"/>
                    </a:cubicBezTo>
                    <a:cubicBezTo>
                      <a:pt x="27461" y="5238"/>
                      <a:pt x="30288" y="8663"/>
                      <a:pt x="33317" y="13095"/>
                    </a:cubicBezTo>
                    <a:lnTo>
                      <a:pt x="126200" y="137397"/>
                    </a:lnTo>
                    <a:lnTo>
                      <a:pt x="126200" y="12692"/>
                    </a:lnTo>
                    <a:cubicBezTo>
                      <a:pt x="126200" y="9066"/>
                      <a:pt x="127411" y="6044"/>
                      <a:pt x="129834" y="3828"/>
                    </a:cubicBezTo>
                    <a:cubicBezTo>
                      <a:pt x="132257" y="1410"/>
                      <a:pt x="135286" y="202"/>
                      <a:pt x="138719" y="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5DD50783-BFD0-68BE-051C-B705BE1F4C24}"/>
                  </a:ext>
                </a:extLst>
              </p:cNvPr>
              <p:cNvSpPr/>
              <p:nvPr/>
            </p:nvSpPr>
            <p:spPr>
              <a:xfrm>
                <a:off x="2985277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4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B6889564-252F-4546-B45D-3E92318AF902}"/>
                  </a:ext>
                </a:extLst>
              </p:cNvPr>
              <p:cNvSpPr/>
              <p:nvPr/>
            </p:nvSpPr>
            <p:spPr>
              <a:xfrm>
                <a:off x="3209410" y="3138814"/>
                <a:ext cx="257661" cy="180313"/>
              </a:xfrm>
              <a:custGeom>
                <a:avLst/>
                <a:gdLst>
                  <a:gd name="connsiteX0" fmla="*/ 244926 w 257661"/>
                  <a:gd name="connsiteY0" fmla="*/ 408 h 180313"/>
                  <a:gd name="connsiteX1" fmla="*/ 255830 w 257661"/>
                  <a:gd name="connsiteY1" fmla="*/ 6653 h 180313"/>
                  <a:gd name="connsiteX2" fmla="*/ 256435 w 257661"/>
                  <a:gd name="connsiteY2" fmla="*/ 21159 h 180313"/>
                  <a:gd name="connsiteX3" fmla="*/ 208782 w 257661"/>
                  <a:gd name="connsiteY3" fmla="*/ 166010 h 180313"/>
                  <a:gd name="connsiteX4" fmla="*/ 188590 w 257661"/>
                  <a:gd name="connsiteY4" fmla="*/ 180314 h 180313"/>
                  <a:gd name="connsiteX5" fmla="*/ 169206 w 257661"/>
                  <a:gd name="connsiteY5" fmla="*/ 165607 h 180313"/>
                  <a:gd name="connsiteX6" fmla="*/ 128418 w 257661"/>
                  <a:gd name="connsiteY6" fmla="*/ 32642 h 180313"/>
                  <a:gd name="connsiteX7" fmla="*/ 87429 w 257661"/>
                  <a:gd name="connsiteY7" fmla="*/ 166010 h 180313"/>
                  <a:gd name="connsiteX8" fmla="*/ 68448 w 257661"/>
                  <a:gd name="connsiteY8" fmla="*/ 180112 h 180313"/>
                  <a:gd name="connsiteX9" fmla="*/ 48862 w 257661"/>
                  <a:gd name="connsiteY9" fmla="*/ 166211 h 180313"/>
                  <a:gd name="connsiteX10" fmla="*/ 1209 w 257661"/>
                  <a:gd name="connsiteY10" fmla="*/ 20756 h 180313"/>
                  <a:gd name="connsiteX11" fmla="*/ 2016 w 257661"/>
                  <a:gd name="connsiteY11" fmla="*/ 6049 h 180313"/>
                  <a:gd name="connsiteX12" fmla="*/ 13526 w 257661"/>
                  <a:gd name="connsiteY12" fmla="*/ 207 h 180313"/>
                  <a:gd name="connsiteX13" fmla="*/ 28670 w 257661"/>
                  <a:gd name="connsiteY13" fmla="*/ 12899 h 180313"/>
                  <a:gd name="connsiteX14" fmla="*/ 68852 w 257661"/>
                  <a:gd name="connsiteY14" fmla="*/ 148684 h 180313"/>
                  <a:gd name="connsiteX15" fmla="*/ 108630 w 257661"/>
                  <a:gd name="connsiteY15" fmla="*/ 17935 h 180313"/>
                  <a:gd name="connsiteX16" fmla="*/ 129630 w 257661"/>
                  <a:gd name="connsiteY16" fmla="*/ 207 h 180313"/>
                  <a:gd name="connsiteX17" fmla="*/ 142957 w 257661"/>
                  <a:gd name="connsiteY17" fmla="*/ 4437 h 180313"/>
                  <a:gd name="connsiteX18" fmla="*/ 150226 w 257661"/>
                  <a:gd name="connsiteY18" fmla="*/ 17935 h 180313"/>
                  <a:gd name="connsiteX19" fmla="*/ 190407 w 257661"/>
                  <a:gd name="connsiteY19" fmla="*/ 148684 h 180313"/>
                  <a:gd name="connsiteX20" fmla="*/ 228166 w 257661"/>
                  <a:gd name="connsiteY20" fmla="*/ 16525 h 180313"/>
                  <a:gd name="connsiteX21" fmla="*/ 244926 w 257661"/>
                  <a:gd name="connsiteY21" fmla="*/ 5 h 1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7661" h="180313">
                    <a:moveTo>
                      <a:pt x="244926" y="408"/>
                    </a:moveTo>
                    <a:cubicBezTo>
                      <a:pt x="249974" y="610"/>
                      <a:pt x="253608" y="2826"/>
                      <a:pt x="255830" y="6653"/>
                    </a:cubicBezTo>
                    <a:cubicBezTo>
                      <a:pt x="258051" y="10481"/>
                      <a:pt x="258252" y="15316"/>
                      <a:pt x="256435" y="21159"/>
                    </a:cubicBezTo>
                    <a:lnTo>
                      <a:pt x="208782" y="166010"/>
                    </a:lnTo>
                    <a:cubicBezTo>
                      <a:pt x="205754" y="175680"/>
                      <a:pt x="198888" y="180314"/>
                      <a:pt x="188590" y="180314"/>
                    </a:cubicBezTo>
                    <a:cubicBezTo>
                      <a:pt x="178292" y="180314"/>
                      <a:pt x="171831" y="175478"/>
                      <a:pt x="169206" y="165607"/>
                    </a:cubicBezTo>
                    <a:lnTo>
                      <a:pt x="128418" y="32642"/>
                    </a:lnTo>
                    <a:lnTo>
                      <a:pt x="87429" y="166010"/>
                    </a:lnTo>
                    <a:cubicBezTo>
                      <a:pt x="85005" y="175478"/>
                      <a:pt x="78746" y="180112"/>
                      <a:pt x="68448" y="180112"/>
                    </a:cubicBezTo>
                    <a:cubicBezTo>
                      <a:pt x="58150" y="180112"/>
                      <a:pt x="51891" y="175478"/>
                      <a:pt x="48862" y="166211"/>
                    </a:cubicBezTo>
                    <a:lnTo>
                      <a:pt x="1209" y="20756"/>
                    </a:lnTo>
                    <a:cubicBezTo>
                      <a:pt x="-608" y="14510"/>
                      <a:pt x="-407" y="9675"/>
                      <a:pt x="2016" y="6049"/>
                    </a:cubicBezTo>
                    <a:cubicBezTo>
                      <a:pt x="4440" y="2423"/>
                      <a:pt x="8276" y="408"/>
                      <a:pt x="13526" y="207"/>
                    </a:cubicBezTo>
                    <a:cubicBezTo>
                      <a:pt x="21401" y="5"/>
                      <a:pt x="26449" y="4236"/>
                      <a:pt x="28670" y="12899"/>
                    </a:cubicBezTo>
                    <a:lnTo>
                      <a:pt x="68852" y="148684"/>
                    </a:lnTo>
                    <a:lnTo>
                      <a:pt x="108630" y="17935"/>
                    </a:lnTo>
                    <a:cubicBezTo>
                      <a:pt x="111659" y="6049"/>
                      <a:pt x="118524" y="207"/>
                      <a:pt x="129630" y="207"/>
                    </a:cubicBezTo>
                    <a:cubicBezTo>
                      <a:pt x="135082" y="207"/>
                      <a:pt x="139524" y="1617"/>
                      <a:pt x="142957" y="4437"/>
                    </a:cubicBezTo>
                    <a:cubicBezTo>
                      <a:pt x="146389" y="7258"/>
                      <a:pt x="148812" y="11892"/>
                      <a:pt x="150226" y="17935"/>
                    </a:cubicBezTo>
                    <a:lnTo>
                      <a:pt x="190407" y="148684"/>
                    </a:lnTo>
                    <a:lnTo>
                      <a:pt x="228166" y="16525"/>
                    </a:lnTo>
                    <a:cubicBezTo>
                      <a:pt x="230590" y="5243"/>
                      <a:pt x="236041" y="-196"/>
                      <a:pt x="24492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3D755B89-4037-0244-3DBA-5A012AA84127}"/>
                  </a:ext>
                </a:extLst>
              </p:cNvPr>
              <p:cNvSpPr/>
              <p:nvPr/>
            </p:nvSpPr>
            <p:spPr>
              <a:xfrm>
                <a:off x="3724303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2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57E43C5A-8FB8-EB99-A63E-0476AD675AE4}"/>
                  </a:ext>
                </a:extLst>
              </p:cNvPr>
              <p:cNvSpPr/>
              <p:nvPr/>
            </p:nvSpPr>
            <p:spPr>
              <a:xfrm>
                <a:off x="3936924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4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4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5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0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2" y="179502"/>
                      <a:pt x="5856" y="178293"/>
                      <a:pt x="3634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4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5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1AE95682-A100-A9F9-5B2E-3ADB7C75DFC3}"/>
                  </a:ext>
                </a:extLst>
              </p:cNvPr>
              <p:cNvSpPr/>
              <p:nvPr/>
            </p:nvSpPr>
            <p:spPr>
              <a:xfrm>
                <a:off x="4105527" y="3136805"/>
                <a:ext cx="155680" cy="184941"/>
              </a:xfrm>
              <a:custGeom>
                <a:avLst/>
                <a:gdLst>
                  <a:gd name="connsiteX0" fmla="*/ 26452 w 155680"/>
                  <a:gd name="connsiteY0" fmla="*/ 92471 h 184941"/>
                  <a:gd name="connsiteX1" fmla="*/ 35134 w 155680"/>
                  <a:gd name="connsiteY1" fmla="*/ 126317 h 184941"/>
                  <a:gd name="connsiteX2" fmla="*/ 59163 w 155680"/>
                  <a:gd name="connsiteY2" fmla="*/ 150895 h 184941"/>
                  <a:gd name="connsiteX3" fmla="*/ 93085 w 155680"/>
                  <a:gd name="connsiteY3" fmla="*/ 159961 h 184941"/>
                  <a:gd name="connsiteX4" fmla="*/ 130440 w 155680"/>
                  <a:gd name="connsiteY4" fmla="*/ 153312 h 184941"/>
                  <a:gd name="connsiteX5" fmla="*/ 130440 w 155680"/>
                  <a:gd name="connsiteY5" fmla="*/ 102343 h 184941"/>
                  <a:gd name="connsiteX6" fmla="*/ 134075 w 155680"/>
                  <a:gd name="connsiteY6" fmla="*/ 93277 h 184941"/>
                  <a:gd name="connsiteX7" fmla="*/ 143161 w 155680"/>
                  <a:gd name="connsiteY7" fmla="*/ 89650 h 184941"/>
                  <a:gd name="connsiteX8" fmla="*/ 152045 w 155680"/>
                  <a:gd name="connsiteY8" fmla="*/ 93277 h 184941"/>
                  <a:gd name="connsiteX9" fmla="*/ 155680 w 155680"/>
                  <a:gd name="connsiteY9" fmla="*/ 102343 h 184941"/>
                  <a:gd name="connsiteX10" fmla="*/ 155680 w 155680"/>
                  <a:gd name="connsiteY10" fmla="*/ 151701 h 184941"/>
                  <a:gd name="connsiteX11" fmla="*/ 137911 w 155680"/>
                  <a:gd name="connsiteY11" fmla="*/ 175876 h 184941"/>
                  <a:gd name="connsiteX12" fmla="*/ 91672 w 155680"/>
                  <a:gd name="connsiteY12" fmla="*/ 184942 h 184941"/>
                  <a:gd name="connsiteX13" fmla="*/ 45028 w 155680"/>
                  <a:gd name="connsiteY13" fmla="*/ 172451 h 184941"/>
                  <a:gd name="connsiteX14" fmla="*/ 11913 w 155680"/>
                  <a:gd name="connsiteY14" fmla="*/ 138807 h 184941"/>
                  <a:gd name="connsiteX15" fmla="*/ 0 w 155680"/>
                  <a:gd name="connsiteY15" fmla="*/ 92471 h 184941"/>
                  <a:gd name="connsiteX16" fmla="*/ 11711 w 155680"/>
                  <a:gd name="connsiteY16" fmla="*/ 45933 h 184941"/>
                  <a:gd name="connsiteX17" fmla="*/ 44826 w 155680"/>
                  <a:gd name="connsiteY17" fmla="*/ 12491 h 184941"/>
                  <a:gd name="connsiteX18" fmla="*/ 93691 w 155680"/>
                  <a:gd name="connsiteY18" fmla="*/ 0 h 184941"/>
                  <a:gd name="connsiteX19" fmla="*/ 117517 w 155680"/>
                  <a:gd name="connsiteY19" fmla="*/ 2619 h 184941"/>
                  <a:gd name="connsiteX20" fmla="*/ 137305 w 155680"/>
                  <a:gd name="connsiteY20" fmla="*/ 9469 h 184941"/>
                  <a:gd name="connsiteX21" fmla="*/ 150228 w 155680"/>
                  <a:gd name="connsiteY21" fmla="*/ 18736 h 184941"/>
                  <a:gd name="connsiteX22" fmla="*/ 155074 w 155680"/>
                  <a:gd name="connsiteY22" fmla="*/ 28608 h 184941"/>
                  <a:gd name="connsiteX23" fmla="*/ 151844 w 155680"/>
                  <a:gd name="connsiteY23" fmla="*/ 36465 h 184941"/>
                  <a:gd name="connsiteX24" fmla="*/ 143767 w 155680"/>
                  <a:gd name="connsiteY24" fmla="*/ 39285 h 184941"/>
                  <a:gd name="connsiteX25" fmla="*/ 135286 w 155680"/>
                  <a:gd name="connsiteY25" fmla="*/ 37069 h 184941"/>
                  <a:gd name="connsiteX26" fmla="*/ 124988 w 155680"/>
                  <a:gd name="connsiteY26" fmla="*/ 32032 h 184941"/>
                  <a:gd name="connsiteX27" fmla="*/ 110854 w 155680"/>
                  <a:gd name="connsiteY27" fmla="*/ 26996 h 184941"/>
                  <a:gd name="connsiteX28" fmla="*/ 91470 w 155680"/>
                  <a:gd name="connsiteY28" fmla="*/ 24780 h 184941"/>
                  <a:gd name="connsiteX29" fmla="*/ 57951 w 155680"/>
                  <a:gd name="connsiteY29" fmla="*/ 33845 h 184941"/>
                  <a:gd name="connsiteX30" fmla="*/ 34932 w 155680"/>
                  <a:gd name="connsiteY30" fmla="*/ 58424 h 184941"/>
                  <a:gd name="connsiteX31" fmla="*/ 26855 w 155680"/>
                  <a:gd name="connsiteY31" fmla="*/ 9247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5680" h="184941">
                    <a:moveTo>
                      <a:pt x="26452" y="92471"/>
                    </a:moveTo>
                    <a:cubicBezTo>
                      <a:pt x="26452" y="104760"/>
                      <a:pt x="29279" y="116042"/>
                      <a:pt x="35134" y="126317"/>
                    </a:cubicBezTo>
                    <a:cubicBezTo>
                      <a:pt x="40990" y="136591"/>
                      <a:pt x="48865" y="144851"/>
                      <a:pt x="59163" y="150895"/>
                    </a:cubicBezTo>
                    <a:cubicBezTo>
                      <a:pt x="69460" y="156939"/>
                      <a:pt x="80768" y="159961"/>
                      <a:pt x="93085" y="159961"/>
                    </a:cubicBezTo>
                    <a:cubicBezTo>
                      <a:pt x="107421" y="159961"/>
                      <a:pt x="119940" y="157745"/>
                      <a:pt x="130440" y="153312"/>
                    </a:cubicBezTo>
                    <a:lnTo>
                      <a:pt x="130440" y="102343"/>
                    </a:lnTo>
                    <a:cubicBezTo>
                      <a:pt x="130440" y="98716"/>
                      <a:pt x="131652" y="95493"/>
                      <a:pt x="134075" y="93277"/>
                    </a:cubicBezTo>
                    <a:cubicBezTo>
                      <a:pt x="136498" y="90859"/>
                      <a:pt x="139527" y="89650"/>
                      <a:pt x="143161" y="89650"/>
                    </a:cubicBezTo>
                    <a:cubicBezTo>
                      <a:pt x="146796" y="89650"/>
                      <a:pt x="149824" y="90859"/>
                      <a:pt x="152045" y="93277"/>
                    </a:cubicBezTo>
                    <a:cubicBezTo>
                      <a:pt x="154469" y="95694"/>
                      <a:pt x="155680" y="98716"/>
                      <a:pt x="155680" y="102343"/>
                    </a:cubicBezTo>
                    <a:lnTo>
                      <a:pt x="155680" y="151701"/>
                    </a:lnTo>
                    <a:cubicBezTo>
                      <a:pt x="155680" y="161774"/>
                      <a:pt x="149824" y="169832"/>
                      <a:pt x="137911" y="175876"/>
                    </a:cubicBezTo>
                    <a:cubicBezTo>
                      <a:pt x="125998" y="181920"/>
                      <a:pt x="110652" y="184942"/>
                      <a:pt x="91672" y="184942"/>
                    </a:cubicBezTo>
                    <a:cubicBezTo>
                      <a:pt x="74711" y="184942"/>
                      <a:pt x="59163" y="180711"/>
                      <a:pt x="45028" y="172451"/>
                    </a:cubicBezTo>
                    <a:cubicBezTo>
                      <a:pt x="30894" y="164191"/>
                      <a:pt x="19788" y="152909"/>
                      <a:pt x="11913" y="138807"/>
                    </a:cubicBezTo>
                    <a:cubicBezTo>
                      <a:pt x="3837" y="124705"/>
                      <a:pt x="0" y="109192"/>
                      <a:pt x="0" y="92471"/>
                    </a:cubicBezTo>
                    <a:cubicBezTo>
                      <a:pt x="0" y="75750"/>
                      <a:pt x="3837" y="59834"/>
                      <a:pt x="11711" y="45933"/>
                    </a:cubicBezTo>
                    <a:cubicBezTo>
                      <a:pt x="19384" y="31831"/>
                      <a:pt x="30490" y="20751"/>
                      <a:pt x="44826" y="12491"/>
                    </a:cubicBezTo>
                    <a:cubicBezTo>
                      <a:pt x="59163" y="4231"/>
                      <a:pt x="75518" y="0"/>
                      <a:pt x="93691" y="0"/>
                    </a:cubicBezTo>
                    <a:cubicBezTo>
                      <a:pt x="101768" y="0"/>
                      <a:pt x="109643" y="806"/>
                      <a:pt x="117517" y="2619"/>
                    </a:cubicBezTo>
                    <a:cubicBezTo>
                      <a:pt x="125190" y="4432"/>
                      <a:pt x="131854" y="6648"/>
                      <a:pt x="137305" y="9469"/>
                    </a:cubicBezTo>
                    <a:cubicBezTo>
                      <a:pt x="142757" y="12289"/>
                      <a:pt x="146997" y="15311"/>
                      <a:pt x="150228" y="18736"/>
                    </a:cubicBezTo>
                    <a:cubicBezTo>
                      <a:pt x="153459" y="22161"/>
                      <a:pt x="155074" y="25384"/>
                      <a:pt x="155074" y="28608"/>
                    </a:cubicBezTo>
                    <a:cubicBezTo>
                      <a:pt x="155074" y="32032"/>
                      <a:pt x="154065" y="34651"/>
                      <a:pt x="151844" y="36465"/>
                    </a:cubicBezTo>
                    <a:cubicBezTo>
                      <a:pt x="149824" y="38278"/>
                      <a:pt x="146997" y="39285"/>
                      <a:pt x="143767" y="39285"/>
                    </a:cubicBezTo>
                    <a:cubicBezTo>
                      <a:pt x="141546" y="39285"/>
                      <a:pt x="138719" y="38479"/>
                      <a:pt x="135286" y="37069"/>
                    </a:cubicBezTo>
                    <a:cubicBezTo>
                      <a:pt x="131854" y="35457"/>
                      <a:pt x="128421" y="33845"/>
                      <a:pt x="124988" y="32032"/>
                    </a:cubicBezTo>
                    <a:cubicBezTo>
                      <a:pt x="121556" y="30219"/>
                      <a:pt x="116912" y="28608"/>
                      <a:pt x="110854" y="26996"/>
                    </a:cubicBezTo>
                    <a:cubicBezTo>
                      <a:pt x="104796" y="25384"/>
                      <a:pt x="98335" y="24780"/>
                      <a:pt x="91470" y="24780"/>
                    </a:cubicBezTo>
                    <a:cubicBezTo>
                      <a:pt x="78951" y="24780"/>
                      <a:pt x="67845" y="27802"/>
                      <a:pt x="57951" y="33845"/>
                    </a:cubicBezTo>
                    <a:cubicBezTo>
                      <a:pt x="48057" y="39889"/>
                      <a:pt x="40182" y="48149"/>
                      <a:pt x="34932" y="58424"/>
                    </a:cubicBezTo>
                    <a:cubicBezTo>
                      <a:pt x="29480" y="68699"/>
                      <a:pt x="26855" y="80182"/>
                      <a:pt x="26855" y="9247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276D12AB-A6AC-531F-4D6F-1331378D9643}"/>
                  </a:ext>
                </a:extLst>
              </p:cNvPr>
              <p:cNvSpPr/>
              <p:nvPr/>
            </p:nvSpPr>
            <p:spPr>
              <a:xfrm>
                <a:off x="4409012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7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2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3 w 129834"/>
                  <a:gd name="connsiteY18" fmla="*/ 13297 h 184941"/>
                  <a:gd name="connsiteX19" fmla="*/ 64009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8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5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7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7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80" y="108789"/>
                      <a:pt x="76932" y="106775"/>
                    </a:cubicBezTo>
                    <a:cubicBezTo>
                      <a:pt x="71884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3" y="13297"/>
                    </a:cubicBezTo>
                    <a:cubicBezTo>
                      <a:pt x="30490" y="4432"/>
                      <a:pt x="45432" y="0"/>
                      <a:pt x="64009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2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8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B499F7F1-E019-6568-5F02-C6A6E8B28612}"/>
                  </a:ext>
                </a:extLst>
              </p:cNvPr>
              <p:cNvSpPr/>
              <p:nvPr/>
            </p:nvSpPr>
            <p:spPr>
              <a:xfrm>
                <a:off x="4590538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5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5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6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1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3" y="179502"/>
                      <a:pt x="5856" y="178293"/>
                      <a:pt x="3635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5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6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9105371A-4A53-F5ED-A96C-03212DD38141}"/>
                  </a:ext>
                </a:extLst>
              </p:cNvPr>
              <p:cNvSpPr/>
              <p:nvPr/>
            </p:nvSpPr>
            <p:spPr>
              <a:xfrm>
                <a:off x="4753285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3" name="Graphic 74">
                <a:extLst>
                  <a:ext uri="{FF2B5EF4-FFF2-40B4-BE49-F238E27FC236}">
                    <a16:creationId xmlns:a16="http://schemas.microsoft.com/office/drawing/2014/main" id="{9B89C1B0-B9EE-CDAB-0A75-80A552116176}"/>
                  </a:ext>
                </a:extLst>
              </p:cNvPr>
              <p:cNvGrpSpPr/>
              <p:nvPr/>
            </p:nvGrpSpPr>
            <p:grpSpPr>
              <a:xfrm>
                <a:off x="5011217" y="3125120"/>
                <a:ext cx="339750" cy="196626"/>
                <a:chOff x="5011217" y="3125120"/>
                <a:chExt cx="339750" cy="196626"/>
              </a:xfrm>
              <a:solidFill>
                <a:srgbClr val="00D1BA"/>
              </a:solidFill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34A54983-51A4-147F-C2B3-65E732DC5E17}"/>
                    </a:ext>
                  </a:extLst>
                </p:cNvPr>
                <p:cNvSpPr/>
                <p:nvPr/>
              </p:nvSpPr>
              <p:spPr>
                <a:xfrm>
                  <a:off x="5011217" y="3125120"/>
                  <a:ext cx="29346" cy="61042"/>
                </a:xfrm>
                <a:custGeom>
                  <a:avLst/>
                  <a:gdLst>
                    <a:gd name="connsiteX0" fmla="*/ 28996 w 29346"/>
                    <a:gd name="connsiteY0" fmla="*/ 47948 h 61042"/>
                    <a:gd name="connsiteX1" fmla="*/ 27380 w 29346"/>
                    <a:gd name="connsiteY1" fmla="*/ 57417 h 61042"/>
                    <a:gd name="connsiteX2" fmla="*/ 18900 w 29346"/>
                    <a:gd name="connsiteY2" fmla="*/ 61043 h 61042"/>
                    <a:gd name="connsiteX3" fmla="*/ 10217 w 29346"/>
                    <a:gd name="connsiteY3" fmla="*/ 57618 h 61042"/>
                    <a:gd name="connsiteX4" fmla="*/ 5977 w 29346"/>
                    <a:gd name="connsiteY4" fmla="*/ 48552 h 61042"/>
                    <a:gd name="connsiteX5" fmla="*/ 121 w 29346"/>
                    <a:gd name="connsiteY5" fmla="*/ 9872 h 61042"/>
                    <a:gd name="connsiteX6" fmla="*/ 1939 w 29346"/>
                    <a:gd name="connsiteY6" fmla="*/ 2619 h 61042"/>
                    <a:gd name="connsiteX7" fmla="*/ 8400 w 29346"/>
                    <a:gd name="connsiteY7" fmla="*/ 0 h 61042"/>
                    <a:gd name="connsiteX8" fmla="*/ 19304 w 29346"/>
                    <a:gd name="connsiteY8" fmla="*/ 9469 h 61042"/>
                    <a:gd name="connsiteX9" fmla="*/ 28794 w 29346"/>
                    <a:gd name="connsiteY9" fmla="*/ 48149 h 61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46" h="61042">
                      <a:moveTo>
                        <a:pt x="28996" y="47948"/>
                      </a:moveTo>
                      <a:cubicBezTo>
                        <a:pt x="29803" y="51776"/>
                        <a:pt x="29198" y="54798"/>
                        <a:pt x="27380" y="57417"/>
                      </a:cubicBezTo>
                      <a:cubicBezTo>
                        <a:pt x="25563" y="59834"/>
                        <a:pt x="22736" y="61043"/>
                        <a:pt x="18900" y="61043"/>
                      </a:cubicBezTo>
                      <a:cubicBezTo>
                        <a:pt x="15265" y="61043"/>
                        <a:pt x="12438" y="60036"/>
                        <a:pt x="10217" y="57618"/>
                      </a:cubicBezTo>
                      <a:cubicBezTo>
                        <a:pt x="7996" y="55402"/>
                        <a:pt x="6583" y="52380"/>
                        <a:pt x="5977" y="48552"/>
                      </a:cubicBezTo>
                      <a:lnTo>
                        <a:pt x="121" y="9872"/>
                      </a:lnTo>
                      <a:cubicBezTo>
                        <a:pt x="-283" y="6850"/>
                        <a:pt x="323" y="4432"/>
                        <a:pt x="1939" y="2619"/>
                      </a:cubicBezTo>
                      <a:cubicBezTo>
                        <a:pt x="3554" y="806"/>
                        <a:pt x="5573" y="0"/>
                        <a:pt x="8400" y="0"/>
                      </a:cubicBezTo>
                      <a:cubicBezTo>
                        <a:pt x="14054" y="0"/>
                        <a:pt x="17688" y="3223"/>
                        <a:pt x="19304" y="9469"/>
                      </a:cubicBezTo>
                      <a:lnTo>
                        <a:pt x="28794" y="4814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15A9E948-63D8-4552-23EA-4105F4D67DEE}"/>
                    </a:ext>
                  </a:extLst>
                </p:cNvPr>
                <p:cNvSpPr/>
                <p:nvPr/>
              </p:nvSpPr>
              <p:spPr>
                <a:xfrm>
                  <a:off x="5073529" y="3137208"/>
                  <a:ext cx="121151" cy="181516"/>
                </a:xfrm>
                <a:custGeom>
                  <a:avLst/>
                  <a:gdLst>
                    <a:gd name="connsiteX0" fmla="*/ 8683 w 121151"/>
                    <a:gd name="connsiteY0" fmla="*/ 155327 h 181516"/>
                    <a:gd name="connsiteX1" fmla="*/ 70470 w 121151"/>
                    <a:gd name="connsiteY1" fmla="*/ 94888 h 181516"/>
                    <a:gd name="connsiteX2" fmla="*/ 87027 w 121151"/>
                    <a:gd name="connsiteY2" fmla="*/ 74138 h 181516"/>
                    <a:gd name="connsiteX3" fmla="*/ 92277 w 121151"/>
                    <a:gd name="connsiteY3" fmla="*/ 53790 h 181516"/>
                    <a:gd name="connsiteX4" fmla="*/ 82787 w 121151"/>
                    <a:gd name="connsiteY4" fmla="*/ 31831 h 181516"/>
                    <a:gd name="connsiteX5" fmla="*/ 58759 w 121151"/>
                    <a:gd name="connsiteY5" fmla="*/ 22765 h 181516"/>
                    <a:gd name="connsiteX6" fmla="*/ 43817 w 121151"/>
                    <a:gd name="connsiteY6" fmla="*/ 25183 h 181516"/>
                    <a:gd name="connsiteX7" fmla="*/ 32509 w 121151"/>
                    <a:gd name="connsiteY7" fmla="*/ 31025 h 181516"/>
                    <a:gd name="connsiteX8" fmla="*/ 24432 w 121151"/>
                    <a:gd name="connsiteY8" fmla="*/ 37875 h 181516"/>
                    <a:gd name="connsiteX9" fmla="*/ 17163 w 121151"/>
                    <a:gd name="connsiteY9" fmla="*/ 43717 h 181516"/>
                    <a:gd name="connsiteX10" fmla="*/ 10096 w 121151"/>
                    <a:gd name="connsiteY10" fmla="*/ 46135 h 181516"/>
                    <a:gd name="connsiteX11" fmla="*/ 2625 w 121151"/>
                    <a:gd name="connsiteY11" fmla="*/ 43314 h 181516"/>
                    <a:gd name="connsiteX12" fmla="*/ 0 w 121151"/>
                    <a:gd name="connsiteY12" fmla="*/ 36465 h 181516"/>
                    <a:gd name="connsiteX13" fmla="*/ 4442 w 121151"/>
                    <a:gd name="connsiteY13" fmla="*/ 25384 h 181516"/>
                    <a:gd name="connsiteX14" fmla="*/ 16355 w 121151"/>
                    <a:gd name="connsiteY14" fmla="*/ 13498 h 181516"/>
                    <a:gd name="connsiteX15" fmla="*/ 35538 w 121151"/>
                    <a:gd name="connsiteY15" fmla="*/ 3828 h 181516"/>
                    <a:gd name="connsiteX16" fmla="*/ 59970 w 121151"/>
                    <a:gd name="connsiteY16" fmla="*/ 0 h 181516"/>
                    <a:gd name="connsiteX17" fmla="*/ 101364 w 121151"/>
                    <a:gd name="connsiteY17" fmla="*/ 15311 h 181516"/>
                    <a:gd name="connsiteX18" fmla="*/ 117315 w 121151"/>
                    <a:gd name="connsiteY18" fmla="*/ 52582 h 181516"/>
                    <a:gd name="connsiteX19" fmla="*/ 110652 w 121151"/>
                    <a:gd name="connsiteY19" fmla="*/ 81189 h 181516"/>
                    <a:gd name="connsiteX20" fmla="*/ 87835 w 121151"/>
                    <a:gd name="connsiteY20" fmla="*/ 109394 h 181516"/>
                    <a:gd name="connsiteX21" fmla="*/ 34528 w 121151"/>
                    <a:gd name="connsiteY21" fmla="*/ 159558 h 181516"/>
                    <a:gd name="connsiteX22" fmla="*/ 110248 w 121151"/>
                    <a:gd name="connsiteY22" fmla="*/ 159558 h 181516"/>
                    <a:gd name="connsiteX23" fmla="*/ 118123 w 121151"/>
                    <a:gd name="connsiteY23" fmla="*/ 162579 h 181516"/>
                    <a:gd name="connsiteX24" fmla="*/ 121152 w 121151"/>
                    <a:gd name="connsiteY24" fmla="*/ 170638 h 181516"/>
                    <a:gd name="connsiteX25" fmla="*/ 118123 w 121151"/>
                    <a:gd name="connsiteY25" fmla="*/ 178495 h 181516"/>
                    <a:gd name="connsiteX26" fmla="*/ 110248 w 121151"/>
                    <a:gd name="connsiteY26" fmla="*/ 181517 h 181516"/>
                    <a:gd name="connsiteX27" fmla="*/ 12721 w 121151"/>
                    <a:gd name="connsiteY27" fmla="*/ 181517 h 181516"/>
                    <a:gd name="connsiteX28" fmla="*/ 3433 w 121151"/>
                    <a:gd name="connsiteY28" fmla="*/ 178495 h 181516"/>
                    <a:gd name="connsiteX29" fmla="*/ 0 w 121151"/>
                    <a:gd name="connsiteY29" fmla="*/ 170436 h 181516"/>
                    <a:gd name="connsiteX30" fmla="*/ 1211 w 121151"/>
                    <a:gd name="connsiteY30" fmla="*/ 164997 h 181516"/>
                    <a:gd name="connsiteX31" fmla="*/ 3837 w 121151"/>
                    <a:gd name="connsiteY31" fmla="*/ 160766 h 181516"/>
                    <a:gd name="connsiteX32" fmla="*/ 8481 w 121151"/>
                    <a:gd name="connsiteY32" fmla="*/ 155730 h 181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1151" h="181516">
                      <a:moveTo>
                        <a:pt x="8683" y="155327"/>
                      </a:moveTo>
                      <a:lnTo>
                        <a:pt x="70470" y="94888"/>
                      </a:lnTo>
                      <a:cubicBezTo>
                        <a:pt x="77941" y="87434"/>
                        <a:pt x="83595" y="80383"/>
                        <a:pt x="87027" y="74138"/>
                      </a:cubicBezTo>
                      <a:cubicBezTo>
                        <a:pt x="90460" y="67691"/>
                        <a:pt x="92277" y="61043"/>
                        <a:pt x="92277" y="53790"/>
                      </a:cubicBezTo>
                      <a:cubicBezTo>
                        <a:pt x="92277" y="45127"/>
                        <a:pt x="89047" y="37875"/>
                        <a:pt x="82787" y="31831"/>
                      </a:cubicBezTo>
                      <a:cubicBezTo>
                        <a:pt x="76528" y="25787"/>
                        <a:pt x="68451" y="22765"/>
                        <a:pt x="58759" y="22765"/>
                      </a:cubicBezTo>
                      <a:cubicBezTo>
                        <a:pt x="53307" y="22765"/>
                        <a:pt x="48259" y="23571"/>
                        <a:pt x="43817" y="25183"/>
                      </a:cubicBezTo>
                      <a:cubicBezTo>
                        <a:pt x="39172" y="26794"/>
                        <a:pt x="35538" y="28608"/>
                        <a:pt x="32509" y="31025"/>
                      </a:cubicBezTo>
                      <a:cubicBezTo>
                        <a:pt x="29480" y="33241"/>
                        <a:pt x="26855" y="35457"/>
                        <a:pt x="24432" y="37875"/>
                      </a:cubicBezTo>
                      <a:cubicBezTo>
                        <a:pt x="22009" y="40091"/>
                        <a:pt x="19586" y="42105"/>
                        <a:pt x="17163" y="43717"/>
                      </a:cubicBezTo>
                      <a:cubicBezTo>
                        <a:pt x="14740" y="45329"/>
                        <a:pt x="12519" y="46135"/>
                        <a:pt x="10096" y="46135"/>
                      </a:cubicBezTo>
                      <a:cubicBezTo>
                        <a:pt x="6865" y="46135"/>
                        <a:pt x="4442" y="45127"/>
                        <a:pt x="2625" y="43314"/>
                      </a:cubicBezTo>
                      <a:cubicBezTo>
                        <a:pt x="808" y="41501"/>
                        <a:pt x="0" y="39084"/>
                        <a:pt x="0" y="36465"/>
                      </a:cubicBezTo>
                      <a:cubicBezTo>
                        <a:pt x="0" y="33241"/>
                        <a:pt x="1414" y="29615"/>
                        <a:pt x="4442" y="25384"/>
                      </a:cubicBezTo>
                      <a:cubicBezTo>
                        <a:pt x="7471" y="21355"/>
                        <a:pt x="11307" y="17326"/>
                        <a:pt x="16355" y="13498"/>
                      </a:cubicBezTo>
                      <a:cubicBezTo>
                        <a:pt x="21403" y="9670"/>
                        <a:pt x="27865" y="6447"/>
                        <a:pt x="35538" y="3828"/>
                      </a:cubicBezTo>
                      <a:cubicBezTo>
                        <a:pt x="43211" y="1209"/>
                        <a:pt x="51490" y="0"/>
                        <a:pt x="59970" y="0"/>
                      </a:cubicBezTo>
                      <a:cubicBezTo>
                        <a:pt x="76931" y="0"/>
                        <a:pt x="90662" y="5037"/>
                        <a:pt x="101364" y="15311"/>
                      </a:cubicBezTo>
                      <a:cubicBezTo>
                        <a:pt x="111864" y="25585"/>
                        <a:pt x="117315" y="37875"/>
                        <a:pt x="117315" y="52582"/>
                      </a:cubicBezTo>
                      <a:cubicBezTo>
                        <a:pt x="117315" y="62856"/>
                        <a:pt x="115094" y="72325"/>
                        <a:pt x="110652" y="81189"/>
                      </a:cubicBezTo>
                      <a:cubicBezTo>
                        <a:pt x="106210" y="90053"/>
                        <a:pt x="98537" y="99321"/>
                        <a:pt x="87835" y="109394"/>
                      </a:cubicBezTo>
                      <a:lnTo>
                        <a:pt x="34528" y="159558"/>
                      </a:lnTo>
                      <a:lnTo>
                        <a:pt x="110248" y="159558"/>
                      </a:lnTo>
                      <a:cubicBezTo>
                        <a:pt x="113479" y="159558"/>
                        <a:pt x="116104" y="160565"/>
                        <a:pt x="118123" y="162579"/>
                      </a:cubicBezTo>
                      <a:cubicBezTo>
                        <a:pt x="120142" y="164594"/>
                        <a:pt x="121152" y="167213"/>
                        <a:pt x="121152" y="170638"/>
                      </a:cubicBezTo>
                      <a:cubicBezTo>
                        <a:pt x="121152" y="173861"/>
                        <a:pt x="120142" y="176480"/>
                        <a:pt x="118123" y="178495"/>
                      </a:cubicBezTo>
                      <a:cubicBezTo>
                        <a:pt x="116104" y="180510"/>
                        <a:pt x="113479" y="181517"/>
                        <a:pt x="110248" y="181517"/>
                      </a:cubicBezTo>
                      <a:lnTo>
                        <a:pt x="12721" y="181517"/>
                      </a:lnTo>
                      <a:cubicBezTo>
                        <a:pt x="8683" y="181517"/>
                        <a:pt x="5654" y="180510"/>
                        <a:pt x="3433" y="178495"/>
                      </a:cubicBezTo>
                      <a:cubicBezTo>
                        <a:pt x="1211" y="176480"/>
                        <a:pt x="0" y="173861"/>
                        <a:pt x="0" y="170436"/>
                      </a:cubicBezTo>
                      <a:cubicBezTo>
                        <a:pt x="0" y="168623"/>
                        <a:pt x="404" y="166810"/>
                        <a:pt x="1211" y="164997"/>
                      </a:cubicBezTo>
                      <a:cubicBezTo>
                        <a:pt x="2019" y="163184"/>
                        <a:pt x="2827" y="161774"/>
                        <a:pt x="3837" y="160766"/>
                      </a:cubicBezTo>
                      <a:cubicBezTo>
                        <a:pt x="4644" y="159759"/>
                        <a:pt x="6259" y="157946"/>
                        <a:pt x="8481" y="155730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318A859-886F-1D75-7E43-3A6CE81134E1}"/>
                    </a:ext>
                  </a:extLst>
                </p:cNvPr>
                <p:cNvSpPr/>
                <p:nvPr/>
              </p:nvSpPr>
              <p:spPr>
                <a:xfrm>
                  <a:off x="5229815" y="3139827"/>
                  <a:ext cx="121151" cy="181919"/>
                </a:xfrm>
                <a:custGeom>
                  <a:avLst/>
                  <a:gdLst>
                    <a:gd name="connsiteX0" fmla="*/ 0 w 121151"/>
                    <a:gd name="connsiteY0" fmla="*/ 147269 h 181919"/>
                    <a:gd name="connsiteX1" fmla="*/ 2625 w 121151"/>
                    <a:gd name="connsiteY1" fmla="*/ 140218 h 181919"/>
                    <a:gd name="connsiteX2" fmla="*/ 10298 w 121151"/>
                    <a:gd name="connsiteY2" fmla="*/ 137397 h 181919"/>
                    <a:gd name="connsiteX3" fmla="*/ 18778 w 121151"/>
                    <a:gd name="connsiteY3" fmla="*/ 140822 h 181919"/>
                    <a:gd name="connsiteX4" fmla="*/ 28067 w 121151"/>
                    <a:gd name="connsiteY4" fmla="*/ 148075 h 181919"/>
                    <a:gd name="connsiteX5" fmla="*/ 40788 w 121151"/>
                    <a:gd name="connsiteY5" fmla="*/ 155327 h 181919"/>
                    <a:gd name="connsiteX6" fmla="*/ 58960 w 121151"/>
                    <a:gd name="connsiteY6" fmla="*/ 158752 h 181919"/>
                    <a:gd name="connsiteX7" fmla="*/ 86422 w 121151"/>
                    <a:gd name="connsiteY7" fmla="*/ 149082 h 181919"/>
                    <a:gd name="connsiteX8" fmla="*/ 96114 w 121151"/>
                    <a:gd name="connsiteY8" fmla="*/ 124504 h 181919"/>
                    <a:gd name="connsiteX9" fmla="*/ 85210 w 121151"/>
                    <a:gd name="connsiteY9" fmla="*/ 98918 h 181919"/>
                    <a:gd name="connsiteX10" fmla="*/ 51086 w 121151"/>
                    <a:gd name="connsiteY10" fmla="*/ 89651 h 181919"/>
                    <a:gd name="connsiteX11" fmla="*/ 43817 w 121151"/>
                    <a:gd name="connsiteY11" fmla="*/ 89651 h 181919"/>
                    <a:gd name="connsiteX12" fmla="*/ 36749 w 121151"/>
                    <a:gd name="connsiteY12" fmla="*/ 87435 h 181919"/>
                    <a:gd name="connsiteX13" fmla="*/ 34326 w 121151"/>
                    <a:gd name="connsiteY13" fmla="*/ 81189 h 181919"/>
                    <a:gd name="connsiteX14" fmla="*/ 35942 w 121151"/>
                    <a:gd name="connsiteY14" fmla="*/ 75548 h 181919"/>
                    <a:gd name="connsiteX15" fmla="*/ 40990 w 121151"/>
                    <a:gd name="connsiteY15" fmla="*/ 69505 h 181919"/>
                    <a:gd name="connsiteX16" fmla="*/ 86220 w 121151"/>
                    <a:gd name="connsiteY16" fmla="*/ 21960 h 181919"/>
                    <a:gd name="connsiteX17" fmla="*/ 18173 w 121151"/>
                    <a:gd name="connsiteY17" fmla="*/ 21960 h 181919"/>
                    <a:gd name="connsiteX18" fmla="*/ 10500 w 121151"/>
                    <a:gd name="connsiteY18" fmla="*/ 18937 h 181919"/>
                    <a:gd name="connsiteX19" fmla="*/ 7471 w 121151"/>
                    <a:gd name="connsiteY19" fmla="*/ 10879 h 181919"/>
                    <a:gd name="connsiteX20" fmla="*/ 10500 w 121151"/>
                    <a:gd name="connsiteY20" fmla="*/ 3022 h 181919"/>
                    <a:gd name="connsiteX21" fmla="*/ 18173 w 121151"/>
                    <a:gd name="connsiteY21" fmla="*/ 0 h 181919"/>
                    <a:gd name="connsiteX22" fmla="*/ 103787 w 121151"/>
                    <a:gd name="connsiteY22" fmla="*/ 0 h 181919"/>
                    <a:gd name="connsiteX23" fmla="*/ 114690 w 121151"/>
                    <a:gd name="connsiteY23" fmla="*/ 3022 h 181919"/>
                    <a:gd name="connsiteX24" fmla="*/ 118527 w 121151"/>
                    <a:gd name="connsiteY24" fmla="*/ 11483 h 181919"/>
                    <a:gd name="connsiteX25" fmla="*/ 116508 w 121151"/>
                    <a:gd name="connsiteY25" fmla="*/ 18534 h 181919"/>
                    <a:gd name="connsiteX26" fmla="*/ 109642 w 121151"/>
                    <a:gd name="connsiteY26" fmla="*/ 26392 h 181919"/>
                    <a:gd name="connsiteX27" fmla="*/ 66230 w 121151"/>
                    <a:gd name="connsiteY27" fmla="*/ 71519 h 181919"/>
                    <a:gd name="connsiteX28" fmla="*/ 107825 w 121151"/>
                    <a:gd name="connsiteY28" fmla="*/ 88643 h 181919"/>
                    <a:gd name="connsiteX29" fmla="*/ 121152 w 121151"/>
                    <a:gd name="connsiteY29" fmla="*/ 124504 h 181919"/>
                    <a:gd name="connsiteX30" fmla="*/ 117113 w 121151"/>
                    <a:gd name="connsiteY30" fmla="*/ 146664 h 181919"/>
                    <a:gd name="connsiteX31" fmla="*/ 105402 w 121151"/>
                    <a:gd name="connsiteY31" fmla="*/ 164796 h 181919"/>
                    <a:gd name="connsiteX32" fmla="*/ 85614 w 121151"/>
                    <a:gd name="connsiteY32" fmla="*/ 177286 h 181919"/>
                    <a:gd name="connsiteX33" fmla="*/ 58355 w 121151"/>
                    <a:gd name="connsiteY33" fmla="*/ 181920 h 181919"/>
                    <a:gd name="connsiteX34" fmla="*/ 34528 w 121151"/>
                    <a:gd name="connsiteY34" fmla="*/ 178092 h 181919"/>
                    <a:gd name="connsiteX35" fmla="*/ 15952 w 121151"/>
                    <a:gd name="connsiteY35" fmla="*/ 168825 h 181919"/>
                    <a:gd name="connsiteX36" fmla="*/ 4442 w 121151"/>
                    <a:gd name="connsiteY36" fmla="*/ 157543 h 181919"/>
                    <a:gd name="connsiteX37" fmla="*/ 202 w 121151"/>
                    <a:gd name="connsiteY37" fmla="*/ 147269 h 181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151" h="181919">
                      <a:moveTo>
                        <a:pt x="0" y="147269"/>
                      </a:moveTo>
                      <a:cubicBezTo>
                        <a:pt x="0" y="144448"/>
                        <a:pt x="808" y="142232"/>
                        <a:pt x="2625" y="140218"/>
                      </a:cubicBezTo>
                      <a:cubicBezTo>
                        <a:pt x="4442" y="138404"/>
                        <a:pt x="6865" y="137397"/>
                        <a:pt x="10298" y="137397"/>
                      </a:cubicBezTo>
                      <a:cubicBezTo>
                        <a:pt x="12721" y="137397"/>
                        <a:pt x="15548" y="138606"/>
                        <a:pt x="18778" y="140822"/>
                      </a:cubicBezTo>
                      <a:cubicBezTo>
                        <a:pt x="22009" y="143038"/>
                        <a:pt x="25038" y="145455"/>
                        <a:pt x="28067" y="148075"/>
                      </a:cubicBezTo>
                      <a:cubicBezTo>
                        <a:pt x="31095" y="150694"/>
                        <a:pt x="35336" y="153111"/>
                        <a:pt x="40788" y="155327"/>
                      </a:cubicBezTo>
                      <a:cubicBezTo>
                        <a:pt x="46239" y="157543"/>
                        <a:pt x="52297" y="158752"/>
                        <a:pt x="58960" y="158752"/>
                      </a:cubicBezTo>
                      <a:cubicBezTo>
                        <a:pt x="70874" y="158752"/>
                        <a:pt x="80162" y="155529"/>
                        <a:pt x="86422" y="149082"/>
                      </a:cubicBezTo>
                      <a:cubicBezTo>
                        <a:pt x="92883" y="142635"/>
                        <a:pt x="96114" y="134375"/>
                        <a:pt x="96114" y="124504"/>
                      </a:cubicBezTo>
                      <a:cubicBezTo>
                        <a:pt x="96114" y="113624"/>
                        <a:pt x="92479" y="105163"/>
                        <a:pt x="85210" y="98918"/>
                      </a:cubicBezTo>
                      <a:cubicBezTo>
                        <a:pt x="77941" y="92673"/>
                        <a:pt x="66634" y="89651"/>
                        <a:pt x="51086" y="89651"/>
                      </a:cubicBezTo>
                      <a:lnTo>
                        <a:pt x="43817" y="89651"/>
                      </a:lnTo>
                      <a:cubicBezTo>
                        <a:pt x="40788" y="89651"/>
                        <a:pt x="38365" y="88845"/>
                        <a:pt x="36749" y="87435"/>
                      </a:cubicBezTo>
                      <a:cubicBezTo>
                        <a:pt x="35134" y="86024"/>
                        <a:pt x="34326" y="83808"/>
                        <a:pt x="34326" y="81189"/>
                      </a:cubicBezTo>
                      <a:cubicBezTo>
                        <a:pt x="34326" y="78973"/>
                        <a:pt x="34932" y="77160"/>
                        <a:pt x="35942" y="75548"/>
                      </a:cubicBezTo>
                      <a:cubicBezTo>
                        <a:pt x="36951" y="73936"/>
                        <a:pt x="38769" y="71922"/>
                        <a:pt x="40990" y="69505"/>
                      </a:cubicBezTo>
                      <a:lnTo>
                        <a:pt x="86220" y="21960"/>
                      </a:lnTo>
                      <a:lnTo>
                        <a:pt x="18173" y="21960"/>
                      </a:lnTo>
                      <a:cubicBezTo>
                        <a:pt x="14942" y="21960"/>
                        <a:pt x="12317" y="20952"/>
                        <a:pt x="10500" y="18937"/>
                      </a:cubicBezTo>
                      <a:cubicBezTo>
                        <a:pt x="8481" y="16923"/>
                        <a:pt x="7471" y="14304"/>
                        <a:pt x="7471" y="10879"/>
                      </a:cubicBezTo>
                      <a:cubicBezTo>
                        <a:pt x="7471" y="7656"/>
                        <a:pt x="8481" y="5037"/>
                        <a:pt x="10500" y="3022"/>
                      </a:cubicBezTo>
                      <a:cubicBezTo>
                        <a:pt x="12519" y="1007"/>
                        <a:pt x="15144" y="0"/>
                        <a:pt x="18173" y="0"/>
                      </a:cubicBezTo>
                      <a:lnTo>
                        <a:pt x="103787" y="0"/>
                      </a:lnTo>
                      <a:cubicBezTo>
                        <a:pt x="108431" y="0"/>
                        <a:pt x="112065" y="1007"/>
                        <a:pt x="114690" y="3022"/>
                      </a:cubicBezTo>
                      <a:cubicBezTo>
                        <a:pt x="117113" y="5037"/>
                        <a:pt x="118527" y="7857"/>
                        <a:pt x="118527" y="11483"/>
                      </a:cubicBezTo>
                      <a:cubicBezTo>
                        <a:pt x="118527" y="14103"/>
                        <a:pt x="117921" y="16520"/>
                        <a:pt x="116508" y="18534"/>
                      </a:cubicBezTo>
                      <a:cubicBezTo>
                        <a:pt x="115094" y="20549"/>
                        <a:pt x="112873" y="23168"/>
                        <a:pt x="109642" y="26392"/>
                      </a:cubicBezTo>
                      <a:lnTo>
                        <a:pt x="66230" y="71519"/>
                      </a:lnTo>
                      <a:cubicBezTo>
                        <a:pt x="85008" y="73534"/>
                        <a:pt x="98940" y="79175"/>
                        <a:pt x="107825" y="88643"/>
                      </a:cubicBezTo>
                      <a:cubicBezTo>
                        <a:pt x="116710" y="97910"/>
                        <a:pt x="121152" y="109998"/>
                        <a:pt x="121152" y="124504"/>
                      </a:cubicBezTo>
                      <a:cubicBezTo>
                        <a:pt x="121152" y="132562"/>
                        <a:pt x="119738" y="139815"/>
                        <a:pt x="117113" y="146664"/>
                      </a:cubicBezTo>
                      <a:cubicBezTo>
                        <a:pt x="114488" y="153514"/>
                        <a:pt x="110450" y="159558"/>
                        <a:pt x="105402" y="164796"/>
                      </a:cubicBezTo>
                      <a:cubicBezTo>
                        <a:pt x="100354" y="170034"/>
                        <a:pt x="93691" y="174265"/>
                        <a:pt x="85614" y="177286"/>
                      </a:cubicBezTo>
                      <a:cubicBezTo>
                        <a:pt x="77537" y="180309"/>
                        <a:pt x="68451" y="181920"/>
                        <a:pt x="58355" y="181920"/>
                      </a:cubicBezTo>
                      <a:cubicBezTo>
                        <a:pt x="50076" y="181920"/>
                        <a:pt x="41999" y="180711"/>
                        <a:pt x="34528" y="178092"/>
                      </a:cubicBezTo>
                      <a:cubicBezTo>
                        <a:pt x="26855" y="175675"/>
                        <a:pt x="20798" y="172452"/>
                        <a:pt x="15952" y="168825"/>
                      </a:cubicBezTo>
                      <a:cubicBezTo>
                        <a:pt x="11106" y="165199"/>
                        <a:pt x="7269" y="161371"/>
                        <a:pt x="4442" y="157543"/>
                      </a:cubicBezTo>
                      <a:cubicBezTo>
                        <a:pt x="1615" y="153715"/>
                        <a:pt x="202" y="150291"/>
                        <a:pt x="202" y="147269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B0E2C097-03E2-B40F-EB44-B1C63650B31F}"/>
                  </a:ext>
                </a:extLst>
              </p:cNvPr>
              <p:cNvSpPr/>
              <p:nvPr/>
            </p:nvSpPr>
            <p:spPr>
              <a:xfrm>
                <a:off x="3569430" y="3206914"/>
                <a:ext cx="43210" cy="43112"/>
              </a:xfrm>
              <a:custGeom>
                <a:avLst/>
                <a:gdLst>
                  <a:gd name="connsiteX0" fmla="*/ 43211 w 43210"/>
                  <a:gd name="connsiteY0" fmla="*/ 21556 h 43112"/>
                  <a:gd name="connsiteX1" fmla="*/ 21605 w 43210"/>
                  <a:gd name="connsiteY1" fmla="*/ 43113 h 43112"/>
                  <a:gd name="connsiteX2" fmla="*/ 0 w 43210"/>
                  <a:gd name="connsiteY2" fmla="*/ 21556 h 43112"/>
                  <a:gd name="connsiteX3" fmla="*/ 21605 w 43210"/>
                  <a:gd name="connsiteY3" fmla="*/ 0 h 43112"/>
                  <a:gd name="connsiteX4" fmla="*/ 43211 w 43210"/>
                  <a:gd name="connsiteY4" fmla="*/ 21556 h 43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10" h="43112">
                    <a:moveTo>
                      <a:pt x="43211" y="21556"/>
                    </a:moveTo>
                    <a:cubicBezTo>
                      <a:pt x="43211" y="33462"/>
                      <a:pt x="33538" y="43113"/>
                      <a:pt x="21605" y="43113"/>
                    </a:cubicBezTo>
                    <a:cubicBezTo>
                      <a:pt x="9673" y="43113"/>
                      <a:pt x="0" y="33462"/>
                      <a:pt x="0" y="21556"/>
                    </a:cubicBezTo>
                    <a:cubicBezTo>
                      <a:pt x="0" y="9651"/>
                      <a:pt x="9673" y="0"/>
                      <a:pt x="21605" y="0"/>
                    </a:cubicBezTo>
                    <a:cubicBezTo>
                      <a:pt x="33538" y="0"/>
                      <a:pt x="43211" y="9651"/>
                      <a:pt x="43211" y="215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B17F5675-7C60-6AD2-645C-1B58E4F4A845}"/>
                </a:ext>
              </a:extLst>
            </p:cNvPr>
            <p:cNvSpPr/>
            <p:nvPr/>
          </p:nvSpPr>
          <p:spPr>
            <a:xfrm>
              <a:off x="420292" y="2908549"/>
              <a:ext cx="4934309" cy="31025"/>
            </a:xfrm>
            <a:custGeom>
              <a:avLst/>
              <a:gdLst>
                <a:gd name="connsiteX0" fmla="*/ 4918763 w 4934309"/>
                <a:gd name="connsiteY0" fmla="*/ 31025 h 31025"/>
                <a:gd name="connsiteX1" fmla="*/ 15548 w 4934309"/>
                <a:gd name="connsiteY1" fmla="*/ 31025 h 31025"/>
                <a:gd name="connsiteX2" fmla="*/ 0 w 4934309"/>
                <a:gd name="connsiteY2" fmla="*/ 15513 h 31025"/>
                <a:gd name="connsiteX3" fmla="*/ 15548 w 4934309"/>
                <a:gd name="connsiteY3" fmla="*/ 0 h 31025"/>
                <a:gd name="connsiteX4" fmla="*/ 4918763 w 4934309"/>
                <a:gd name="connsiteY4" fmla="*/ 0 h 31025"/>
                <a:gd name="connsiteX5" fmla="*/ 4934310 w 4934309"/>
                <a:gd name="connsiteY5" fmla="*/ 15513 h 31025"/>
                <a:gd name="connsiteX6" fmla="*/ 4918763 w 4934309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4309" h="31025">
                  <a:moveTo>
                    <a:pt x="4918763" y="31025"/>
                  </a:moveTo>
                  <a:lnTo>
                    <a:pt x="15548" y="31025"/>
                  </a:lnTo>
                  <a:cubicBezTo>
                    <a:pt x="7067" y="31025"/>
                    <a:pt x="0" y="24176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4918763" y="0"/>
                  </a:lnTo>
                  <a:cubicBezTo>
                    <a:pt x="4927243" y="0"/>
                    <a:pt x="4934310" y="6850"/>
                    <a:pt x="4934310" y="15513"/>
                  </a:cubicBezTo>
                  <a:cubicBezTo>
                    <a:pt x="4934310" y="24176"/>
                    <a:pt x="4927445" y="31025"/>
                    <a:pt x="4918763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8F6D14DB-13FE-F323-F810-92CB0448D912}"/>
                </a:ext>
              </a:extLst>
            </p:cNvPr>
            <p:cNvSpPr/>
            <p:nvPr/>
          </p:nvSpPr>
          <p:spPr>
            <a:xfrm>
              <a:off x="4209313" y="547417"/>
              <a:ext cx="1145288" cy="31025"/>
            </a:xfrm>
            <a:custGeom>
              <a:avLst/>
              <a:gdLst>
                <a:gd name="connsiteX0" fmla="*/ 1129741 w 1145288"/>
                <a:gd name="connsiteY0" fmla="*/ 31025 h 31025"/>
                <a:gd name="connsiteX1" fmla="*/ 15548 w 1145288"/>
                <a:gd name="connsiteY1" fmla="*/ 31025 h 31025"/>
                <a:gd name="connsiteX2" fmla="*/ 0 w 1145288"/>
                <a:gd name="connsiteY2" fmla="*/ 15513 h 31025"/>
                <a:gd name="connsiteX3" fmla="*/ 15548 w 1145288"/>
                <a:gd name="connsiteY3" fmla="*/ 0 h 31025"/>
                <a:gd name="connsiteX4" fmla="*/ 1129741 w 1145288"/>
                <a:gd name="connsiteY4" fmla="*/ 0 h 31025"/>
                <a:gd name="connsiteX5" fmla="*/ 1145288 w 1145288"/>
                <a:gd name="connsiteY5" fmla="*/ 15513 h 31025"/>
                <a:gd name="connsiteX6" fmla="*/ 1129741 w 1145288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288" h="31025">
                  <a:moveTo>
                    <a:pt x="1129741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6" y="0"/>
                    <a:pt x="15548" y="0"/>
                  </a:cubicBezTo>
                  <a:lnTo>
                    <a:pt x="1129741" y="0"/>
                  </a:lnTo>
                  <a:cubicBezTo>
                    <a:pt x="1138221" y="0"/>
                    <a:pt x="1145288" y="6850"/>
                    <a:pt x="1145288" y="15513"/>
                  </a:cubicBezTo>
                  <a:cubicBezTo>
                    <a:pt x="1145288" y="24175"/>
                    <a:pt x="1138423" y="31025"/>
                    <a:pt x="1129741" y="31025"/>
                  </a:cubicBezTo>
                  <a:close/>
                </a:path>
              </a:pathLst>
            </a:custGeom>
            <a:solidFill>
              <a:schemeClr val="bg1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EC5A710D-5408-42B3-1587-A8FC1CC04657}"/>
                </a:ext>
              </a:extLst>
            </p:cNvPr>
            <p:cNvSpPr/>
            <p:nvPr/>
          </p:nvSpPr>
          <p:spPr>
            <a:xfrm>
              <a:off x="420292" y="547417"/>
              <a:ext cx="1145086" cy="31025"/>
            </a:xfrm>
            <a:custGeom>
              <a:avLst/>
              <a:gdLst>
                <a:gd name="connsiteX0" fmla="*/ 1129538 w 1145086"/>
                <a:gd name="connsiteY0" fmla="*/ 31025 h 31025"/>
                <a:gd name="connsiteX1" fmla="*/ 15548 w 1145086"/>
                <a:gd name="connsiteY1" fmla="*/ 31025 h 31025"/>
                <a:gd name="connsiteX2" fmla="*/ 0 w 1145086"/>
                <a:gd name="connsiteY2" fmla="*/ 15513 h 31025"/>
                <a:gd name="connsiteX3" fmla="*/ 15548 w 1145086"/>
                <a:gd name="connsiteY3" fmla="*/ 0 h 31025"/>
                <a:gd name="connsiteX4" fmla="*/ 1129538 w 1145086"/>
                <a:gd name="connsiteY4" fmla="*/ 0 h 31025"/>
                <a:gd name="connsiteX5" fmla="*/ 1145086 w 1145086"/>
                <a:gd name="connsiteY5" fmla="*/ 15513 h 31025"/>
                <a:gd name="connsiteX6" fmla="*/ 1129538 w 1145086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086" h="31025">
                  <a:moveTo>
                    <a:pt x="1129538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1129538" y="0"/>
                  </a:lnTo>
                  <a:cubicBezTo>
                    <a:pt x="1138019" y="0"/>
                    <a:pt x="1145086" y="6850"/>
                    <a:pt x="1145086" y="15513"/>
                  </a:cubicBezTo>
                  <a:cubicBezTo>
                    <a:pt x="1145086" y="24175"/>
                    <a:pt x="1138221" y="31025"/>
                    <a:pt x="1129538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347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G SKO23_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696D084-8125-D004-1DB9-6FE0DF9F4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person, cellphone, yellow&#10;&#10;Description automatically generated">
            <a:extLst>
              <a:ext uri="{FF2B5EF4-FFF2-40B4-BE49-F238E27FC236}">
                <a16:creationId xmlns:a16="http://schemas.microsoft.com/office/drawing/2014/main" id="{6EA7824E-2E14-2A62-0F37-B788B175FB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4" y="0"/>
            <a:ext cx="12180176" cy="6858000"/>
          </a:xfrm>
          <a:prstGeom prst="rect">
            <a:avLst/>
          </a:prstGeom>
        </p:spPr>
      </p:pic>
      <p:sp>
        <p:nvSpPr>
          <p:cNvPr id="6" name="Presenter's Name" descr="Presenter's Name">
            <a:extLst>
              <a:ext uri="{FF2B5EF4-FFF2-40B4-BE49-F238E27FC236}">
                <a16:creationId xmlns:a16="http://schemas.microsoft.com/office/drawing/2014/main" id="{3F4FEDAD-E7EE-6A2B-273B-FF0F17C5C3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6681" y="5433677"/>
            <a:ext cx="5299319" cy="2912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7" name="Presentation Title" descr="Presentation Title">
            <a:extLst>
              <a:ext uri="{FF2B5EF4-FFF2-40B4-BE49-F238E27FC236}">
                <a16:creationId xmlns:a16="http://schemas.microsoft.com/office/drawing/2014/main" id="{43614E9A-B3FD-4309-3AEC-731829F44C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6681" y="4008034"/>
            <a:ext cx="5299319" cy="121322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8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Copyright" descr="© UKG Inc.  All rights reserved.  ">
            <a:extLst>
              <a:ext uri="{FF2B5EF4-FFF2-40B4-BE49-F238E27FC236}">
                <a16:creationId xmlns:a16="http://schemas.microsoft.com/office/drawing/2014/main" id="{43D13EAA-5030-5F25-7353-9A092D7DF905}"/>
              </a:ext>
            </a:extLst>
          </p:cNvPr>
          <p:cNvSpPr txBox="1">
            <a:spLocks/>
          </p:cNvSpPr>
          <p:nvPr/>
        </p:nvSpPr>
        <p:spPr>
          <a:xfrm>
            <a:off x="376681" y="6264389"/>
            <a:ext cx="5050970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0" i="0" kern="1200" spc="0" baseline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200" b="0" spc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FAFAE71-8EAA-5784-969E-99B418B44FDE}"/>
              </a:ext>
            </a:extLst>
          </p:cNvPr>
          <p:cNvGrpSpPr/>
          <p:nvPr/>
        </p:nvGrpSpPr>
        <p:grpSpPr>
          <a:xfrm>
            <a:off x="2964682" y="3319665"/>
            <a:ext cx="9240249" cy="3549559"/>
            <a:chOff x="2964682" y="3290637"/>
            <a:chExt cx="9240249" cy="3549559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EFA3C92-F001-2674-E4F7-7581B3485D87}"/>
                </a:ext>
              </a:extLst>
            </p:cNvPr>
            <p:cNvGrpSpPr/>
            <p:nvPr/>
          </p:nvGrpSpPr>
          <p:grpSpPr>
            <a:xfrm>
              <a:off x="2964682" y="3290637"/>
              <a:ext cx="9240249" cy="3549559"/>
              <a:chOff x="2964682" y="3290637"/>
              <a:chExt cx="9240249" cy="3549559"/>
            </a:xfrm>
          </p:grpSpPr>
          <p:pic>
            <p:nvPicPr>
              <p:cNvPr id="154" name="Picture 153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3ADF207-0149-FC85-8EE3-0D133552FC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alphaModFix amt="6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64682" y="3290637"/>
                <a:ext cx="9240249" cy="3549559"/>
              </a:xfrm>
              <a:prstGeom prst="rect">
                <a:avLst/>
              </a:prstGeom>
            </p:spPr>
          </p:pic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7EA2B6AE-D860-B793-B829-F1DAAF77D39E}"/>
                  </a:ext>
                </a:extLst>
              </p:cNvPr>
              <p:cNvSpPr/>
              <p:nvPr/>
            </p:nvSpPr>
            <p:spPr>
              <a:xfrm rot="15316798">
                <a:off x="8951751" y="5270680"/>
                <a:ext cx="445892" cy="44564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19034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A3E90BB-78FB-9622-42F8-386521993646}"/>
                </a:ext>
              </a:extLst>
            </p:cNvPr>
            <p:cNvGrpSpPr/>
            <p:nvPr/>
          </p:nvGrpSpPr>
          <p:grpSpPr>
            <a:xfrm>
              <a:off x="7047443" y="4590975"/>
              <a:ext cx="2693504" cy="1157169"/>
              <a:chOff x="7047443" y="4590975"/>
              <a:chExt cx="2693504" cy="1157169"/>
            </a:xfrm>
          </p:grpSpPr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C5CB061-7D00-12EB-4CBE-EEA611D4CF5F}"/>
                  </a:ext>
                </a:extLst>
              </p:cNvPr>
              <p:cNvSpPr/>
              <p:nvPr/>
            </p:nvSpPr>
            <p:spPr>
              <a:xfrm rot="15313802">
                <a:off x="7047314" y="5273975"/>
                <a:ext cx="474298" cy="47403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24164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2C271951-8A30-CD27-B833-8AFC673C5A36}"/>
                  </a:ext>
                </a:extLst>
              </p:cNvPr>
              <p:cNvGrpSpPr/>
              <p:nvPr/>
            </p:nvGrpSpPr>
            <p:grpSpPr>
              <a:xfrm rot="16200000">
                <a:off x="9029764" y="4354233"/>
                <a:ext cx="474441" cy="947925"/>
                <a:chOff x="8371466" y="-1667395"/>
                <a:chExt cx="474441" cy="947925"/>
              </a:xfrm>
            </p:grpSpPr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25FA513D-FDC4-BF08-75C1-9BC6AB64E3A9}"/>
                    </a:ext>
                  </a:extLst>
                </p:cNvPr>
                <p:cNvSpPr/>
                <p:nvPr/>
              </p:nvSpPr>
              <p:spPr>
                <a:xfrm rot="16200000">
                  <a:off x="8134925" y="-1430452"/>
                  <a:ext cx="947925" cy="474039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89 w 1001247"/>
                    <a:gd name="connsiteY1" fmla="*/ 0 h 500704"/>
                    <a:gd name="connsiteX2" fmla="*/ 0 w 1001247"/>
                    <a:gd name="connsiteY2" fmla="*/ 250352 h 500704"/>
                    <a:gd name="connsiteX3" fmla="*/ 250489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89" y="0"/>
                      </a:lnTo>
                      <a:cubicBezTo>
                        <a:pt x="112157" y="0"/>
                        <a:pt x="0" y="112096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6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05C3DD">
                    <a:alpha val="26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4" name="Freeform 133">
                  <a:extLst>
                    <a:ext uri="{FF2B5EF4-FFF2-40B4-BE49-F238E27FC236}">
                      <a16:creationId xmlns:a16="http://schemas.microsoft.com/office/drawing/2014/main" id="{C2A8475A-B6B0-093F-7A53-651769440510}"/>
                    </a:ext>
                  </a:extLst>
                </p:cNvPr>
                <p:cNvSpPr/>
                <p:nvPr/>
              </p:nvSpPr>
              <p:spPr>
                <a:xfrm rot="11029800">
                  <a:off x="8371466" y="-1666369"/>
                  <a:ext cx="474299" cy="47403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1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6" name="Graphic 74">
            <a:extLst>
              <a:ext uri="{FF2B5EF4-FFF2-40B4-BE49-F238E27FC236}">
                <a16:creationId xmlns:a16="http://schemas.microsoft.com/office/drawing/2014/main" id="{DD997BF3-EC50-C6DD-47C6-DD323339B53F}"/>
              </a:ext>
            </a:extLst>
          </p:cNvPr>
          <p:cNvGrpSpPr/>
          <p:nvPr/>
        </p:nvGrpSpPr>
        <p:grpSpPr>
          <a:xfrm>
            <a:off x="420292" y="364490"/>
            <a:ext cx="4934309" cy="2957257"/>
            <a:chOff x="420292" y="364490"/>
            <a:chExt cx="4934309" cy="2957257"/>
          </a:xfrm>
        </p:grpSpPr>
        <p:grpSp>
          <p:nvGrpSpPr>
            <p:cNvPr id="77" name="Graphic 74">
              <a:extLst>
                <a:ext uri="{FF2B5EF4-FFF2-40B4-BE49-F238E27FC236}">
                  <a16:creationId xmlns:a16="http://schemas.microsoft.com/office/drawing/2014/main" id="{B468C9CA-D6EC-A88D-DA90-9BC41E42A168}"/>
                </a:ext>
              </a:extLst>
            </p:cNvPr>
            <p:cNvGrpSpPr/>
            <p:nvPr/>
          </p:nvGrpSpPr>
          <p:grpSpPr>
            <a:xfrm>
              <a:off x="1789710" y="364490"/>
              <a:ext cx="2196279" cy="399095"/>
              <a:chOff x="1789710" y="364490"/>
              <a:chExt cx="2196279" cy="399095"/>
            </a:xfrm>
            <a:solidFill>
              <a:srgbClr val="FFFFFF"/>
            </a:solidFill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05885711-0C92-EDDD-D8A8-4E7B13593997}"/>
                  </a:ext>
                </a:extLst>
              </p:cNvPr>
              <p:cNvSpPr/>
              <p:nvPr/>
            </p:nvSpPr>
            <p:spPr>
              <a:xfrm>
                <a:off x="1789710" y="366303"/>
                <a:ext cx="294398" cy="395670"/>
              </a:xfrm>
              <a:custGeom>
                <a:avLst/>
                <a:gdLst>
                  <a:gd name="connsiteX0" fmla="*/ 202 w 294398"/>
                  <a:gd name="connsiteY0" fmla="*/ 25989 h 395670"/>
                  <a:gd name="connsiteX1" fmla="*/ 7673 w 294398"/>
                  <a:gd name="connsiteY1" fmla="*/ 7454 h 395670"/>
                  <a:gd name="connsiteX2" fmla="*/ 26653 w 294398"/>
                  <a:gd name="connsiteY2" fmla="*/ 0 h 395670"/>
                  <a:gd name="connsiteX3" fmla="*/ 157699 w 294398"/>
                  <a:gd name="connsiteY3" fmla="*/ 0 h 395670"/>
                  <a:gd name="connsiteX4" fmla="*/ 245534 w 294398"/>
                  <a:gd name="connsiteY4" fmla="*/ 30421 h 395670"/>
                  <a:gd name="connsiteX5" fmla="*/ 280870 w 294398"/>
                  <a:gd name="connsiteY5" fmla="*/ 106573 h 395670"/>
                  <a:gd name="connsiteX6" fmla="*/ 262496 w 294398"/>
                  <a:gd name="connsiteY6" fmla="*/ 159961 h 395670"/>
                  <a:gd name="connsiteX7" fmla="*/ 219890 w 294398"/>
                  <a:gd name="connsiteY7" fmla="*/ 190986 h 395670"/>
                  <a:gd name="connsiteX8" fmla="*/ 273399 w 294398"/>
                  <a:gd name="connsiteY8" fmla="*/ 225033 h 395670"/>
                  <a:gd name="connsiteX9" fmla="*/ 294399 w 294398"/>
                  <a:gd name="connsiteY9" fmla="*/ 286277 h 395670"/>
                  <a:gd name="connsiteX10" fmla="*/ 259265 w 294398"/>
                  <a:gd name="connsiteY10" fmla="*/ 363840 h 395670"/>
                  <a:gd name="connsiteX11" fmla="*/ 167189 w 294398"/>
                  <a:gd name="connsiteY11" fmla="*/ 395671 h 395670"/>
                  <a:gd name="connsiteX12" fmla="*/ 26451 w 294398"/>
                  <a:gd name="connsiteY12" fmla="*/ 395671 h 395670"/>
                  <a:gd name="connsiteX13" fmla="*/ 7471 w 294398"/>
                  <a:gd name="connsiteY13" fmla="*/ 388217 h 395670"/>
                  <a:gd name="connsiteX14" fmla="*/ 0 w 294398"/>
                  <a:gd name="connsiteY14" fmla="*/ 369279 h 395670"/>
                  <a:gd name="connsiteX15" fmla="*/ 0 w 294398"/>
                  <a:gd name="connsiteY15" fmla="*/ 25989 h 395670"/>
                  <a:gd name="connsiteX16" fmla="*/ 56134 w 294398"/>
                  <a:gd name="connsiteY16" fmla="*/ 49560 h 395670"/>
                  <a:gd name="connsiteX17" fmla="*/ 56134 w 294398"/>
                  <a:gd name="connsiteY17" fmla="*/ 170034 h 395670"/>
                  <a:gd name="connsiteX18" fmla="*/ 152045 w 294398"/>
                  <a:gd name="connsiteY18" fmla="*/ 170034 h 395670"/>
                  <a:gd name="connsiteX19" fmla="*/ 202525 w 294398"/>
                  <a:gd name="connsiteY19" fmla="*/ 152909 h 395670"/>
                  <a:gd name="connsiteX20" fmla="*/ 222717 w 294398"/>
                  <a:gd name="connsiteY20" fmla="*/ 110200 h 395670"/>
                  <a:gd name="connsiteX21" fmla="*/ 202122 w 294398"/>
                  <a:gd name="connsiteY21" fmla="*/ 67087 h 395670"/>
                  <a:gd name="connsiteX22" fmla="*/ 151238 w 294398"/>
                  <a:gd name="connsiteY22" fmla="*/ 49560 h 395670"/>
                  <a:gd name="connsiteX23" fmla="*/ 55932 w 294398"/>
                  <a:gd name="connsiteY23" fmla="*/ 49560 h 395670"/>
                  <a:gd name="connsiteX24" fmla="*/ 56134 w 294398"/>
                  <a:gd name="connsiteY24" fmla="*/ 217176 h 395670"/>
                  <a:gd name="connsiteX25" fmla="*/ 56134 w 294398"/>
                  <a:gd name="connsiteY25" fmla="*/ 345910 h 395670"/>
                  <a:gd name="connsiteX26" fmla="*/ 160930 w 294398"/>
                  <a:gd name="connsiteY26" fmla="*/ 345910 h 395670"/>
                  <a:gd name="connsiteX27" fmla="*/ 214439 w 294398"/>
                  <a:gd name="connsiteY27" fmla="*/ 327375 h 395670"/>
                  <a:gd name="connsiteX28" fmla="*/ 236044 w 294398"/>
                  <a:gd name="connsiteY28" fmla="*/ 281644 h 395670"/>
                  <a:gd name="connsiteX29" fmla="*/ 214439 w 294398"/>
                  <a:gd name="connsiteY29" fmla="*/ 235710 h 395670"/>
                  <a:gd name="connsiteX30" fmla="*/ 160930 w 294398"/>
                  <a:gd name="connsiteY30" fmla="*/ 217377 h 395670"/>
                  <a:gd name="connsiteX31" fmla="*/ 56134 w 294398"/>
                  <a:gd name="connsiteY31" fmla="*/ 217377 h 39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94398" h="395670">
                    <a:moveTo>
                      <a:pt x="202" y="25989"/>
                    </a:moveTo>
                    <a:cubicBezTo>
                      <a:pt x="202" y="18534"/>
                      <a:pt x="2625" y="12289"/>
                      <a:pt x="7673" y="7454"/>
                    </a:cubicBezTo>
                    <a:cubicBezTo>
                      <a:pt x="12721" y="2619"/>
                      <a:pt x="18980" y="0"/>
                      <a:pt x="26653" y="0"/>
                    </a:cubicBezTo>
                    <a:lnTo>
                      <a:pt x="157699" y="0"/>
                    </a:lnTo>
                    <a:cubicBezTo>
                      <a:pt x="192631" y="0"/>
                      <a:pt x="221910" y="10073"/>
                      <a:pt x="245534" y="30421"/>
                    </a:cubicBezTo>
                    <a:cubicBezTo>
                      <a:pt x="269159" y="50768"/>
                      <a:pt x="280870" y="76153"/>
                      <a:pt x="280870" y="106573"/>
                    </a:cubicBezTo>
                    <a:cubicBezTo>
                      <a:pt x="280870" y="127928"/>
                      <a:pt x="274813" y="145657"/>
                      <a:pt x="262496" y="159961"/>
                    </a:cubicBezTo>
                    <a:cubicBezTo>
                      <a:pt x="250380" y="174264"/>
                      <a:pt x="236044" y="184539"/>
                      <a:pt x="219890" y="190986"/>
                    </a:cubicBezTo>
                    <a:cubicBezTo>
                      <a:pt x="241496" y="197433"/>
                      <a:pt x="259265" y="208714"/>
                      <a:pt x="273399" y="225033"/>
                    </a:cubicBezTo>
                    <a:cubicBezTo>
                      <a:pt x="287534" y="241351"/>
                      <a:pt x="294399" y="261699"/>
                      <a:pt x="294399" y="286277"/>
                    </a:cubicBezTo>
                    <a:cubicBezTo>
                      <a:pt x="294399" y="316698"/>
                      <a:pt x="282687" y="342485"/>
                      <a:pt x="259265" y="363840"/>
                    </a:cubicBezTo>
                    <a:cubicBezTo>
                      <a:pt x="235842" y="384993"/>
                      <a:pt x="205150" y="395671"/>
                      <a:pt x="167189" y="395671"/>
                    </a:cubicBezTo>
                    <a:lnTo>
                      <a:pt x="26451" y="395671"/>
                    </a:lnTo>
                    <a:cubicBezTo>
                      <a:pt x="18779" y="395671"/>
                      <a:pt x="12519" y="393253"/>
                      <a:pt x="7471" y="388217"/>
                    </a:cubicBezTo>
                    <a:cubicBezTo>
                      <a:pt x="2423" y="383180"/>
                      <a:pt x="0" y="376935"/>
                      <a:pt x="0" y="369279"/>
                    </a:cubicBezTo>
                    <a:lnTo>
                      <a:pt x="0" y="25989"/>
                    </a:lnTo>
                    <a:close/>
                    <a:moveTo>
                      <a:pt x="56134" y="49560"/>
                    </a:moveTo>
                    <a:lnTo>
                      <a:pt x="56134" y="170034"/>
                    </a:lnTo>
                    <a:lnTo>
                      <a:pt x="152045" y="170034"/>
                    </a:lnTo>
                    <a:cubicBezTo>
                      <a:pt x="172237" y="170034"/>
                      <a:pt x="188997" y="164393"/>
                      <a:pt x="202525" y="152909"/>
                    </a:cubicBezTo>
                    <a:cubicBezTo>
                      <a:pt x="216054" y="141628"/>
                      <a:pt x="222717" y="127324"/>
                      <a:pt x="222717" y="110200"/>
                    </a:cubicBezTo>
                    <a:cubicBezTo>
                      <a:pt x="222717" y="93075"/>
                      <a:pt x="215852" y="78772"/>
                      <a:pt x="202122" y="67087"/>
                    </a:cubicBezTo>
                    <a:cubicBezTo>
                      <a:pt x="188391" y="55402"/>
                      <a:pt x="171430" y="49560"/>
                      <a:pt x="151238" y="49560"/>
                    </a:cubicBezTo>
                    <a:lnTo>
                      <a:pt x="55932" y="49560"/>
                    </a:lnTo>
                    <a:close/>
                    <a:moveTo>
                      <a:pt x="56134" y="217176"/>
                    </a:moveTo>
                    <a:lnTo>
                      <a:pt x="56134" y="345910"/>
                    </a:lnTo>
                    <a:lnTo>
                      <a:pt x="160930" y="345910"/>
                    </a:lnTo>
                    <a:cubicBezTo>
                      <a:pt x="182131" y="345910"/>
                      <a:pt x="199900" y="339665"/>
                      <a:pt x="214439" y="327375"/>
                    </a:cubicBezTo>
                    <a:cubicBezTo>
                      <a:pt x="228775" y="315086"/>
                      <a:pt x="236044" y="299775"/>
                      <a:pt x="236044" y="281644"/>
                    </a:cubicBezTo>
                    <a:cubicBezTo>
                      <a:pt x="236044" y="263512"/>
                      <a:pt x="228775" y="247999"/>
                      <a:pt x="214439" y="235710"/>
                    </a:cubicBezTo>
                    <a:cubicBezTo>
                      <a:pt x="200102" y="223421"/>
                      <a:pt x="182333" y="217377"/>
                      <a:pt x="160930" y="217377"/>
                    </a:cubicBezTo>
                    <a:lnTo>
                      <a:pt x="56134" y="217377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A7111DD5-2246-2828-3DD5-33DB792394BC}"/>
                  </a:ext>
                </a:extLst>
              </p:cNvPr>
              <p:cNvSpPr/>
              <p:nvPr/>
            </p:nvSpPr>
            <p:spPr>
              <a:xfrm>
                <a:off x="2230501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4 w 257447"/>
                  <a:gd name="connsiteY4" fmla="*/ 7454 h 396476"/>
                  <a:gd name="connsiteX5" fmla="*/ 257246 w 257447"/>
                  <a:gd name="connsiteY5" fmla="*/ 26593 h 396476"/>
                  <a:gd name="connsiteX6" fmla="*/ 249774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6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6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8" y="2418"/>
                      <a:pt x="249774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4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4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6" y="351349"/>
                    </a:cubicBezTo>
                    <a:cubicBezTo>
                      <a:pt x="254822" y="356386"/>
                      <a:pt x="257448" y="362631"/>
                      <a:pt x="257448" y="370488"/>
                    </a:cubicBezTo>
                    <a:cubicBezTo>
                      <a:pt x="257448" y="378345"/>
                      <a:pt x="254822" y="384389"/>
                      <a:pt x="249976" y="389224"/>
                    </a:cubicBezTo>
                    <a:cubicBezTo>
                      <a:pt x="244928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82173323-A013-D816-F592-998EFA696638}"/>
                  </a:ext>
                </a:extLst>
              </p:cNvPr>
              <p:cNvSpPr/>
              <p:nvPr/>
            </p:nvSpPr>
            <p:spPr>
              <a:xfrm>
                <a:off x="2785174" y="365698"/>
                <a:ext cx="308129" cy="397886"/>
              </a:xfrm>
              <a:custGeom>
                <a:avLst/>
                <a:gdLst>
                  <a:gd name="connsiteX0" fmla="*/ 182333 w 308129"/>
                  <a:gd name="connsiteY0" fmla="*/ 52582 h 397886"/>
                  <a:gd name="connsiteX1" fmla="*/ 182333 w 308129"/>
                  <a:gd name="connsiteY1" fmla="*/ 370085 h 397886"/>
                  <a:gd name="connsiteX2" fmla="*/ 174257 w 308129"/>
                  <a:gd name="connsiteY2" fmla="*/ 390030 h 397886"/>
                  <a:gd name="connsiteX3" fmla="*/ 153863 w 308129"/>
                  <a:gd name="connsiteY3" fmla="*/ 397887 h 397886"/>
                  <a:gd name="connsiteX4" fmla="*/ 133873 w 308129"/>
                  <a:gd name="connsiteY4" fmla="*/ 390030 h 397886"/>
                  <a:gd name="connsiteX5" fmla="*/ 125998 w 308129"/>
                  <a:gd name="connsiteY5" fmla="*/ 370085 h 397886"/>
                  <a:gd name="connsiteX6" fmla="*/ 125998 w 308129"/>
                  <a:gd name="connsiteY6" fmla="*/ 52582 h 397886"/>
                  <a:gd name="connsiteX7" fmla="*/ 26048 w 308129"/>
                  <a:gd name="connsiteY7" fmla="*/ 52582 h 397886"/>
                  <a:gd name="connsiteX8" fmla="*/ 7269 w 308129"/>
                  <a:gd name="connsiteY8" fmla="*/ 45329 h 397886"/>
                  <a:gd name="connsiteX9" fmla="*/ 0 w 308129"/>
                  <a:gd name="connsiteY9" fmla="*/ 25989 h 397886"/>
                  <a:gd name="connsiteX10" fmla="*/ 7269 w 308129"/>
                  <a:gd name="connsiteY10" fmla="*/ 7253 h 397886"/>
                  <a:gd name="connsiteX11" fmla="*/ 26048 w 308129"/>
                  <a:gd name="connsiteY11" fmla="*/ 0 h 397886"/>
                  <a:gd name="connsiteX12" fmla="*/ 282082 w 308129"/>
                  <a:gd name="connsiteY12" fmla="*/ 0 h 397886"/>
                  <a:gd name="connsiteX13" fmla="*/ 300860 w 308129"/>
                  <a:gd name="connsiteY13" fmla="*/ 7253 h 397886"/>
                  <a:gd name="connsiteX14" fmla="*/ 308129 w 308129"/>
                  <a:gd name="connsiteY14" fmla="*/ 26593 h 397886"/>
                  <a:gd name="connsiteX15" fmla="*/ 300860 w 308129"/>
                  <a:gd name="connsiteY15" fmla="*/ 45329 h 397886"/>
                  <a:gd name="connsiteX16" fmla="*/ 282082 w 308129"/>
                  <a:gd name="connsiteY16" fmla="*/ 52582 h 397886"/>
                  <a:gd name="connsiteX17" fmla="*/ 182131 w 308129"/>
                  <a:gd name="connsiteY17" fmla="*/ 52582 h 3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129" h="397886">
                    <a:moveTo>
                      <a:pt x="182333" y="52582"/>
                    </a:moveTo>
                    <a:lnTo>
                      <a:pt x="182333" y="370085"/>
                    </a:lnTo>
                    <a:cubicBezTo>
                      <a:pt x="182333" y="378144"/>
                      <a:pt x="179708" y="384792"/>
                      <a:pt x="174257" y="390030"/>
                    </a:cubicBezTo>
                    <a:cubicBezTo>
                      <a:pt x="169007" y="395268"/>
                      <a:pt x="162141" y="397887"/>
                      <a:pt x="153863" y="397887"/>
                    </a:cubicBezTo>
                    <a:cubicBezTo>
                      <a:pt x="145584" y="397887"/>
                      <a:pt x="139123" y="395268"/>
                      <a:pt x="133873" y="390030"/>
                    </a:cubicBezTo>
                    <a:cubicBezTo>
                      <a:pt x="128623" y="384792"/>
                      <a:pt x="125998" y="378144"/>
                      <a:pt x="125998" y="370085"/>
                    </a:cubicBezTo>
                    <a:lnTo>
                      <a:pt x="125998" y="52582"/>
                    </a:lnTo>
                    <a:lnTo>
                      <a:pt x="26048" y="52582"/>
                    </a:lnTo>
                    <a:cubicBezTo>
                      <a:pt x="18375" y="52582"/>
                      <a:pt x="12115" y="50164"/>
                      <a:pt x="7269" y="45329"/>
                    </a:cubicBezTo>
                    <a:cubicBezTo>
                      <a:pt x="2423" y="40494"/>
                      <a:pt x="0" y="34047"/>
                      <a:pt x="0" y="25989"/>
                    </a:cubicBezTo>
                    <a:cubicBezTo>
                      <a:pt x="0" y="17930"/>
                      <a:pt x="2423" y="12088"/>
                      <a:pt x="7269" y="7253"/>
                    </a:cubicBezTo>
                    <a:cubicBezTo>
                      <a:pt x="12115" y="2418"/>
                      <a:pt x="18375" y="0"/>
                      <a:pt x="26048" y="0"/>
                    </a:cubicBezTo>
                    <a:lnTo>
                      <a:pt x="282082" y="0"/>
                    </a:lnTo>
                    <a:cubicBezTo>
                      <a:pt x="289755" y="0"/>
                      <a:pt x="296014" y="2418"/>
                      <a:pt x="300860" y="7253"/>
                    </a:cubicBezTo>
                    <a:cubicBezTo>
                      <a:pt x="305706" y="12088"/>
                      <a:pt x="308129" y="18534"/>
                      <a:pt x="308129" y="26593"/>
                    </a:cubicBezTo>
                    <a:cubicBezTo>
                      <a:pt x="308129" y="34651"/>
                      <a:pt x="305706" y="40494"/>
                      <a:pt x="300860" y="45329"/>
                    </a:cubicBezTo>
                    <a:cubicBezTo>
                      <a:pt x="296014" y="50164"/>
                      <a:pt x="289755" y="52582"/>
                      <a:pt x="282082" y="52582"/>
                    </a:cubicBezTo>
                    <a:lnTo>
                      <a:pt x="182131" y="52582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FA25B814-7826-8211-CF72-F5ED4C58D667}"/>
                  </a:ext>
                </a:extLst>
              </p:cNvPr>
              <p:cNvSpPr/>
              <p:nvPr/>
            </p:nvSpPr>
            <p:spPr>
              <a:xfrm>
                <a:off x="3220715" y="364490"/>
                <a:ext cx="333773" cy="399095"/>
              </a:xfrm>
              <a:custGeom>
                <a:avLst/>
                <a:gdLst>
                  <a:gd name="connsiteX0" fmla="*/ 277437 w 333773"/>
                  <a:gd name="connsiteY0" fmla="*/ 223220 h 399095"/>
                  <a:gd name="connsiteX1" fmla="*/ 56739 w 333773"/>
                  <a:gd name="connsiteY1" fmla="*/ 223220 h 399095"/>
                  <a:gd name="connsiteX2" fmla="*/ 56739 w 333773"/>
                  <a:gd name="connsiteY2" fmla="*/ 371294 h 399095"/>
                  <a:gd name="connsiteX3" fmla="*/ 48663 w 333773"/>
                  <a:gd name="connsiteY3" fmla="*/ 391239 h 399095"/>
                  <a:gd name="connsiteX4" fmla="*/ 28269 w 333773"/>
                  <a:gd name="connsiteY4" fmla="*/ 399096 h 399095"/>
                  <a:gd name="connsiteX5" fmla="*/ 8077 w 333773"/>
                  <a:gd name="connsiteY5" fmla="*/ 391239 h 399095"/>
                  <a:gd name="connsiteX6" fmla="*/ 0 w 333773"/>
                  <a:gd name="connsiteY6" fmla="*/ 371294 h 399095"/>
                  <a:gd name="connsiteX7" fmla="*/ 0 w 333773"/>
                  <a:gd name="connsiteY7" fmla="*/ 27802 h 399095"/>
                  <a:gd name="connsiteX8" fmla="*/ 8077 w 333773"/>
                  <a:gd name="connsiteY8" fmla="*/ 7857 h 399095"/>
                  <a:gd name="connsiteX9" fmla="*/ 28269 w 333773"/>
                  <a:gd name="connsiteY9" fmla="*/ 0 h 399095"/>
                  <a:gd name="connsiteX10" fmla="*/ 48663 w 333773"/>
                  <a:gd name="connsiteY10" fmla="*/ 7857 h 399095"/>
                  <a:gd name="connsiteX11" fmla="*/ 56739 w 333773"/>
                  <a:gd name="connsiteY11" fmla="*/ 27802 h 399095"/>
                  <a:gd name="connsiteX12" fmla="*/ 56739 w 333773"/>
                  <a:gd name="connsiteY12" fmla="*/ 170638 h 399095"/>
                  <a:gd name="connsiteX13" fmla="*/ 277437 w 333773"/>
                  <a:gd name="connsiteY13" fmla="*/ 170638 h 399095"/>
                  <a:gd name="connsiteX14" fmla="*/ 277437 w 333773"/>
                  <a:gd name="connsiteY14" fmla="*/ 27802 h 399095"/>
                  <a:gd name="connsiteX15" fmla="*/ 285313 w 333773"/>
                  <a:gd name="connsiteY15" fmla="*/ 7857 h 399095"/>
                  <a:gd name="connsiteX16" fmla="*/ 305302 w 333773"/>
                  <a:gd name="connsiteY16" fmla="*/ 0 h 399095"/>
                  <a:gd name="connsiteX17" fmla="*/ 325696 w 333773"/>
                  <a:gd name="connsiteY17" fmla="*/ 7857 h 399095"/>
                  <a:gd name="connsiteX18" fmla="*/ 333773 w 333773"/>
                  <a:gd name="connsiteY18" fmla="*/ 27802 h 399095"/>
                  <a:gd name="connsiteX19" fmla="*/ 333773 w 333773"/>
                  <a:gd name="connsiteY19" fmla="*/ 371294 h 399095"/>
                  <a:gd name="connsiteX20" fmla="*/ 325898 w 333773"/>
                  <a:gd name="connsiteY20" fmla="*/ 391239 h 399095"/>
                  <a:gd name="connsiteX21" fmla="*/ 305908 w 333773"/>
                  <a:gd name="connsiteY21" fmla="*/ 399096 h 399095"/>
                  <a:gd name="connsiteX22" fmla="*/ 285514 w 333773"/>
                  <a:gd name="connsiteY22" fmla="*/ 391239 h 399095"/>
                  <a:gd name="connsiteX23" fmla="*/ 277437 w 333773"/>
                  <a:gd name="connsiteY23" fmla="*/ 371294 h 399095"/>
                  <a:gd name="connsiteX24" fmla="*/ 277437 w 333773"/>
                  <a:gd name="connsiteY24" fmla="*/ 223220 h 3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33773" h="399095">
                    <a:moveTo>
                      <a:pt x="277437" y="223220"/>
                    </a:moveTo>
                    <a:lnTo>
                      <a:pt x="56739" y="223220"/>
                    </a:lnTo>
                    <a:lnTo>
                      <a:pt x="56739" y="371294"/>
                    </a:lnTo>
                    <a:cubicBezTo>
                      <a:pt x="56739" y="379353"/>
                      <a:pt x="54114" y="386001"/>
                      <a:pt x="48663" y="391239"/>
                    </a:cubicBezTo>
                    <a:cubicBezTo>
                      <a:pt x="43413" y="396477"/>
                      <a:pt x="36547" y="399096"/>
                      <a:pt x="28269" y="399096"/>
                    </a:cubicBezTo>
                    <a:cubicBezTo>
                      <a:pt x="19990" y="399096"/>
                      <a:pt x="13529" y="396477"/>
                      <a:pt x="8077" y="391239"/>
                    </a:cubicBezTo>
                    <a:cubicBezTo>
                      <a:pt x="2827" y="386001"/>
                      <a:pt x="0" y="379353"/>
                      <a:pt x="0" y="371294"/>
                    </a:cubicBezTo>
                    <a:lnTo>
                      <a:pt x="0" y="27802"/>
                    </a:lnTo>
                    <a:cubicBezTo>
                      <a:pt x="0" y="19743"/>
                      <a:pt x="2625" y="13095"/>
                      <a:pt x="8077" y="7857"/>
                    </a:cubicBezTo>
                    <a:cubicBezTo>
                      <a:pt x="13327" y="2619"/>
                      <a:pt x="20192" y="0"/>
                      <a:pt x="28269" y="0"/>
                    </a:cubicBezTo>
                    <a:cubicBezTo>
                      <a:pt x="36346" y="0"/>
                      <a:pt x="43413" y="2619"/>
                      <a:pt x="48663" y="7857"/>
                    </a:cubicBezTo>
                    <a:cubicBezTo>
                      <a:pt x="53913" y="13095"/>
                      <a:pt x="56739" y="19743"/>
                      <a:pt x="56739" y="27802"/>
                    </a:cubicBezTo>
                    <a:lnTo>
                      <a:pt x="56739" y="170638"/>
                    </a:lnTo>
                    <a:lnTo>
                      <a:pt x="277437" y="170638"/>
                    </a:lnTo>
                    <a:lnTo>
                      <a:pt x="277437" y="27802"/>
                    </a:lnTo>
                    <a:cubicBezTo>
                      <a:pt x="277437" y="19743"/>
                      <a:pt x="280062" y="13095"/>
                      <a:pt x="285313" y="7857"/>
                    </a:cubicBezTo>
                    <a:cubicBezTo>
                      <a:pt x="290562" y="2619"/>
                      <a:pt x="297226" y="0"/>
                      <a:pt x="305302" y="0"/>
                    </a:cubicBezTo>
                    <a:cubicBezTo>
                      <a:pt x="313379" y="0"/>
                      <a:pt x="320446" y="2619"/>
                      <a:pt x="325696" y="7857"/>
                    </a:cubicBezTo>
                    <a:cubicBezTo>
                      <a:pt x="330946" y="13095"/>
                      <a:pt x="333773" y="19743"/>
                      <a:pt x="333773" y="27802"/>
                    </a:cubicBezTo>
                    <a:lnTo>
                      <a:pt x="333773" y="371294"/>
                    </a:lnTo>
                    <a:cubicBezTo>
                      <a:pt x="333773" y="379353"/>
                      <a:pt x="331148" y="386001"/>
                      <a:pt x="325898" y="391239"/>
                    </a:cubicBezTo>
                    <a:cubicBezTo>
                      <a:pt x="320648" y="396477"/>
                      <a:pt x="313985" y="399096"/>
                      <a:pt x="305908" y="399096"/>
                    </a:cubicBezTo>
                    <a:cubicBezTo>
                      <a:pt x="297831" y="399096"/>
                      <a:pt x="290764" y="396477"/>
                      <a:pt x="285514" y="391239"/>
                    </a:cubicBezTo>
                    <a:cubicBezTo>
                      <a:pt x="280265" y="386001"/>
                      <a:pt x="277437" y="379353"/>
                      <a:pt x="277437" y="371294"/>
                    </a:cubicBezTo>
                    <a:lnTo>
                      <a:pt x="277437" y="223220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374CD619-82EA-1418-E004-43FC7A14D595}"/>
                  </a:ext>
                </a:extLst>
              </p:cNvPr>
              <p:cNvSpPr/>
              <p:nvPr/>
            </p:nvSpPr>
            <p:spPr>
              <a:xfrm>
                <a:off x="3728543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5 w 257447"/>
                  <a:gd name="connsiteY4" fmla="*/ 7454 h 396476"/>
                  <a:gd name="connsiteX5" fmla="*/ 257246 w 257447"/>
                  <a:gd name="connsiteY5" fmla="*/ 26593 h 396476"/>
                  <a:gd name="connsiteX6" fmla="*/ 249775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7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7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9" y="2418"/>
                      <a:pt x="249775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5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5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7" y="351349"/>
                    </a:cubicBezTo>
                    <a:cubicBezTo>
                      <a:pt x="254823" y="356386"/>
                      <a:pt x="257448" y="362631"/>
                      <a:pt x="257448" y="370488"/>
                    </a:cubicBezTo>
                    <a:cubicBezTo>
                      <a:pt x="257448" y="378345"/>
                      <a:pt x="254823" y="384389"/>
                      <a:pt x="249977" y="389224"/>
                    </a:cubicBezTo>
                    <a:cubicBezTo>
                      <a:pt x="244929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7" name="Graphic 74">
              <a:extLst>
                <a:ext uri="{FF2B5EF4-FFF2-40B4-BE49-F238E27FC236}">
                  <a16:creationId xmlns:a16="http://schemas.microsoft.com/office/drawing/2014/main" id="{3334EFFD-15FE-C160-96D5-9C90A275AF53}"/>
                </a:ext>
              </a:extLst>
            </p:cNvPr>
            <p:cNvGrpSpPr/>
            <p:nvPr/>
          </p:nvGrpSpPr>
          <p:grpSpPr>
            <a:xfrm>
              <a:off x="423724" y="930799"/>
              <a:ext cx="4928454" cy="1710611"/>
              <a:chOff x="423724" y="930799"/>
              <a:chExt cx="4928454" cy="1710611"/>
            </a:xfrm>
          </p:grpSpPr>
          <p:grpSp>
            <p:nvGrpSpPr>
              <p:cNvPr id="88" name="Graphic 74">
                <a:extLst>
                  <a:ext uri="{FF2B5EF4-FFF2-40B4-BE49-F238E27FC236}">
                    <a16:creationId xmlns:a16="http://schemas.microsoft.com/office/drawing/2014/main" id="{6DD89B4B-7F0D-DE99-536F-AAFE1F664A54}"/>
                  </a:ext>
                </a:extLst>
              </p:cNvPr>
              <p:cNvGrpSpPr/>
              <p:nvPr/>
            </p:nvGrpSpPr>
            <p:grpSpPr>
              <a:xfrm>
                <a:off x="423724" y="930799"/>
                <a:ext cx="1707028" cy="1710611"/>
                <a:chOff x="423724" y="930799"/>
                <a:chExt cx="1707028" cy="1710611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217A7F01-2064-DAEB-4DD3-C1058D17F21D}"/>
                    </a:ext>
                  </a:extLst>
                </p:cNvPr>
                <p:cNvSpPr/>
                <p:nvPr/>
              </p:nvSpPr>
              <p:spPr>
                <a:xfrm>
                  <a:off x="450781" y="958197"/>
                  <a:ext cx="1652510" cy="1656217"/>
                </a:xfrm>
                <a:custGeom>
                  <a:avLst/>
                  <a:gdLst>
                    <a:gd name="connsiteX0" fmla="*/ 826255 w 1652510"/>
                    <a:gd name="connsiteY0" fmla="*/ 1656016 h 1656217"/>
                    <a:gd name="connsiteX1" fmla="*/ 505607 w 1652510"/>
                    <a:gd name="connsiteY1" fmla="*/ 1590541 h 1656217"/>
                    <a:gd name="connsiteX2" fmla="*/ 241900 w 1652510"/>
                    <a:gd name="connsiteY2" fmla="*/ 1414262 h 1656217"/>
                    <a:gd name="connsiteX3" fmla="*/ 65624 w 1652510"/>
                    <a:gd name="connsiteY3" fmla="*/ 1149742 h 1656217"/>
                    <a:gd name="connsiteX4" fmla="*/ 0 w 1652510"/>
                    <a:gd name="connsiteY4" fmla="*/ 829217 h 1656217"/>
                    <a:gd name="connsiteX5" fmla="*/ 65624 w 1652510"/>
                    <a:gd name="connsiteY5" fmla="*/ 506273 h 1656217"/>
                    <a:gd name="connsiteX6" fmla="*/ 241900 w 1652510"/>
                    <a:gd name="connsiteY6" fmla="*/ 241754 h 1656217"/>
                    <a:gd name="connsiteX7" fmla="*/ 505607 w 1652510"/>
                    <a:gd name="connsiteY7" fmla="*/ 65475 h 1656217"/>
                    <a:gd name="connsiteX8" fmla="*/ 826255 w 1652510"/>
                    <a:gd name="connsiteY8" fmla="*/ 0 h 1656217"/>
                    <a:gd name="connsiteX9" fmla="*/ 1240392 w 1652510"/>
                    <a:gd name="connsiteY9" fmla="*/ 111408 h 1656217"/>
                    <a:gd name="connsiteX10" fmla="*/ 1541858 w 1652510"/>
                    <a:gd name="connsiteY10" fmla="*/ 414608 h 1656217"/>
                    <a:gd name="connsiteX11" fmla="*/ 1652510 w 1652510"/>
                    <a:gd name="connsiteY11" fmla="*/ 831836 h 1656217"/>
                    <a:gd name="connsiteX12" fmla="*/ 1586886 w 1652510"/>
                    <a:gd name="connsiteY12" fmla="*/ 1151757 h 1656217"/>
                    <a:gd name="connsiteX13" fmla="*/ 1410611 w 1652510"/>
                    <a:gd name="connsiteY13" fmla="*/ 1414866 h 1656217"/>
                    <a:gd name="connsiteX14" fmla="*/ 1146702 w 1652510"/>
                    <a:gd name="connsiteY14" fmla="*/ 1590742 h 1656217"/>
                    <a:gd name="connsiteX15" fmla="*/ 826053 w 1652510"/>
                    <a:gd name="connsiteY15" fmla="*/ 1656217 h 165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52510" h="1656217">
                      <a:moveTo>
                        <a:pt x="826255" y="1656016"/>
                      </a:moveTo>
                      <a:cubicBezTo>
                        <a:pt x="714997" y="1656016"/>
                        <a:pt x="607172" y="1634057"/>
                        <a:pt x="505607" y="1590541"/>
                      </a:cubicBezTo>
                      <a:cubicBezTo>
                        <a:pt x="403839" y="1547025"/>
                        <a:pt x="315197" y="1487795"/>
                        <a:pt x="241900" y="1414262"/>
                      </a:cubicBezTo>
                      <a:cubicBezTo>
                        <a:pt x="168603" y="1340728"/>
                        <a:pt x="109239" y="1251682"/>
                        <a:pt x="65624" y="1149742"/>
                      </a:cubicBezTo>
                      <a:cubicBezTo>
                        <a:pt x="22211" y="1048004"/>
                        <a:pt x="0" y="940222"/>
                        <a:pt x="0" y="829217"/>
                      </a:cubicBezTo>
                      <a:cubicBezTo>
                        <a:pt x="0" y="718211"/>
                        <a:pt x="22009" y="607810"/>
                        <a:pt x="65624" y="506273"/>
                      </a:cubicBezTo>
                      <a:cubicBezTo>
                        <a:pt x="109239" y="404334"/>
                        <a:pt x="168603" y="315288"/>
                        <a:pt x="241900" y="241754"/>
                      </a:cubicBezTo>
                      <a:cubicBezTo>
                        <a:pt x="315197" y="168221"/>
                        <a:pt x="404041" y="108789"/>
                        <a:pt x="505607" y="65475"/>
                      </a:cubicBezTo>
                      <a:cubicBezTo>
                        <a:pt x="607172" y="22161"/>
                        <a:pt x="714997" y="0"/>
                        <a:pt x="826255" y="0"/>
                      </a:cubicBezTo>
                      <a:cubicBezTo>
                        <a:pt x="974464" y="0"/>
                        <a:pt x="1113991" y="37472"/>
                        <a:pt x="1240392" y="111408"/>
                      </a:cubicBezTo>
                      <a:cubicBezTo>
                        <a:pt x="1366996" y="185546"/>
                        <a:pt x="1468360" y="287486"/>
                        <a:pt x="1541858" y="414608"/>
                      </a:cubicBezTo>
                      <a:cubicBezTo>
                        <a:pt x="1615155" y="541731"/>
                        <a:pt x="1652510" y="682150"/>
                        <a:pt x="1652510" y="831836"/>
                      </a:cubicBezTo>
                      <a:cubicBezTo>
                        <a:pt x="1652510" y="942841"/>
                        <a:pt x="1630501" y="1050422"/>
                        <a:pt x="1586886" y="1151757"/>
                      </a:cubicBezTo>
                      <a:cubicBezTo>
                        <a:pt x="1543272" y="1253294"/>
                        <a:pt x="1483907" y="1341735"/>
                        <a:pt x="1410611" y="1414866"/>
                      </a:cubicBezTo>
                      <a:cubicBezTo>
                        <a:pt x="1337314" y="1487997"/>
                        <a:pt x="1248469" y="1547226"/>
                        <a:pt x="1146702" y="1590742"/>
                      </a:cubicBezTo>
                      <a:cubicBezTo>
                        <a:pt x="1045136" y="1634057"/>
                        <a:pt x="937311" y="1656217"/>
                        <a:pt x="826053" y="1656217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EC665C1D-5D26-4F1D-11B6-C95FA35B11C4}"/>
                    </a:ext>
                  </a:extLst>
                </p:cNvPr>
                <p:cNvSpPr/>
                <p:nvPr/>
              </p:nvSpPr>
              <p:spPr>
                <a:xfrm>
                  <a:off x="423724" y="930799"/>
                  <a:ext cx="1707028" cy="1710611"/>
                </a:xfrm>
                <a:custGeom>
                  <a:avLst/>
                  <a:gdLst>
                    <a:gd name="connsiteX0" fmla="*/ 853312 w 1707028"/>
                    <a:gd name="connsiteY0" fmla="*/ 54395 h 1710611"/>
                    <a:gd name="connsiteX1" fmla="*/ 1253719 w 1707028"/>
                    <a:gd name="connsiteY1" fmla="*/ 162177 h 1710611"/>
                    <a:gd name="connsiteX2" fmla="*/ 1545291 w 1707028"/>
                    <a:gd name="connsiteY2" fmla="*/ 455505 h 1710611"/>
                    <a:gd name="connsiteX3" fmla="*/ 1652308 w 1707028"/>
                    <a:gd name="connsiteY3" fmla="*/ 859235 h 1710611"/>
                    <a:gd name="connsiteX4" fmla="*/ 1588906 w 1707028"/>
                    <a:gd name="connsiteY4" fmla="*/ 1168478 h 1710611"/>
                    <a:gd name="connsiteX5" fmla="*/ 1418485 w 1707028"/>
                    <a:gd name="connsiteY5" fmla="*/ 1423126 h 1710611"/>
                    <a:gd name="connsiteX6" fmla="*/ 1163259 w 1707028"/>
                    <a:gd name="connsiteY6" fmla="*/ 1593160 h 1710611"/>
                    <a:gd name="connsiteX7" fmla="*/ 853312 w 1707028"/>
                    <a:gd name="connsiteY7" fmla="*/ 1656419 h 1710611"/>
                    <a:gd name="connsiteX8" fmla="*/ 543366 w 1707028"/>
                    <a:gd name="connsiteY8" fmla="*/ 1593160 h 1710611"/>
                    <a:gd name="connsiteX9" fmla="*/ 288139 w 1707028"/>
                    <a:gd name="connsiteY9" fmla="*/ 1422522 h 1710611"/>
                    <a:gd name="connsiteX10" fmla="*/ 117719 w 1707028"/>
                    <a:gd name="connsiteY10" fmla="*/ 1166464 h 1710611"/>
                    <a:gd name="connsiteX11" fmla="*/ 54316 w 1707028"/>
                    <a:gd name="connsiteY11" fmla="*/ 856615 h 1710611"/>
                    <a:gd name="connsiteX12" fmla="*/ 117719 w 1707028"/>
                    <a:gd name="connsiteY12" fmla="*/ 544148 h 1710611"/>
                    <a:gd name="connsiteX13" fmla="*/ 288139 w 1707028"/>
                    <a:gd name="connsiteY13" fmla="*/ 288090 h 1710611"/>
                    <a:gd name="connsiteX14" fmla="*/ 543366 w 1707028"/>
                    <a:gd name="connsiteY14" fmla="*/ 117452 h 1710611"/>
                    <a:gd name="connsiteX15" fmla="*/ 853312 w 1707028"/>
                    <a:gd name="connsiteY15" fmla="*/ 54193 h 1710611"/>
                    <a:gd name="connsiteX16" fmla="*/ 853312 w 1707028"/>
                    <a:gd name="connsiteY16" fmla="*/ 0 h 1710611"/>
                    <a:gd name="connsiteX17" fmla="*/ 521962 w 1707028"/>
                    <a:gd name="connsiteY17" fmla="*/ 67691 h 1710611"/>
                    <a:gd name="connsiteX18" fmla="*/ 249573 w 1707028"/>
                    <a:gd name="connsiteY18" fmla="*/ 249813 h 1710611"/>
                    <a:gd name="connsiteX19" fmla="*/ 67643 w 1707028"/>
                    <a:gd name="connsiteY19" fmla="*/ 522793 h 1710611"/>
                    <a:gd name="connsiteX20" fmla="*/ 0 w 1707028"/>
                    <a:gd name="connsiteY20" fmla="*/ 856615 h 1710611"/>
                    <a:gd name="connsiteX21" fmla="*/ 67845 w 1707028"/>
                    <a:gd name="connsiteY21" fmla="*/ 1187819 h 1710611"/>
                    <a:gd name="connsiteX22" fmla="*/ 249775 w 1707028"/>
                    <a:gd name="connsiteY22" fmla="*/ 1460799 h 1710611"/>
                    <a:gd name="connsiteX23" fmla="*/ 522164 w 1707028"/>
                    <a:gd name="connsiteY23" fmla="*/ 1642921 h 1710611"/>
                    <a:gd name="connsiteX24" fmla="*/ 853514 w 1707028"/>
                    <a:gd name="connsiteY24" fmla="*/ 1710612 h 1710611"/>
                    <a:gd name="connsiteX25" fmla="*/ 1184864 w 1707028"/>
                    <a:gd name="connsiteY25" fmla="*/ 1642921 h 1710611"/>
                    <a:gd name="connsiteX26" fmla="*/ 1457254 w 1707028"/>
                    <a:gd name="connsiteY26" fmla="*/ 1461404 h 1710611"/>
                    <a:gd name="connsiteX27" fmla="*/ 1639184 w 1707028"/>
                    <a:gd name="connsiteY27" fmla="*/ 1189632 h 1710611"/>
                    <a:gd name="connsiteX28" fmla="*/ 1707029 w 1707028"/>
                    <a:gd name="connsiteY28" fmla="*/ 859033 h 1710611"/>
                    <a:gd name="connsiteX29" fmla="*/ 1592742 w 1707028"/>
                    <a:gd name="connsiteY29" fmla="*/ 428308 h 1710611"/>
                    <a:gd name="connsiteX30" fmla="*/ 1281584 w 1707028"/>
                    <a:gd name="connsiteY30" fmla="*/ 115236 h 1710611"/>
                    <a:gd name="connsiteX31" fmla="*/ 853716 w 1707028"/>
                    <a:gd name="connsiteY31" fmla="*/ 0 h 1710611"/>
                    <a:gd name="connsiteX32" fmla="*/ 853716 w 1707028"/>
                    <a:gd name="connsiteY32" fmla="*/ 0 h 1710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07028" h="1710611">
                      <a:moveTo>
                        <a:pt x="853312" y="54395"/>
                      </a:moveTo>
                      <a:cubicBezTo>
                        <a:pt x="996675" y="54395"/>
                        <a:pt x="1131356" y="90658"/>
                        <a:pt x="1253719" y="162177"/>
                      </a:cubicBezTo>
                      <a:cubicBezTo>
                        <a:pt x="1376284" y="233897"/>
                        <a:pt x="1474417" y="332412"/>
                        <a:pt x="1545291" y="455505"/>
                      </a:cubicBezTo>
                      <a:cubicBezTo>
                        <a:pt x="1616165" y="578397"/>
                        <a:pt x="1652308" y="714182"/>
                        <a:pt x="1652308" y="859235"/>
                      </a:cubicBezTo>
                      <a:cubicBezTo>
                        <a:pt x="1652308" y="966412"/>
                        <a:pt x="1630905" y="1070568"/>
                        <a:pt x="1588906" y="1168478"/>
                      </a:cubicBezTo>
                      <a:cubicBezTo>
                        <a:pt x="1546704" y="1266792"/>
                        <a:pt x="1489359" y="1352413"/>
                        <a:pt x="1418485" y="1423126"/>
                      </a:cubicBezTo>
                      <a:cubicBezTo>
                        <a:pt x="1347612" y="1493839"/>
                        <a:pt x="1261796" y="1551054"/>
                        <a:pt x="1163259" y="1593160"/>
                      </a:cubicBezTo>
                      <a:cubicBezTo>
                        <a:pt x="1065126" y="1635064"/>
                        <a:pt x="960936" y="1656419"/>
                        <a:pt x="853312" y="1656419"/>
                      </a:cubicBezTo>
                      <a:cubicBezTo>
                        <a:pt x="745689" y="1656419"/>
                        <a:pt x="641499" y="1635064"/>
                        <a:pt x="543366" y="1593160"/>
                      </a:cubicBezTo>
                      <a:cubicBezTo>
                        <a:pt x="444829" y="1551054"/>
                        <a:pt x="359013" y="1493638"/>
                        <a:pt x="288139" y="1422522"/>
                      </a:cubicBezTo>
                      <a:cubicBezTo>
                        <a:pt x="217266" y="1351406"/>
                        <a:pt x="159920" y="1265180"/>
                        <a:pt x="117719" y="1166464"/>
                      </a:cubicBezTo>
                      <a:cubicBezTo>
                        <a:pt x="75720" y="1068150"/>
                        <a:pt x="54316" y="963995"/>
                        <a:pt x="54316" y="856615"/>
                      </a:cubicBezTo>
                      <a:cubicBezTo>
                        <a:pt x="54316" y="749236"/>
                        <a:pt x="75720" y="642462"/>
                        <a:pt x="117719" y="544148"/>
                      </a:cubicBezTo>
                      <a:cubicBezTo>
                        <a:pt x="159920" y="445432"/>
                        <a:pt x="217266" y="359206"/>
                        <a:pt x="288139" y="288090"/>
                      </a:cubicBezTo>
                      <a:cubicBezTo>
                        <a:pt x="359013" y="216974"/>
                        <a:pt x="444829" y="159558"/>
                        <a:pt x="543366" y="117452"/>
                      </a:cubicBezTo>
                      <a:cubicBezTo>
                        <a:pt x="641499" y="75548"/>
                        <a:pt x="745891" y="54193"/>
                        <a:pt x="853312" y="54193"/>
                      </a:cubicBezTo>
                      <a:moveTo>
                        <a:pt x="853312" y="0"/>
                      </a:moveTo>
                      <a:cubicBezTo>
                        <a:pt x="737814" y="0"/>
                        <a:pt x="627364" y="22564"/>
                        <a:pt x="521962" y="67691"/>
                      </a:cubicBezTo>
                      <a:cubicBezTo>
                        <a:pt x="416560" y="112819"/>
                        <a:pt x="325696" y="173459"/>
                        <a:pt x="249573" y="249813"/>
                      </a:cubicBezTo>
                      <a:cubicBezTo>
                        <a:pt x="173449" y="326167"/>
                        <a:pt x="112873" y="417227"/>
                        <a:pt x="67643" y="522793"/>
                      </a:cubicBezTo>
                      <a:cubicBezTo>
                        <a:pt x="22413" y="628561"/>
                        <a:pt x="0" y="739768"/>
                        <a:pt x="0" y="856615"/>
                      </a:cubicBezTo>
                      <a:cubicBezTo>
                        <a:pt x="0" y="973463"/>
                        <a:pt x="22615" y="1082253"/>
                        <a:pt x="67845" y="1187819"/>
                      </a:cubicBezTo>
                      <a:cubicBezTo>
                        <a:pt x="113075" y="1293385"/>
                        <a:pt x="173651" y="1384445"/>
                        <a:pt x="249775" y="1460799"/>
                      </a:cubicBezTo>
                      <a:cubicBezTo>
                        <a:pt x="325898" y="1537153"/>
                        <a:pt x="416762" y="1597793"/>
                        <a:pt x="522164" y="1642921"/>
                      </a:cubicBezTo>
                      <a:cubicBezTo>
                        <a:pt x="627566" y="1688048"/>
                        <a:pt x="738016" y="1710612"/>
                        <a:pt x="853514" y="1710612"/>
                      </a:cubicBezTo>
                      <a:cubicBezTo>
                        <a:pt x="969012" y="1710612"/>
                        <a:pt x="1079462" y="1688048"/>
                        <a:pt x="1184864" y="1642921"/>
                      </a:cubicBezTo>
                      <a:cubicBezTo>
                        <a:pt x="1290266" y="1597793"/>
                        <a:pt x="1381130" y="1537355"/>
                        <a:pt x="1457254" y="1461404"/>
                      </a:cubicBezTo>
                      <a:cubicBezTo>
                        <a:pt x="1533378" y="1385453"/>
                        <a:pt x="1593954" y="1294795"/>
                        <a:pt x="1639184" y="1189632"/>
                      </a:cubicBezTo>
                      <a:cubicBezTo>
                        <a:pt x="1684414" y="1084469"/>
                        <a:pt x="1707029" y="974269"/>
                        <a:pt x="1707029" y="859033"/>
                      </a:cubicBezTo>
                      <a:cubicBezTo>
                        <a:pt x="1707029" y="703706"/>
                        <a:pt x="1668866" y="560265"/>
                        <a:pt x="1592742" y="428308"/>
                      </a:cubicBezTo>
                      <a:cubicBezTo>
                        <a:pt x="1516618" y="296350"/>
                        <a:pt x="1412832" y="192195"/>
                        <a:pt x="1281584" y="115236"/>
                      </a:cubicBezTo>
                      <a:cubicBezTo>
                        <a:pt x="1150134" y="38479"/>
                        <a:pt x="1007579" y="0"/>
                        <a:pt x="853716" y="0"/>
                      </a:cubicBezTo>
                      <a:lnTo>
                        <a:pt x="8537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2" name="Graphic 74">
                <a:extLst>
                  <a:ext uri="{FF2B5EF4-FFF2-40B4-BE49-F238E27FC236}">
                    <a16:creationId xmlns:a16="http://schemas.microsoft.com/office/drawing/2014/main" id="{55AF4EE8-976E-D0A1-1391-1B5D3BB16C6D}"/>
                  </a:ext>
                </a:extLst>
              </p:cNvPr>
              <p:cNvGrpSpPr/>
              <p:nvPr/>
            </p:nvGrpSpPr>
            <p:grpSpPr>
              <a:xfrm>
                <a:off x="2446353" y="963032"/>
                <a:ext cx="1419091" cy="1644935"/>
                <a:chOff x="2446353" y="963032"/>
                <a:chExt cx="1419091" cy="1644935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069D197B-1DFC-D464-59E3-2E423A02B6BF}"/>
                    </a:ext>
                  </a:extLst>
                </p:cNvPr>
                <p:cNvSpPr/>
                <p:nvPr/>
              </p:nvSpPr>
              <p:spPr>
                <a:xfrm>
                  <a:off x="2473208" y="990230"/>
                  <a:ext cx="1364976" cy="1590742"/>
                </a:xfrm>
                <a:custGeom>
                  <a:avLst/>
                  <a:gdLst>
                    <a:gd name="connsiteX0" fmla="*/ 1216970 w 1364976"/>
                    <a:gd name="connsiteY0" fmla="*/ 1590742 h 1590742"/>
                    <a:gd name="connsiteX1" fmla="*/ 1093597 w 1364976"/>
                    <a:gd name="connsiteY1" fmla="*/ 1555285 h 1590742"/>
                    <a:gd name="connsiteX2" fmla="*/ 979916 w 1364976"/>
                    <a:gd name="connsiteY2" fmla="*/ 1430177 h 1590742"/>
                    <a:gd name="connsiteX3" fmla="*/ 263303 w 1364976"/>
                    <a:gd name="connsiteY3" fmla="*/ 445432 h 1590742"/>
                    <a:gd name="connsiteX4" fmla="*/ 263303 w 1364976"/>
                    <a:gd name="connsiteY4" fmla="*/ 1458382 h 1590742"/>
                    <a:gd name="connsiteX5" fmla="*/ 226554 w 1364976"/>
                    <a:gd name="connsiteY5" fmla="*/ 1551860 h 1590742"/>
                    <a:gd name="connsiteX6" fmla="*/ 132863 w 1364976"/>
                    <a:gd name="connsiteY6" fmla="*/ 1588526 h 1590742"/>
                    <a:gd name="connsiteX7" fmla="*/ 36548 w 1364976"/>
                    <a:gd name="connsiteY7" fmla="*/ 1552465 h 1590742"/>
                    <a:gd name="connsiteX8" fmla="*/ 0 w 1364976"/>
                    <a:gd name="connsiteY8" fmla="*/ 1458583 h 1590742"/>
                    <a:gd name="connsiteX9" fmla="*/ 0 w 1364976"/>
                    <a:gd name="connsiteY9" fmla="*/ 173459 h 1590742"/>
                    <a:gd name="connsiteX10" fmla="*/ 42403 w 1364976"/>
                    <a:gd name="connsiteY10" fmla="*/ 44523 h 1590742"/>
                    <a:gd name="connsiteX11" fmla="*/ 157699 w 1364976"/>
                    <a:gd name="connsiteY11" fmla="*/ 0 h 1590742"/>
                    <a:gd name="connsiteX12" fmla="*/ 272188 w 1364976"/>
                    <a:gd name="connsiteY12" fmla="*/ 35256 h 1590742"/>
                    <a:gd name="connsiteX13" fmla="*/ 376782 w 1364976"/>
                    <a:gd name="connsiteY13" fmla="*/ 157140 h 1590742"/>
                    <a:gd name="connsiteX14" fmla="*/ 377590 w 1364976"/>
                    <a:gd name="connsiteY14" fmla="*/ 158148 h 1590742"/>
                    <a:gd name="connsiteX15" fmla="*/ 1101674 w 1364976"/>
                    <a:gd name="connsiteY15" fmla="*/ 1167270 h 1590742"/>
                    <a:gd name="connsiteX16" fmla="*/ 1101674 w 1364976"/>
                    <a:gd name="connsiteY16" fmla="*/ 132562 h 1590742"/>
                    <a:gd name="connsiteX17" fmla="*/ 1138221 w 1364976"/>
                    <a:gd name="connsiteY17" fmla="*/ 38681 h 1590742"/>
                    <a:gd name="connsiteX18" fmla="*/ 1232114 w 1364976"/>
                    <a:gd name="connsiteY18" fmla="*/ 2619 h 1590742"/>
                    <a:gd name="connsiteX19" fmla="*/ 1328429 w 1364976"/>
                    <a:gd name="connsiteY19" fmla="*/ 38681 h 1590742"/>
                    <a:gd name="connsiteX20" fmla="*/ 1364977 w 1364976"/>
                    <a:gd name="connsiteY20" fmla="*/ 132562 h 1590742"/>
                    <a:gd name="connsiteX21" fmla="*/ 1364977 w 1364976"/>
                    <a:gd name="connsiteY21" fmla="*/ 1419701 h 1590742"/>
                    <a:gd name="connsiteX22" fmla="*/ 1324593 w 1364976"/>
                    <a:gd name="connsiteY22" fmla="*/ 1546018 h 1590742"/>
                    <a:gd name="connsiteX23" fmla="*/ 1217172 w 1364976"/>
                    <a:gd name="connsiteY23" fmla="*/ 1590541 h 159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364976" h="1590742">
                      <a:moveTo>
                        <a:pt x="1216970" y="1590742"/>
                      </a:moveTo>
                      <a:cubicBezTo>
                        <a:pt x="1166894" y="1590742"/>
                        <a:pt x="1125500" y="1578856"/>
                        <a:pt x="1093597" y="1555285"/>
                      </a:cubicBezTo>
                      <a:cubicBezTo>
                        <a:pt x="1059271" y="1529901"/>
                        <a:pt x="1020906" y="1487795"/>
                        <a:pt x="979916" y="1430177"/>
                      </a:cubicBezTo>
                      <a:lnTo>
                        <a:pt x="263303" y="445432"/>
                      </a:lnTo>
                      <a:lnTo>
                        <a:pt x="263303" y="1458382"/>
                      </a:lnTo>
                      <a:cubicBezTo>
                        <a:pt x="263303" y="1496660"/>
                        <a:pt x="251390" y="1527282"/>
                        <a:pt x="226554" y="1551860"/>
                      </a:cubicBezTo>
                      <a:cubicBezTo>
                        <a:pt x="201920" y="1576438"/>
                        <a:pt x="171228" y="1588526"/>
                        <a:pt x="132863" y="1588526"/>
                      </a:cubicBezTo>
                      <a:cubicBezTo>
                        <a:pt x="94498" y="1588526"/>
                        <a:pt x="61182" y="1576640"/>
                        <a:pt x="36548" y="1552465"/>
                      </a:cubicBezTo>
                      <a:cubicBezTo>
                        <a:pt x="11913" y="1528289"/>
                        <a:pt x="0" y="1497465"/>
                        <a:pt x="0" y="1458583"/>
                      </a:cubicBezTo>
                      <a:lnTo>
                        <a:pt x="0" y="173459"/>
                      </a:lnTo>
                      <a:cubicBezTo>
                        <a:pt x="0" y="117251"/>
                        <a:pt x="13933" y="75145"/>
                        <a:pt x="42403" y="44523"/>
                      </a:cubicBezTo>
                      <a:cubicBezTo>
                        <a:pt x="70268" y="14505"/>
                        <a:pt x="108027" y="0"/>
                        <a:pt x="157699" y="0"/>
                      </a:cubicBezTo>
                      <a:cubicBezTo>
                        <a:pt x="203333" y="0"/>
                        <a:pt x="240688" y="11483"/>
                        <a:pt x="272188" y="35256"/>
                      </a:cubicBezTo>
                      <a:cubicBezTo>
                        <a:pt x="305505" y="60439"/>
                        <a:pt x="340638" y="101537"/>
                        <a:pt x="376782" y="157140"/>
                      </a:cubicBezTo>
                      <a:lnTo>
                        <a:pt x="377590" y="158148"/>
                      </a:lnTo>
                      <a:lnTo>
                        <a:pt x="1101674" y="1167270"/>
                      </a:lnTo>
                      <a:lnTo>
                        <a:pt x="1101674" y="132562"/>
                      </a:lnTo>
                      <a:cubicBezTo>
                        <a:pt x="1101674" y="93478"/>
                        <a:pt x="1113587" y="62856"/>
                        <a:pt x="1138221" y="38681"/>
                      </a:cubicBezTo>
                      <a:cubicBezTo>
                        <a:pt x="1163057" y="14304"/>
                        <a:pt x="1193749" y="2619"/>
                        <a:pt x="1232114" y="2619"/>
                      </a:cubicBezTo>
                      <a:cubicBezTo>
                        <a:pt x="1270478" y="2619"/>
                        <a:pt x="1303593" y="14505"/>
                        <a:pt x="1328429" y="38681"/>
                      </a:cubicBezTo>
                      <a:cubicBezTo>
                        <a:pt x="1353063" y="62856"/>
                        <a:pt x="1364977" y="93680"/>
                        <a:pt x="1364977" y="132562"/>
                      </a:cubicBezTo>
                      <a:lnTo>
                        <a:pt x="1364977" y="1419701"/>
                      </a:lnTo>
                      <a:cubicBezTo>
                        <a:pt x="1364977" y="1472887"/>
                        <a:pt x="1351448" y="1515395"/>
                        <a:pt x="1324593" y="1546018"/>
                      </a:cubicBezTo>
                      <a:cubicBezTo>
                        <a:pt x="1298343" y="1576036"/>
                        <a:pt x="1263209" y="1590541"/>
                        <a:pt x="1217172" y="1590541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A311FB39-19DC-BCDE-B20B-7687F523AD03}"/>
                    </a:ext>
                  </a:extLst>
                </p:cNvPr>
                <p:cNvSpPr/>
                <p:nvPr/>
              </p:nvSpPr>
              <p:spPr>
                <a:xfrm>
                  <a:off x="2446353" y="963032"/>
                  <a:ext cx="1419091" cy="1644935"/>
                </a:xfrm>
                <a:custGeom>
                  <a:avLst/>
                  <a:gdLst>
                    <a:gd name="connsiteX0" fmla="*/ 184555 w 1419091"/>
                    <a:gd name="connsiteY0" fmla="*/ 54395 h 1644935"/>
                    <a:gd name="connsiteX1" fmla="*/ 282687 w 1419091"/>
                    <a:gd name="connsiteY1" fmla="*/ 84211 h 1644935"/>
                    <a:gd name="connsiteX2" fmla="*/ 381022 w 1419091"/>
                    <a:gd name="connsiteY2" fmla="*/ 199246 h 1644935"/>
                    <a:gd name="connsiteX3" fmla="*/ 381628 w 1419091"/>
                    <a:gd name="connsiteY3" fmla="*/ 200253 h 1644935"/>
                    <a:gd name="connsiteX4" fmla="*/ 382436 w 1419091"/>
                    <a:gd name="connsiteY4" fmla="*/ 201260 h 1644935"/>
                    <a:gd name="connsiteX5" fmla="*/ 1057251 w 1419091"/>
                    <a:gd name="connsiteY5" fmla="*/ 1141885 h 1644935"/>
                    <a:gd name="connsiteX6" fmla="*/ 1155586 w 1419091"/>
                    <a:gd name="connsiteY6" fmla="*/ 1279081 h 1644935"/>
                    <a:gd name="connsiteX7" fmla="*/ 1155586 w 1419091"/>
                    <a:gd name="connsiteY7" fmla="*/ 159759 h 1644935"/>
                    <a:gd name="connsiteX8" fmla="*/ 1184057 w 1419091"/>
                    <a:gd name="connsiteY8" fmla="*/ 85017 h 1644935"/>
                    <a:gd name="connsiteX9" fmla="*/ 1258767 w 1419091"/>
                    <a:gd name="connsiteY9" fmla="*/ 56611 h 1644935"/>
                    <a:gd name="connsiteX10" fmla="*/ 1336102 w 1419091"/>
                    <a:gd name="connsiteY10" fmla="*/ 85017 h 1644935"/>
                    <a:gd name="connsiteX11" fmla="*/ 1364573 w 1419091"/>
                    <a:gd name="connsiteY11" fmla="*/ 159759 h 1644935"/>
                    <a:gd name="connsiteX12" fmla="*/ 1364573 w 1419091"/>
                    <a:gd name="connsiteY12" fmla="*/ 1446898 h 1644935"/>
                    <a:gd name="connsiteX13" fmla="*/ 1330852 w 1419091"/>
                    <a:gd name="connsiteY13" fmla="*/ 1555486 h 1644935"/>
                    <a:gd name="connsiteX14" fmla="*/ 1244027 w 1419091"/>
                    <a:gd name="connsiteY14" fmla="*/ 1590742 h 1644935"/>
                    <a:gd name="connsiteX15" fmla="*/ 1136808 w 1419091"/>
                    <a:gd name="connsiteY15" fmla="*/ 1560523 h 1644935"/>
                    <a:gd name="connsiteX16" fmla="*/ 1028983 w 1419091"/>
                    <a:gd name="connsiteY16" fmla="*/ 1441459 h 1644935"/>
                    <a:gd name="connsiteX17" fmla="*/ 1028983 w 1419091"/>
                    <a:gd name="connsiteY17" fmla="*/ 1441459 h 1644935"/>
                    <a:gd name="connsiteX18" fmla="*/ 1028983 w 1419091"/>
                    <a:gd name="connsiteY18" fmla="*/ 1441056 h 1644935"/>
                    <a:gd name="connsiteX19" fmla="*/ 361436 w 1419091"/>
                    <a:gd name="connsiteY19" fmla="*/ 524002 h 1644935"/>
                    <a:gd name="connsiteX20" fmla="*/ 263303 w 1419091"/>
                    <a:gd name="connsiteY20" fmla="*/ 389023 h 1644935"/>
                    <a:gd name="connsiteX21" fmla="*/ 263303 w 1419091"/>
                    <a:gd name="connsiteY21" fmla="*/ 1485378 h 1644935"/>
                    <a:gd name="connsiteX22" fmla="*/ 234631 w 1419091"/>
                    <a:gd name="connsiteY22" fmla="*/ 1559717 h 1644935"/>
                    <a:gd name="connsiteX23" fmla="*/ 160122 w 1419091"/>
                    <a:gd name="connsiteY23" fmla="*/ 1588325 h 1644935"/>
                    <a:gd name="connsiteX24" fmla="*/ 82787 w 1419091"/>
                    <a:gd name="connsiteY24" fmla="*/ 1559919 h 1644935"/>
                    <a:gd name="connsiteX25" fmla="*/ 54316 w 1419091"/>
                    <a:gd name="connsiteY25" fmla="*/ 1485176 h 1644935"/>
                    <a:gd name="connsiteX26" fmla="*/ 54316 w 1419091"/>
                    <a:gd name="connsiteY26" fmla="*/ 200656 h 1644935"/>
                    <a:gd name="connsiteX27" fmla="*/ 89450 w 1419091"/>
                    <a:gd name="connsiteY27" fmla="*/ 90255 h 1644935"/>
                    <a:gd name="connsiteX28" fmla="*/ 184958 w 1419091"/>
                    <a:gd name="connsiteY28" fmla="*/ 54395 h 1644935"/>
                    <a:gd name="connsiteX29" fmla="*/ 184958 w 1419091"/>
                    <a:gd name="connsiteY29" fmla="*/ 201 h 1644935"/>
                    <a:gd name="connsiteX30" fmla="*/ 49672 w 1419091"/>
                    <a:gd name="connsiteY30" fmla="*/ 53387 h 1644935"/>
                    <a:gd name="connsiteX31" fmla="*/ 0 w 1419091"/>
                    <a:gd name="connsiteY31" fmla="*/ 200656 h 1644935"/>
                    <a:gd name="connsiteX32" fmla="*/ 0 w 1419091"/>
                    <a:gd name="connsiteY32" fmla="*/ 1485378 h 1644935"/>
                    <a:gd name="connsiteX33" fmla="*/ 44624 w 1419091"/>
                    <a:gd name="connsiteY33" fmla="*/ 1598599 h 1644935"/>
                    <a:gd name="connsiteX34" fmla="*/ 159920 w 1419091"/>
                    <a:gd name="connsiteY34" fmla="*/ 1642518 h 1644935"/>
                    <a:gd name="connsiteX35" fmla="*/ 272793 w 1419091"/>
                    <a:gd name="connsiteY35" fmla="*/ 1597995 h 1644935"/>
                    <a:gd name="connsiteX36" fmla="*/ 317418 w 1419091"/>
                    <a:gd name="connsiteY36" fmla="*/ 1485378 h 1644935"/>
                    <a:gd name="connsiteX37" fmla="*/ 317418 w 1419091"/>
                    <a:gd name="connsiteY37" fmla="*/ 555833 h 1644935"/>
                    <a:gd name="connsiteX38" fmla="*/ 984762 w 1419091"/>
                    <a:gd name="connsiteY38" fmla="*/ 1472887 h 1644935"/>
                    <a:gd name="connsiteX39" fmla="*/ 1104500 w 1419091"/>
                    <a:gd name="connsiteY39" fmla="*/ 1604039 h 1644935"/>
                    <a:gd name="connsiteX40" fmla="*/ 1244027 w 1419091"/>
                    <a:gd name="connsiteY40" fmla="*/ 1644935 h 1644935"/>
                    <a:gd name="connsiteX41" fmla="*/ 1371842 w 1419091"/>
                    <a:gd name="connsiteY41" fmla="*/ 1591145 h 1644935"/>
                    <a:gd name="connsiteX42" fmla="*/ 1419091 w 1419091"/>
                    <a:gd name="connsiteY42" fmla="*/ 1446898 h 1644935"/>
                    <a:gd name="connsiteX43" fmla="*/ 1419091 w 1419091"/>
                    <a:gd name="connsiteY43" fmla="*/ 159759 h 1644935"/>
                    <a:gd name="connsiteX44" fmla="*/ 1374467 w 1419091"/>
                    <a:gd name="connsiteY44" fmla="*/ 46538 h 1644935"/>
                    <a:gd name="connsiteX45" fmla="*/ 1259171 w 1419091"/>
                    <a:gd name="connsiteY45" fmla="*/ 2619 h 1644935"/>
                    <a:gd name="connsiteX46" fmla="*/ 1146298 w 1419091"/>
                    <a:gd name="connsiteY46" fmla="*/ 46538 h 1644935"/>
                    <a:gd name="connsiteX47" fmla="*/ 1101674 w 1419091"/>
                    <a:gd name="connsiteY47" fmla="*/ 159759 h 1644935"/>
                    <a:gd name="connsiteX48" fmla="*/ 1101674 w 1419091"/>
                    <a:gd name="connsiteY48" fmla="*/ 1110256 h 1644935"/>
                    <a:gd name="connsiteX49" fmla="*/ 426858 w 1419091"/>
                    <a:gd name="connsiteY49" fmla="*/ 169631 h 1644935"/>
                    <a:gd name="connsiteX50" fmla="*/ 315802 w 1419091"/>
                    <a:gd name="connsiteY50" fmla="*/ 40897 h 1644935"/>
                    <a:gd name="connsiteX51" fmla="*/ 184958 w 1419091"/>
                    <a:gd name="connsiteY51" fmla="*/ 0 h 1644935"/>
                    <a:gd name="connsiteX52" fmla="*/ 184958 w 1419091"/>
                    <a:gd name="connsiteY52" fmla="*/ 0 h 1644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419091" h="1644935">
                      <a:moveTo>
                        <a:pt x="184555" y="54395"/>
                      </a:moveTo>
                      <a:cubicBezTo>
                        <a:pt x="223929" y="54395"/>
                        <a:pt x="256034" y="64065"/>
                        <a:pt x="282687" y="84211"/>
                      </a:cubicBezTo>
                      <a:cubicBezTo>
                        <a:pt x="313379" y="107581"/>
                        <a:pt x="346494" y="146261"/>
                        <a:pt x="381022" y="199246"/>
                      </a:cubicBezTo>
                      <a:lnTo>
                        <a:pt x="381628" y="200253"/>
                      </a:lnTo>
                      <a:lnTo>
                        <a:pt x="382436" y="201260"/>
                      </a:lnTo>
                      <a:lnTo>
                        <a:pt x="1057251" y="1141885"/>
                      </a:lnTo>
                      <a:lnTo>
                        <a:pt x="1155586" y="1279081"/>
                      </a:lnTo>
                      <a:lnTo>
                        <a:pt x="1155586" y="159759"/>
                      </a:lnTo>
                      <a:cubicBezTo>
                        <a:pt x="1155586" y="127928"/>
                        <a:pt x="1164673" y="104156"/>
                        <a:pt x="1184057" y="85017"/>
                      </a:cubicBezTo>
                      <a:cubicBezTo>
                        <a:pt x="1203643" y="65677"/>
                        <a:pt x="1227470" y="56611"/>
                        <a:pt x="1258767" y="56611"/>
                      </a:cubicBezTo>
                      <a:cubicBezTo>
                        <a:pt x="1291882" y="56611"/>
                        <a:pt x="1316314" y="65677"/>
                        <a:pt x="1336102" y="85017"/>
                      </a:cubicBezTo>
                      <a:cubicBezTo>
                        <a:pt x="1355487" y="104156"/>
                        <a:pt x="1364573" y="127928"/>
                        <a:pt x="1364573" y="159759"/>
                      </a:cubicBezTo>
                      <a:lnTo>
                        <a:pt x="1364573" y="1446898"/>
                      </a:lnTo>
                      <a:cubicBezTo>
                        <a:pt x="1364573" y="1494041"/>
                        <a:pt x="1353467" y="1529498"/>
                        <a:pt x="1330852" y="1555486"/>
                      </a:cubicBezTo>
                      <a:cubicBezTo>
                        <a:pt x="1309853" y="1579662"/>
                        <a:pt x="1282190" y="1590742"/>
                        <a:pt x="1244027" y="1590742"/>
                      </a:cubicBezTo>
                      <a:cubicBezTo>
                        <a:pt x="1199403" y="1590742"/>
                        <a:pt x="1164269" y="1580871"/>
                        <a:pt x="1136808" y="1560523"/>
                      </a:cubicBezTo>
                      <a:cubicBezTo>
                        <a:pt x="1104703" y="1536750"/>
                        <a:pt x="1068357" y="1496660"/>
                        <a:pt x="1028983" y="1441459"/>
                      </a:cubicBezTo>
                      <a:lnTo>
                        <a:pt x="1028983" y="1441459"/>
                      </a:lnTo>
                      <a:lnTo>
                        <a:pt x="1028983" y="1441056"/>
                      </a:lnTo>
                      <a:lnTo>
                        <a:pt x="361436" y="524002"/>
                      </a:lnTo>
                      <a:lnTo>
                        <a:pt x="263303" y="389023"/>
                      </a:lnTo>
                      <a:lnTo>
                        <a:pt x="263303" y="1485378"/>
                      </a:lnTo>
                      <a:cubicBezTo>
                        <a:pt x="263303" y="1516604"/>
                        <a:pt x="254217" y="1540175"/>
                        <a:pt x="234631" y="1559717"/>
                      </a:cubicBezTo>
                      <a:cubicBezTo>
                        <a:pt x="215044" y="1579259"/>
                        <a:pt x="191420" y="1588325"/>
                        <a:pt x="160122" y="1588325"/>
                      </a:cubicBezTo>
                      <a:cubicBezTo>
                        <a:pt x="127007" y="1588325"/>
                        <a:pt x="102575" y="1579259"/>
                        <a:pt x="82787" y="1559919"/>
                      </a:cubicBezTo>
                      <a:cubicBezTo>
                        <a:pt x="63403" y="1540780"/>
                        <a:pt x="54316" y="1517007"/>
                        <a:pt x="54316" y="1485176"/>
                      </a:cubicBezTo>
                      <a:lnTo>
                        <a:pt x="54316" y="200656"/>
                      </a:lnTo>
                      <a:cubicBezTo>
                        <a:pt x="54316" y="151701"/>
                        <a:pt x="65826" y="115639"/>
                        <a:pt x="89450" y="90255"/>
                      </a:cubicBezTo>
                      <a:cubicBezTo>
                        <a:pt x="112065" y="66080"/>
                        <a:pt x="143161" y="54395"/>
                        <a:pt x="184958" y="54395"/>
                      </a:cubicBezTo>
                      <a:moveTo>
                        <a:pt x="184958" y="201"/>
                      </a:moveTo>
                      <a:cubicBezTo>
                        <a:pt x="127815" y="201"/>
                        <a:pt x="82787" y="17930"/>
                        <a:pt x="49672" y="53387"/>
                      </a:cubicBezTo>
                      <a:cubicBezTo>
                        <a:pt x="16558" y="88845"/>
                        <a:pt x="0" y="138001"/>
                        <a:pt x="0" y="200656"/>
                      </a:cubicBezTo>
                      <a:lnTo>
                        <a:pt x="0" y="1485378"/>
                      </a:lnTo>
                      <a:cubicBezTo>
                        <a:pt x="0" y="1531513"/>
                        <a:pt x="14942" y="1569387"/>
                        <a:pt x="44624" y="1598599"/>
                      </a:cubicBezTo>
                      <a:cubicBezTo>
                        <a:pt x="74306" y="1627811"/>
                        <a:pt x="112873" y="1642518"/>
                        <a:pt x="159920" y="1642518"/>
                      </a:cubicBezTo>
                      <a:cubicBezTo>
                        <a:pt x="206968" y="1642518"/>
                        <a:pt x="243111" y="1627610"/>
                        <a:pt x="272793" y="1597995"/>
                      </a:cubicBezTo>
                      <a:cubicBezTo>
                        <a:pt x="302476" y="1568380"/>
                        <a:pt x="317418" y="1530707"/>
                        <a:pt x="317418" y="1485378"/>
                      </a:cubicBezTo>
                      <a:lnTo>
                        <a:pt x="317418" y="555833"/>
                      </a:lnTo>
                      <a:lnTo>
                        <a:pt x="984762" y="1472887"/>
                      </a:lnTo>
                      <a:cubicBezTo>
                        <a:pt x="1027771" y="1533124"/>
                        <a:pt x="1067751" y="1576841"/>
                        <a:pt x="1104500" y="1604039"/>
                      </a:cubicBezTo>
                      <a:cubicBezTo>
                        <a:pt x="1141250" y="1631236"/>
                        <a:pt x="1187893" y="1644935"/>
                        <a:pt x="1244027" y="1644935"/>
                      </a:cubicBezTo>
                      <a:cubicBezTo>
                        <a:pt x="1300161" y="1644935"/>
                        <a:pt x="1340343" y="1627005"/>
                        <a:pt x="1371842" y="1591145"/>
                      </a:cubicBezTo>
                      <a:cubicBezTo>
                        <a:pt x="1403341" y="1555285"/>
                        <a:pt x="1419091" y="1507136"/>
                        <a:pt x="1419091" y="1446898"/>
                      </a:cubicBezTo>
                      <a:lnTo>
                        <a:pt x="1419091" y="159759"/>
                      </a:lnTo>
                      <a:cubicBezTo>
                        <a:pt x="1419091" y="113624"/>
                        <a:pt x="1404149" y="75750"/>
                        <a:pt x="1374467" y="46538"/>
                      </a:cubicBezTo>
                      <a:cubicBezTo>
                        <a:pt x="1344785" y="17326"/>
                        <a:pt x="1306218" y="2619"/>
                        <a:pt x="1259171" y="2619"/>
                      </a:cubicBezTo>
                      <a:cubicBezTo>
                        <a:pt x="1212124" y="2619"/>
                        <a:pt x="1175980" y="17326"/>
                        <a:pt x="1146298" y="46538"/>
                      </a:cubicBezTo>
                      <a:cubicBezTo>
                        <a:pt x="1116616" y="75750"/>
                        <a:pt x="1101674" y="113624"/>
                        <a:pt x="1101674" y="159759"/>
                      </a:cubicBezTo>
                      <a:lnTo>
                        <a:pt x="1101674" y="1110256"/>
                      </a:lnTo>
                      <a:lnTo>
                        <a:pt x="426858" y="169631"/>
                      </a:lnTo>
                      <a:cubicBezTo>
                        <a:pt x="388897" y="111005"/>
                        <a:pt x="351744" y="68094"/>
                        <a:pt x="315802" y="40897"/>
                      </a:cubicBezTo>
                      <a:cubicBezTo>
                        <a:pt x="279861" y="13699"/>
                        <a:pt x="236246" y="0"/>
                        <a:pt x="184958" y="0"/>
                      </a:cubicBezTo>
                      <a:lnTo>
                        <a:pt x="1849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8" name="Graphic 74">
                <a:extLst>
                  <a:ext uri="{FF2B5EF4-FFF2-40B4-BE49-F238E27FC236}">
                    <a16:creationId xmlns:a16="http://schemas.microsoft.com/office/drawing/2014/main" id="{5833C5DD-D20C-0D8B-BD85-27D41D93FD5F}"/>
                  </a:ext>
                </a:extLst>
              </p:cNvPr>
              <p:cNvGrpSpPr/>
              <p:nvPr/>
            </p:nvGrpSpPr>
            <p:grpSpPr>
              <a:xfrm>
                <a:off x="4280187" y="972904"/>
                <a:ext cx="1071991" cy="1625192"/>
                <a:chOff x="4280187" y="972904"/>
                <a:chExt cx="1071991" cy="1625192"/>
              </a:xfrm>
            </p:grpSpPr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264F8844-5E09-DE1B-84BE-13EA0C28D658}"/>
                    </a:ext>
                  </a:extLst>
                </p:cNvPr>
                <p:cNvSpPr/>
                <p:nvPr/>
              </p:nvSpPr>
              <p:spPr>
                <a:xfrm>
                  <a:off x="4307244" y="1000101"/>
                  <a:ext cx="1017674" cy="1570998"/>
                </a:xfrm>
                <a:custGeom>
                  <a:avLst/>
                  <a:gdLst>
                    <a:gd name="connsiteX0" fmla="*/ 119335 w 1017674"/>
                    <a:gd name="connsiteY0" fmla="*/ 1570999 h 1570998"/>
                    <a:gd name="connsiteX1" fmla="*/ 33317 w 1017674"/>
                    <a:gd name="connsiteY1" fmla="*/ 1537153 h 1570998"/>
                    <a:gd name="connsiteX2" fmla="*/ 0 w 1017674"/>
                    <a:gd name="connsiteY2" fmla="*/ 1448309 h 1570998"/>
                    <a:gd name="connsiteX3" fmla="*/ 0 w 1017674"/>
                    <a:gd name="connsiteY3" fmla="*/ 122690 h 1570998"/>
                    <a:gd name="connsiteX4" fmla="*/ 32711 w 1017674"/>
                    <a:gd name="connsiteY4" fmla="*/ 33241 h 1570998"/>
                    <a:gd name="connsiteX5" fmla="*/ 119335 w 1017674"/>
                    <a:gd name="connsiteY5" fmla="*/ 0 h 1570998"/>
                    <a:gd name="connsiteX6" fmla="*/ 894706 w 1017674"/>
                    <a:gd name="connsiteY6" fmla="*/ 0 h 1570998"/>
                    <a:gd name="connsiteX7" fmla="*/ 984156 w 1017674"/>
                    <a:gd name="connsiteY7" fmla="*/ 33443 h 1570998"/>
                    <a:gd name="connsiteX8" fmla="*/ 1017675 w 1017674"/>
                    <a:gd name="connsiteY8" fmla="*/ 122690 h 1570998"/>
                    <a:gd name="connsiteX9" fmla="*/ 984358 w 1017674"/>
                    <a:gd name="connsiteY9" fmla="*/ 210326 h 1570998"/>
                    <a:gd name="connsiteX10" fmla="*/ 894706 w 1017674"/>
                    <a:gd name="connsiteY10" fmla="*/ 242963 h 1570998"/>
                    <a:gd name="connsiteX11" fmla="*/ 263505 w 1017674"/>
                    <a:gd name="connsiteY11" fmla="*/ 242963 h 1570998"/>
                    <a:gd name="connsiteX12" fmla="*/ 263505 w 1017674"/>
                    <a:gd name="connsiteY12" fmla="*/ 657168 h 1570998"/>
                    <a:gd name="connsiteX13" fmla="*/ 792939 w 1017674"/>
                    <a:gd name="connsiteY13" fmla="*/ 657168 h 1570998"/>
                    <a:gd name="connsiteX14" fmla="*/ 882389 w 1017674"/>
                    <a:gd name="connsiteY14" fmla="*/ 690208 h 1570998"/>
                    <a:gd name="connsiteX15" fmla="*/ 915907 w 1017674"/>
                    <a:gd name="connsiteY15" fmla="*/ 778650 h 1570998"/>
                    <a:gd name="connsiteX16" fmla="*/ 882187 w 1017674"/>
                    <a:gd name="connsiteY16" fmla="*/ 867293 h 1570998"/>
                    <a:gd name="connsiteX17" fmla="*/ 792939 w 1017674"/>
                    <a:gd name="connsiteY17" fmla="*/ 901340 h 1570998"/>
                    <a:gd name="connsiteX18" fmla="*/ 263505 w 1017674"/>
                    <a:gd name="connsiteY18" fmla="*/ 901340 h 1570998"/>
                    <a:gd name="connsiteX19" fmla="*/ 263505 w 1017674"/>
                    <a:gd name="connsiteY19" fmla="*/ 1325618 h 1570998"/>
                    <a:gd name="connsiteX20" fmla="*/ 894706 w 1017674"/>
                    <a:gd name="connsiteY20" fmla="*/ 1325618 h 1570998"/>
                    <a:gd name="connsiteX21" fmla="*/ 983954 w 1017674"/>
                    <a:gd name="connsiteY21" fmla="*/ 1359666 h 1570998"/>
                    <a:gd name="connsiteX22" fmla="*/ 1017675 w 1017674"/>
                    <a:gd name="connsiteY22" fmla="*/ 1450726 h 1570998"/>
                    <a:gd name="connsiteX23" fmla="*/ 984156 w 1017674"/>
                    <a:gd name="connsiteY23" fmla="*/ 1537959 h 1570998"/>
                    <a:gd name="connsiteX24" fmla="*/ 894706 w 1017674"/>
                    <a:gd name="connsiteY24" fmla="*/ 1570999 h 1570998"/>
                    <a:gd name="connsiteX25" fmla="*/ 119335 w 1017674"/>
                    <a:gd name="connsiteY25" fmla="*/ 1570999 h 157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17674" h="1570998">
                      <a:moveTo>
                        <a:pt x="119335" y="1570999"/>
                      </a:moveTo>
                      <a:cubicBezTo>
                        <a:pt x="83595" y="1570999"/>
                        <a:pt x="55528" y="1559919"/>
                        <a:pt x="33317" y="1537153"/>
                      </a:cubicBezTo>
                      <a:cubicBezTo>
                        <a:pt x="10904" y="1514187"/>
                        <a:pt x="0" y="1485176"/>
                        <a:pt x="0" y="1448309"/>
                      </a:cubicBezTo>
                      <a:lnTo>
                        <a:pt x="0" y="122690"/>
                      </a:lnTo>
                      <a:cubicBezTo>
                        <a:pt x="0" y="85017"/>
                        <a:pt x="10702" y="55805"/>
                        <a:pt x="32711" y="33241"/>
                      </a:cubicBezTo>
                      <a:cubicBezTo>
                        <a:pt x="54518" y="10879"/>
                        <a:pt x="82787" y="0"/>
                        <a:pt x="119335" y="0"/>
                      </a:cubicBezTo>
                      <a:lnTo>
                        <a:pt x="894706" y="0"/>
                      </a:lnTo>
                      <a:cubicBezTo>
                        <a:pt x="932263" y="0"/>
                        <a:pt x="961541" y="10879"/>
                        <a:pt x="984156" y="33443"/>
                      </a:cubicBezTo>
                      <a:cubicBezTo>
                        <a:pt x="1006771" y="56006"/>
                        <a:pt x="1017675" y="85218"/>
                        <a:pt x="1017675" y="122690"/>
                      </a:cubicBezTo>
                      <a:cubicBezTo>
                        <a:pt x="1017675" y="160162"/>
                        <a:pt x="1006771" y="188568"/>
                        <a:pt x="984358" y="210326"/>
                      </a:cubicBezTo>
                      <a:cubicBezTo>
                        <a:pt x="961743" y="232285"/>
                        <a:pt x="932465" y="242963"/>
                        <a:pt x="894706" y="242963"/>
                      </a:cubicBezTo>
                      <a:lnTo>
                        <a:pt x="263505" y="242963"/>
                      </a:lnTo>
                      <a:lnTo>
                        <a:pt x="263505" y="657168"/>
                      </a:lnTo>
                      <a:lnTo>
                        <a:pt x="792939" y="657168"/>
                      </a:lnTo>
                      <a:cubicBezTo>
                        <a:pt x="830496" y="657168"/>
                        <a:pt x="859774" y="668047"/>
                        <a:pt x="882389" y="690208"/>
                      </a:cubicBezTo>
                      <a:cubicBezTo>
                        <a:pt x="905004" y="712369"/>
                        <a:pt x="915907" y="741178"/>
                        <a:pt x="915907" y="778650"/>
                      </a:cubicBezTo>
                      <a:cubicBezTo>
                        <a:pt x="915907" y="816122"/>
                        <a:pt x="904802" y="844326"/>
                        <a:pt x="882187" y="867293"/>
                      </a:cubicBezTo>
                      <a:cubicBezTo>
                        <a:pt x="859572" y="890260"/>
                        <a:pt x="830496" y="901340"/>
                        <a:pt x="792939" y="901340"/>
                      </a:cubicBezTo>
                      <a:lnTo>
                        <a:pt x="263505" y="901340"/>
                      </a:lnTo>
                      <a:lnTo>
                        <a:pt x="263505" y="1325618"/>
                      </a:lnTo>
                      <a:lnTo>
                        <a:pt x="894706" y="1325618"/>
                      </a:lnTo>
                      <a:cubicBezTo>
                        <a:pt x="932061" y="1325618"/>
                        <a:pt x="961339" y="1336699"/>
                        <a:pt x="983954" y="1359666"/>
                      </a:cubicBezTo>
                      <a:cubicBezTo>
                        <a:pt x="1006570" y="1382632"/>
                        <a:pt x="1017675" y="1412449"/>
                        <a:pt x="1017675" y="1450726"/>
                      </a:cubicBezTo>
                      <a:cubicBezTo>
                        <a:pt x="1017675" y="1489004"/>
                        <a:pt x="1006771" y="1515798"/>
                        <a:pt x="984156" y="1537959"/>
                      </a:cubicBezTo>
                      <a:cubicBezTo>
                        <a:pt x="961541" y="1560120"/>
                        <a:pt x="932263" y="1570999"/>
                        <a:pt x="894706" y="1570999"/>
                      </a:cubicBezTo>
                      <a:lnTo>
                        <a:pt x="119335" y="157099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6" name="Freeform 125">
                  <a:extLst>
                    <a:ext uri="{FF2B5EF4-FFF2-40B4-BE49-F238E27FC236}">
                      <a16:creationId xmlns:a16="http://schemas.microsoft.com/office/drawing/2014/main" id="{F4FAD5CE-3816-E8BF-2F59-391F0D61ECF5}"/>
                    </a:ext>
                  </a:extLst>
                </p:cNvPr>
                <p:cNvSpPr/>
                <p:nvPr/>
              </p:nvSpPr>
              <p:spPr>
                <a:xfrm>
                  <a:off x="4280187" y="972904"/>
                  <a:ext cx="1071991" cy="1625192"/>
                </a:xfrm>
                <a:custGeom>
                  <a:avLst/>
                  <a:gdLst>
                    <a:gd name="connsiteX0" fmla="*/ 921763 w 1071991"/>
                    <a:gd name="connsiteY0" fmla="*/ 54395 h 1625192"/>
                    <a:gd name="connsiteX1" fmla="*/ 991829 w 1071991"/>
                    <a:gd name="connsiteY1" fmla="*/ 79980 h 1625192"/>
                    <a:gd name="connsiteX2" fmla="*/ 1017473 w 1071991"/>
                    <a:gd name="connsiteY2" fmla="*/ 150089 h 1625192"/>
                    <a:gd name="connsiteX3" fmla="*/ 992435 w 1071991"/>
                    <a:gd name="connsiteY3" fmla="*/ 218183 h 1625192"/>
                    <a:gd name="connsiteX4" fmla="*/ 921561 w 1071991"/>
                    <a:gd name="connsiteY4" fmla="*/ 243164 h 1625192"/>
                    <a:gd name="connsiteX5" fmla="*/ 263101 w 1071991"/>
                    <a:gd name="connsiteY5" fmla="*/ 243164 h 1625192"/>
                    <a:gd name="connsiteX6" fmla="*/ 263101 w 1071991"/>
                    <a:gd name="connsiteY6" fmla="*/ 711563 h 1625192"/>
                    <a:gd name="connsiteX7" fmla="*/ 819794 w 1071991"/>
                    <a:gd name="connsiteY7" fmla="*/ 711563 h 1625192"/>
                    <a:gd name="connsiteX8" fmla="*/ 890264 w 1071991"/>
                    <a:gd name="connsiteY8" fmla="*/ 736746 h 1625192"/>
                    <a:gd name="connsiteX9" fmla="*/ 915705 w 1071991"/>
                    <a:gd name="connsiteY9" fmla="*/ 805847 h 1625192"/>
                    <a:gd name="connsiteX10" fmla="*/ 889860 w 1071991"/>
                    <a:gd name="connsiteY10" fmla="*/ 875553 h 1625192"/>
                    <a:gd name="connsiteX11" fmla="*/ 819996 w 1071991"/>
                    <a:gd name="connsiteY11" fmla="*/ 901541 h 1625192"/>
                    <a:gd name="connsiteX12" fmla="*/ 263303 w 1071991"/>
                    <a:gd name="connsiteY12" fmla="*/ 901541 h 1625192"/>
                    <a:gd name="connsiteX13" fmla="*/ 263303 w 1071991"/>
                    <a:gd name="connsiteY13" fmla="*/ 1380013 h 1625192"/>
                    <a:gd name="connsiteX14" fmla="*/ 921763 w 1071991"/>
                    <a:gd name="connsiteY14" fmla="*/ 1380013 h 1625192"/>
                    <a:gd name="connsiteX15" fmla="*/ 991627 w 1071991"/>
                    <a:gd name="connsiteY15" fmla="*/ 1406002 h 1625192"/>
                    <a:gd name="connsiteX16" fmla="*/ 1017473 w 1071991"/>
                    <a:gd name="connsiteY16" fmla="*/ 1478125 h 1625192"/>
                    <a:gd name="connsiteX17" fmla="*/ 992233 w 1071991"/>
                    <a:gd name="connsiteY17" fmla="*/ 1546018 h 1625192"/>
                    <a:gd name="connsiteX18" fmla="*/ 921763 w 1071991"/>
                    <a:gd name="connsiteY18" fmla="*/ 1571200 h 1625192"/>
                    <a:gd name="connsiteX19" fmla="*/ 146392 w 1071991"/>
                    <a:gd name="connsiteY19" fmla="*/ 1571200 h 1625192"/>
                    <a:gd name="connsiteX20" fmla="*/ 79960 w 1071991"/>
                    <a:gd name="connsiteY20" fmla="*/ 1545615 h 1625192"/>
                    <a:gd name="connsiteX21" fmla="*/ 54316 w 1071991"/>
                    <a:gd name="connsiteY21" fmla="*/ 1475707 h 1625192"/>
                    <a:gd name="connsiteX22" fmla="*/ 54316 w 1071991"/>
                    <a:gd name="connsiteY22" fmla="*/ 149888 h 1625192"/>
                    <a:gd name="connsiteX23" fmla="*/ 79354 w 1071991"/>
                    <a:gd name="connsiteY23" fmla="*/ 79376 h 1625192"/>
                    <a:gd name="connsiteX24" fmla="*/ 146392 w 1071991"/>
                    <a:gd name="connsiteY24" fmla="*/ 54395 h 1625192"/>
                    <a:gd name="connsiteX25" fmla="*/ 921763 w 1071991"/>
                    <a:gd name="connsiteY25" fmla="*/ 54395 h 1625192"/>
                    <a:gd name="connsiteX26" fmla="*/ 921763 w 1071991"/>
                    <a:gd name="connsiteY26" fmla="*/ 201 h 1625192"/>
                    <a:gd name="connsiteX27" fmla="*/ 146392 w 1071991"/>
                    <a:gd name="connsiteY27" fmla="*/ 201 h 1625192"/>
                    <a:gd name="connsiteX28" fmla="*/ 40384 w 1071991"/>
                    <a:gd name="connsiteY28" fmla="*/ 41703 h 1625192"/>
                    <a:gd name="connsiteX29" fmla="*/ 0 w 1071991"/>
                    <a:gd name="connsiteY29" fmla="*/ 150089 h 1625192"/>
                    <a:gd name="connsiteX30" fmla="*/ 0 w 1071991"/>
                    <a:gd name="connsiteY30" fmla="*/ 1475506 h 1625192"/>
                    <a:gd name="connsiteX31" fmla="*/ 40990 w 1071991"/>
                    <a:gd name="connsiteY31" fmla="*/ 1583087 h 1625192"/>
                    <a:gd name="connsiteX32" fmla="*/ 146392 w 1071991"/>
                    <a:gd name="connsiteY32" fmla="*/ 1625192 h 1625192"/>
                    <a:gd name="connsiteX33" fmla="*/ 921763 w 1071991"/>
                    <a:gd name="connsiteY33" fmla="*/ 1625192 h 1625192"/>
                    <a:gd name="connsiteX34" fmla="*/ 1030396 w 1071991"/>
                    <a:gd name="connsiteY34" fmla="*/ 1584295 h 1625192"/>
                    <a:gd name="connsiteX35" fmla="*/ 1071991 w 1071991"/>
                    <a:gd name="connsiteY35" fmla="*/ 1477924 h 1625192"/>
                    <a:gd name="connsiteX36" fmla="*/ 1030396 w 1071991"/>
                    <a:gd name="connsiteY36" fmla="*/ 1367724 h 1625192"/>
                    <a:gd name="connsiteX37" fmla="*/ 921763 w 1071991"/>
                    <a:gd name="connsiteY37" fmla="*/ 1325618 h 1625192"/>
                    <a:gd name="connsiteX38" fmla="*/ 317620 w 1071991"/>
                    <a:gd name="connsiteY38" fmla="*/ 1325618 h 1625192"/>
                    <a:gd name="connsiteX39" fmla="*/ 317620 w 1071991"/>
                    <a:gd name="connsiteY39" fmla="*/ 955533 h 1625192"/>
                    <a:gd name="connsiteX40" fmla="*/ 819996 w 1071991"/>
                    <a:gd name="connsiteY40" fmla="*/ 955533 h 1625192"/>
                    <a:gd name="connsiteX41" fmla="*/ 928628 w 1071991"/>
                    <a:gd name="connsiteY41" fmla="*/ 913428 h 1625192"/>
                    <a:gd name="connsiteX42" fmla="*/ 970224 w 1071991"/>
                    <a:gd name="connsiteY42" fmla="*/ 805847 h 1625192"/>
                    <a:gd name="connsiteX43" fmla="*/ 928628 w 1071991"/>
                    <a:gd name="connsiteY43" fmla="*/ 698267 h 1625192"/>
                    <a:gd name="connsiteX44" fmla="*/ 819996 w 1071991"/>
                    <a:gd name="connsiteY44" fmla="*/ 657370 h 1625192"/>
                    <a:gd name="connsiteX45" fmla="*/ 317620 w 1071991"/>
                    <a:gd name="connsiteY45" fmla="*/ 657370 h 1625192"/>
                    <a:gd name="connsiteX46" fmla="*/ 317620 w 1071991"/>
                    <a:gd name="connsiteY46" fmla="*/ 297156 h 1625192"/>
                    <a:gd name="connsiteX47" fmla="*/ 921763 w 1071991"/>
                    <a:gd name="connsiteY47" fmla="*/ 297156 h 1625192"/>
                    <a:gd name="connsiteX48" fmla="*/ 1030396 w 1071991"/>
                    <a:gd name="connsiteY48" fmla="*/ 256864 h 1625192"/>
                    <a:gd name="connsiteX49" fmla="*/ 1071991 w 1071991"/>
                    <a:gd name="connsiteY49" fmla="*/ 149888 h 1625192"/>
                    <a:gd name="connsiteX50" fmla="*/ 1030396 w 1071991"/>
                    <a:gd name="connsiteY50" fmla="*/ 41501 h 1625192"/>
                    <a:gd name="connsiteX51" fmla="*/ 921763 w 1071991"/>
                    <a:gd name="connsiteY51" fmla="*/ 0 h 1625192"/>
                    <a:gd name="connsiteX52" fmla="*/ 921763 w 1071991"/>
                    <a:gd name="connsiteY52" fmla="*/ 0 h 1625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071991" h="1625192">
                      <a:moveTo>
                        <a:pt x="921763" y="54395"/>
                      </a:moveTo>
                      <a:cubicBezTo>
                        <a:pt x="952051" y="54395"/>
                        <a:pt x="974464" y="62453"/>
                        <a:pt x="991829" y="79980"/>
                      </a:cubicBezTo>
                      <a:cubicBezTo>
                        <a:pt x="1009396" y="97508"/>
                        <a:pt x="1017473" y="119668"/>
                        <a:pt x="1017473" y="150089"/>
                      </a:cubicBezTo>
                      <a:cubicBezTo>
                        <a:pt x="1017473" y="180510"/>
                        <a:pt x="1009598" y="201663"/>
                        <a:pt x="992435" y="218183"/>
                      </a:cubicBezTo>
                      <a:cubicBezTo>
                        <a:pt x="975070" y="234904"/>
                        <a:pt x="951849" y="243164"/>
                        <a:pt x="921561" y="243164"/>
                      </a:cubicBezTo>
                      <a:lnTo>
                        <a:pt x="263101" y="243164"/>
                      </a:lnTo>
                      <a:lnTo>
                        <a:pt x="263101" y="711563"/>
                      </a:lnTo>
                      <a:lnTo>
                        <a:pt x="819794" y="711563"/>
                      </a:lnTo>
                      <a:cubicBezTo>
                        <a:pt x="850284" y="711563"/>
                        <a:pt x="872697" y="719621"/>
                        <a:pt x="890264" y="736746"/>
                      </a:cubicBezTo>
                      <a:cubicBezTo>
                        <a:pt x="907629" y="753870"/>
                        <a:pt x="915705" y="775628"/>
                        <a:pt x="915705" y="805847"/>
                      </a:cubicBezTo>
                      <a:cubicBezTo>
                        <a:pt x="915705" y="836066"/>
                        <a:pt x="907427" y="857623"/>
                        <a:pt x="889860" y="875553"/>
                      </a:cubicBezTo>
                      <a:cubicBezTo>
                        <a:pt x="872293" y="893282"/>
                        <a:pt x="850081" y="901541"/>
                        <a:pt x="819996" y="901541"/>
                      </a:cubicBezTo>
                      <a:lnTo>
                        <a:pt x="263303" y="901541"/>
                      </a:lnTo>
                      <a:lnTo>
                        <a:pt x="263303" y="1380013"/>
                      </a:lnTo>
                      <a:lnTo>
                        <a:pt x="921763" y="1380013"/>
                      </a:lnTo>
                      <a:cubicBezTo>
                        <a:pt x="952051" y="1380013"/>
                        <a:pt x="974262" y="1388273"/>
                        <a:pt x="991627" y="1406002"/>
                      </a:cubicBezTo>
                      <a:cubicBezTo>
                        <a:pt x="1009396" y="1423932"/>
                        <a:pt x="1017473" y="1446898"/>
                        <a:pt x="1017473" y="1478125"/>
                      </a:cubicBezTo>
                      <a:cubicBezTo>
                        <a:pt x="1017473" y="1507337"/>
                        <a:pt x="1009396" y="1528893"/>
                        <a:pt x="992233" y="1546018"/>
                      </a:cubicBezTo>
                      <a:cubicBezTo>
                        <a:pt x="974666" y="1563343"/>
                        <a:pt x="952253" y="1571200"/>
                        <a:pt x="921763" y="1571200"/>
                      </a:cubicBezTo>
                      <a:lnTo>
                        <a:pt x="146392" y="1571200"/>
                      </a:lnTo>
                      <a:cubicBezTo>
                        <a:pt x="118123" y="1571200"/>
                        <a:pt x="96921" y="1563142"/>
                        <a:pt x="79960" y="1545615"/>
                      </a:cubicBezTo>
                      <a:cubicBezTo>
                        <a:pt x="62595" y="1527685"/>
                        <a:pt x="54316" y="1505524"/>
                        <a:pt x="54316" y="1475707"/>
                      </a:cubicBezTo>
                      <a:lnTo>
                        <a:pt x="54316" y="149888"/>
                      </a:lnTo>
                      <a:cubicBezTo>
                        <a:pt x="54316" y="119668"/>
                        <a:pt x="62595" y="96500"/>
                        <a:pt x="79354" y="79376"/>
                      </a:cubicBezTo>
                      <a:cubicBezTo>
                        <a:pt x="95912" y="62252"/>
                        <a:pt x="117315" y="54395"/>
                        <a:pt x="146392" y="54395"/>
                      </a:cubicBezTo>
                      <a:lnTo>
                        <a:pt x="921763" y="54395"/>
                      </a:lnTo>
                      <a:moveTo>
                        <a:pt x="921763" y="201"/>
                      </a:moveTo>
                      <a:lnTo>
                        <a:pt x="146392" y="201"/>
                      </a:lnTo>
                      <a:cubicBezTo>
                        <a:pt x="102575" y="201"/>
                        <a:pt x="67239" y="14102"/>
                        <a:pt x="40384" y="41703"/>
                      </a:cubicBezTo>
                      <a:cubicBezTo>
                        <a:pt x="13529" y="69303"/>
                        <a:pt x="0" y="105364"/>
                        <a:pt x="0" y="150089"/>
                      </a:cubicBezTo>
                      <a:lnTo>
                        <a:pt x="0" y="1475506"/>
                      </a:lnTo>
                      <a:cubicBezTo>
                        <a:pt x="0" y="1519223"/>
                        <a:pt x="13730" y="1555083"/>
                        <a:pt x="40990" y="1583087"/>
                      </a:cubicBezTo>
                      <a:cubicBezTo>
                        <a:pt x="68249" y="1611090"/>
                        <a:pt x="103383" y="1625192"/>
                        <a:pt x="146392" y="1625192"/>
                      </a:cubicBezTo>
                      <a:lnTo>
                        <a:pt x="921763" y="1625192"/>
                      </a:lnTo>
                      <a:cubicBezTo>
                        <a:pt x="966387" y="1625192"/>
                        <a:pt x="1002531" y="1611493"/>
                        <a:pt x="1030396" y="1584295"/>
                      </a:cubicBezTo>
                      <a:cubicBezTo>
                        <a:pt x="1058059" y="1557098"/>
                        <a:pt x="1071991" y="1521641"/>
                        <a:pt x="1071991" y="1477924"/>
                      </a:cubicBezTo>
                      <a:cubicBezTo>
                        <a:pt x="1071991" y="1434206"/>
                        <a:pt x="1058059" y="1395929"/>
                        <a:pt x="1030396" y="1367724"/>
                      </a:cubicBezTo>
                      <a:cubicBezTo>
                        <a:pt x="1002733" y="1339721"/>
                        <a:pt x="966589" y="1325618"/>
                        <a:pt x="921763" y="1325618"/>
                      </a:cubicBezTo>
                      <a:lnTo>
                        <a:pt x="317620" y="1325618"/>
                      </a:lnTo>
                      <a:lnTo>
                        <a:pt x="317620" y="955533"/>
                      </a:lnTo>
                      <a:lnTo>
                        <a:pt x="819996" y="955533"/>
                      </a:lnTo>
                      <a:cubicBezTo>
                        <a:pt x="864620" y="955533"/>
                        <a:pt x="900764" y="941431"/>
                        <a:pt x="928628" y="913428"/>
                      </a:cubicBezTo>
                      <a:cubicBezTo>
                        <a:pt x="956291" y="885425"/>
                        <a:pt x="970224" y="849564"/>
                        <a:pt x="970224" y="805847"/>
                      </a:cubicBezTo>
                      <a:cubicBezTo>
                        <a:pt x="970224" y="762130"/>
                        <a:pt x="956291" y="725464"/>
                        <a:pt x="928628" y="698267"/>
                      </a:cubicBezTo>
                      <a:cubicBezTo>
                        <a:pt x="900965" y="671069"/>
                        <a:pt x="864822" y="657370"/>
                        <a:pt x="819996" y="657370"/>
                      </a:cubicBezTo>
                      <a:lnTo>
                        <a:pt x="317620" y="657370"/>
                      </a:lnTo>
                      <a:lnTo>
                        <a:pt x="317620" y="297156"/>
                      </a:lnTo>
                      <a:lnTo>
                        <a:pt x="921763" y="297156"/>
                      </a:lnTo>
                      <a:cubicBezTo>
                        <a:pt x="966387" y="297156"/>
                        <a:pt x="1002531" y="283658"/>
                        <a:pt x="1030396" y="256864"/>
                      </a:cubicBezTo>
                      <a:cubicBezTo>
                        <a:pt x="1058059" y="230069"/>
                        <a:pt x="1071991" y="194411"/>
                        <a:pt x="1071991" y="149888"/>
                      </a:cubicBezTo>
                      <a:cubicBezTo>
                        <a:pt x="1071991" y="105364"/>
                        <a:pt x="1058059" y="69303"/>
                        <a:pt x="1030396" y="41501"/>
                      </a:cubicBezTo>
                      <a:cubicBezTo>
                        <a:pt x="1002733" y="13901"/>
                        <a:pt x="966589" y="0"/>
                        <a:pt x="921763" y="0"/>
                      </a:cubicBezTo>
                      <a:lnTo>
                        <a:pt x="9217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8" name="Graphic 74">
                <a:extLst>
                  <a:ext uri="{FF2B5EF4-FFF2-40B4-BE49-F238E27FC236}">
                    <a16:creationId xmlns:a16="http://schemas.microsoft.com/office/drawing/2014/main" id="{80D91229-F159-9BA6-26D1-805DB9A8D001}"/>
                  </a:ext>
                </a:extLst>
              </p:cNvPr>
              <p:cNvGrpSpPr/>
              <p:nvPr/>
            </p:nvGrpSpPr>
            <p:grpSpPr>
              <a:xfrm>
                <a:off x="911562" y="1201563"/>
                <a:ext cx="602528" cy="1199704"/>
                <a:chOff x="911562" y="1201563"/>
                <a:chExt cx="602528" cy="1199704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121EBC9D-BC3E-BD1A-625E-B9C06CB0DA56}"/>
                    </a:ext>
                  </a:extLst>
                </p:cNvPr>
                <p:cNvSpPr/>
                <p:nvPr/>
              </p:nvSpPr>
              <p:spPr>
                <a:xfrm>
                  <a:off x="938619" y="1228761"/>
                  <a:ext cx="548211" cy="1145712"/>
                </a:xfrm>
                <a:custGeom>
                  <a:avLst/>
                  <a:gdLst>
                    <a:gd name="connsiteX0" fmla="*/ 405253 w 548211"/>
                    <a:gd name="connsiteY0" fmla="*/ 1145512 h 1145712"/>
                    <a:gd name="connsiteX1" fmla="*/ 263909 w 548211"/>
                    <a:gd name="connsiteY1" fmla="*/ 1006100 h 1145712"/>
                    <a:gd name="connsiteX2" fmla="*/ 263909 w 548211"/>
                    <a:gd name="connsiteY2" fmla="*/ 392850 h 1145712"/>
                    <a:gd name="connsiteX3" fmla="*/ 230592 w 548211"/>
                    <a:gd name="connsiteY3" fmla="*/ 425487 h 1145712"/>
                    <a:gd name="connsiteX4" fmla="*/ 126604 w 548211"/>
                    <a:gd name="connsiteY4" fmla="*/ 469607 h 1145712"/>
                    <a:gd name="connsiteX5" fmla="*/ 0 w 548211"/>
                    <a:gd name="connsiteY5" fmla="*/ 344903 h 1145712"/>
                    <a:gd name="connsiteX6" fmla="*/ 55730 w 548211"/>
                    <a:gd name="connsiteY6" fmla="*/ 234501 h 1145712"/>
                    <a:gd name="connsiteX7" fmla="*/ 197477 w 548211"/>
                    <a:gd name="connsiteY7" fmla="*/ 98112 h 1145712"/>
                    <a:gd name="connsiteX8" fmla="*/ 395157 w 548211"/>
                    <a:gd name="connsiteY8" fmla="*/ 0 h 1145712"/>
                    <a:gd name="connsiteX9" fmla="*/ 548212 w 548211"/>
                    <a:gd name="connsiteY9" fmla="*/ 152708 h 1145712"/>
                    <a:gd name="connsiteX10" fmla="*/ 548212 w 548211"/>
                    <a:gd name="connsiteY10" fmla="*/ 1006302 h 1145712"/>
                    <a:gd name="connsiteX11" fmla="*/ 405253 w 548211"/>
                    <a:gd name="connsiteY11" fmla="*/ 1145713 h 114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11" h="1145712">
                      <a:moveTo>
                        <a:pt x="405253" y="1145512"/>
                      </a:moveTo>
                      <a:cubicBezTo>
                        <a:pt x="324687" y="1145512"/>
                        <a:pt x="263909" y="1085476"/>
                        <a:pt x="263909" y="1006100"/>
                      </a:cubicBezTo>
                      <a:lnTo>
                        <a:pt x="263909" y="392850"/>
                      </a:lnTo>
                      <a:lnTo>
                        <a:pt x="230592" y="425487"/>
                      </a:lnTo>
                      <a:cubicBezTo>
                        <a:pt x="198487" y="455102"/>
                        <a:pt x="164564" y="469607"/>
                        <a:pt x="126604" y="469607"/>
                      </a:cubicBezTo>
                      <a:cubicBezTo>
                        <a:pt x="54518" y="469607"/>
                        <a:pt x="0" y="416019"/>
                        <a:pt x="0" y="344903"/>
                      </a:cubicBezTo>
                      <a:cubicBezTo>
                        <a:pt x="0" y="306625"/>
                        <a:pt x="19384" y="268549"/>
                        <a:pt x="55730" y="234501"/>
                      </a:cubicBezTo>
                      <a:lnTo>
                        <a:pt x="197477" y="98112"/>
                      </a:lnTo>
                      <a:cubicBezTo>
                        <a:pt x="261890" y="38882"/>
                        <a:pt x="310552" y="0"/>
                        <a:pt x="395157" y="0"/>
                      </a:cubicBezTo>
                      <a:cubicBezTo>
                        <a:pt x="489453" y="0"/>
                        <a:pt x="548212" y="58424"/>
                        <a:pt x="548212" y="152708"/>
                      </a:cubicBezTo>
                      <a:lnTo>
                        <a:pt x="548212" y="1006302"/>
                      </a:lnTo>
                      <a:cubicBezTo>
                        <a:pt x="548212" y="1087088"/>
                        <a:pt x="488040" y="1145713"/>
                        <a:pt x="405253" y="1145713"/>
                      </a:cubicBezTo>
                      <a:close/>
                    </a:path>
                  </a:pathLst>
                </a:custGeom>
                <a:solidFill>
                  <a:srgbClr val="005C5D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B9B83FD9-CA3F-886F-E368-F6212DCB4785}"/>
                    </a:ext>
                  </a:extLst>
                </p:cNvPr>
                <p:cNvSpPr/>
                <p:nvPr/>
              </p:nvSpPr>
              <p:spPr>
                <a:xfrm>
                  <a:off x="911562" y="1201563"/>
                  <a:ext cx="602528" cy="1199704"/>
                </a:xfrm>
                <a:custGeom>
                  <a:avLst/>
                  <a:gdLst>
                    <a:gd name="connsiteX0" fmla="*/ 422416 w 602528"/>
                    <a:gd name="connsiteY0" fmla="*/ 54193 h 1199704"/>
                    <a:gd name="connsiteX1" fmla="*/ 548212 w 602528"/>
                    <a:gd name="connsiteY1" fmla="*/ 179704 h 1199704"/>
                    <a:gd name="connsiteX2" fmla="*/ 548212 w 602528"/>
                    <a:gd name="connsiteY2" fmla="*/ 1033297 h 1199704"/>
                    <a:gd name="connsiteX3" fmla="*/ 432310 w 602528"/>
                    <a:gd name="connsiteY3" fmla="*/ 1145713 h 1199704"/>
                    <a:gd name="connsiteX4" fmla="*/ 318023 w 602528"/>
                    <a:gd name="connsiteY4" fmla="*/ 1033297 h 1199704"/>
                    <a:gd name="connsiteX5" fmla="*/ 318023 w 602528"/>
                    <a:gd name="connsiteY5" fmla="*/ 355580 h 1199704"/>
                    <a:gd name="connsiteX6" fmla="*/ 239073 w 602528"/>
                    <a:gd name="connsiteY6" fmla="*/ 432941 h 1199704"/>
                    <a:gd name="connsiteX7" fmla="*/ 153661 w 602528"/>
                    <a:gd name="connsiteY7" fmla="*/ 469809 h 1199704"/>
                    <a:gd name="connsiteX8" fmla="*/ 54316 w 602528"/>
                    <a:gd name="connsiteY8" fmla="*/ 372301 h 1199704"/>
                    <a:gd name="connsiteX9" fmla="*/ 101566 w 602528"/>
                    <a:gd name="connsiteY9" fmla="*/ 281644 h 1199704"/>
                    <a:gd name="connsiteX10" fmla="*/ 243111 w 602528"/>
                    <a:gd name="connsiteY10" fmla="*/ 145254 h 1199704"/>
                    <a:gd name="connsiteX11" fmla="*/ 422416 w 602528"/>
                    <a:gd name="connsiteY11" fmla="*/ 54193 h 1199704"/>
                    <a:gd name="connsiteX12" fmla="*/ 422416 w 602528"/>
                    <a:gd name="connsiteY12" fmla="*/ 0 h 1199704"/>
                    <a:gd name="connsiteX13" fmla="*/ 206160 w 602528"/>
                    <a:gd name="connsiteY13" fmla="*/ 105364 h 1199704"/>
                    <a:gd name="connsiteX14" fmla="*/ 205756 w 602528"/>
                    <a:gd name="connsiteY14" fmla="*/ 105767 h 1199704"/>
                    <a:gd name="connsiteX15" fmla="*/ 205352 w 602528"/>
                    <a:gd name="connsiteY15" fmla="*/ 106170 h 1199704"/>
                    <a:gd name="connsiteX16" fmla="*/ 64009 w 602528"/>
                    <a:gd name="connsiteY16" fmla="*/ 242157 h 1199704"/>
                    <a:gd name="connsiteX17" fmla="*/ 0 w 602528"/>
                    <a:gd name="connsiteY17" fmla="*/ 372100 h 1199704"/>
                    <a:gd name="connsiteX18" fmla="*/ 153661 w 602528"/>
                    <a:gd name="connsiteY18" fmla="*/ 523801 h 1199704"/>
                    <a:gd name="connsiteX19" fmla="*/ 263707 w 602528"/>
                    <a:gd name="connsiteY19" fmla="*/ 483105 h 1199704"/>
                    <a:gd name="connsiteX20" fmla="*/ 263707 w 602528"/>
                    <a:gd name="connsiteY20" fmla="*/ 1033096 h 1199704"/>
                    <a:gd name="connsiteX21" fmla="*/ 432310 w 602528"/>
                    <a:gd name="connsiteY21" fmla="*/ 1199705 h 1199704"/>
                    <a:gd name="connsiteX22" fmla="*/ 602528 w 602528"/>
                    <a:gd name="connsiteY22" fmla="*/ 1033096 h 1199704"/>
                    <a:gd name="connsiteX23" fmla="*/ 602528 w 602528"/>
                    <a:gd name="connsiteY23" fmla="*/ 179704 h 1199704"/>
                    <a:gd name="connsiteX24" fmla="*/ 553260 w 602528"/>
                    <a:gd name="connsiteY24" fmla="*/ 49157 h 1199704"/>
                    <a:gd name="connsiteX25" fmla="*/ 422416 w 602528"/>
                    <a:gd name="connsiteY25" fmla="*/ 0 h 1199704"/>
                    <a:gd name="connsiteX26" fmla="*/ 422416 w 602528"/>
                    <a:gd name="connsiteY26" fmla="*/ 0 h 119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2528" h="1199704">
                      <a:moveTo>
                        <a:pt x="422416" y="54193"/>
                      </a:moveTo>
                      <a:cubicBezTo>
                        <a:pt x="501165" y="54193"/>
                        <a:pt x="548212" y="101134"/>
                        <a:pt x="548212" y="179704"/>
                      </a:cubicBezTo>
                      <a:lnTo>
                        <a:pt x="548212" y="1033297"/>
                      </a:lnTo>
                      <a:cubicBezTo>
                        <a:pt x="548212" y="1099377"/>
                        <a:pt x="500559" y="1145713"/>
                        <a:pt x="432310" y="1145713"/>
                      </a:cubicBezTo>
                      <a:cubicBezTo>
                        <a:pt x="364061" y="1145713"/>
                        <a:pt x="318023" y="1098370"/>
                        <a:pt x="318023" y="1033297"/>
                      </a:cubicBezTo>
                      <a:lnTo>
                        <a:pt x="318023" y="355580"/>
                      </a:lnTo>
                      <a:lnTo>
                        <a:pt x="239073" y="432941"/>
                      </a:lnTo>
                      <a:cubicBezTo>
                        <a:pt x="212218" y="457923"/>
                        <a:pt x="184353" y="469809"/>
                        <a:pt x="153661" y="469809"/>
                      </a:cubicBezTo>
                      <a:cubicBezTo>
                        <a:pt x="96114" y="469809"/>
                        <a:pt x="54316" y="428711"/>
                        <a:pt x="54316" y="372301"/>
                      </a:cubicBezTo>
                      <a:cubicBezTo>
                        <a:pt x="54316" y="341881"/>
                        <a:pt x="70672" y="310453"/>
                        <a:pt x="101566" y="281644"/>
                      </a:cubicBezTo>
                      <a:lnTo>
                        <a:pt x="243111" y="145254"/>
                      </a:lnTo>
                      <a:cubicBezTo>
                        <a:pt x="304697" y="88643"/>
                        <a:pt x="347302" y="54193"/>
                        <a:pt x="422416" y="54193"/>
                      </a:cubicBezTo>
                      <a:moveTo>
                        <a:pt x="422416" y="0"/>
                      </a:moveTo>
                      <a:cubicBezTo>
                        <a:pt x="327917" y="0"/>
                        <a:pt x="273197" y="43717"/>
                        <a:pt x="206160" y="105364"/>
                      </a:cubicBezTo>
                      <a:lnTo>
                        <a:pt x="205756" y="105767"/>
                      </a:lnTo>
                      <a:lnTo>
                        <a:pt x="205352" y="106170"/>
                      </a:lnTo>
                      <a:lnTo>
                        <a:pt x="64009" y="242157"/>
                      </a:lnTo>
                      <a:cubicBezTo>
                        <a:pt x="22009" y="281442"/>
                        <a:pt x="0" y="326368"/>
                        <a:pt x="0" y="372100"/>
                      </a:cubicBezTo>
                      <a:cubicBezTo>
                        <a:pt x="0" y="458527"/>
                        <a:pt x="66028" y="523801"/>
                        <a:pt x="153661" y="523801"/>
                      </a:cubicBezTo>
                      <a:cubicBezTo>
                        <a:pt x="193237" y="523801"/>
                        <a:pt x="230188" y="510101"/>
                        <a:pt x="263707" y="483105"/>
                      </a:cubicBezTo>
                      <a:lnTo>
                        <a:pt x="263707" y="1033096"/>
                      </a:lnTo>
                      <a:cubicBezTo>
                        <a:pt x="263707" y="1127985"/>
                        <a:pt x="336196" y="1199705"/>
                        <a:pt x="432310" y="1199705"/>
                      </a:cubicBezTo>
                      <a:cubicBezTo>
                        <a:pt x="528424" y="1199705"/>
                        <a:pt x="602528" y="1129596"/>
                        <a:pt x="602528" y="1033096"/>
                      </a:cubicBezTo>
                      <a:lnTo>
                        <a:pt x="602528" y="179704"/>
                      </a:lnTo>
                      <a:cubicBezTo>
                        <a:pt x="602528" y="126518"/>
                        <a:pt x="585567" y="81391"/>
                        <a:pt x="553260" y="49157"/>
                      </a:cubicBezTo>
                      <a:cubicBezTo>
                        <a:pt x="520953" y="16923"/>
                        <a:pt x="475723" y="0"/>
                        <a:pt x="422416" y="0"/>
                      </a:cubicBezTo>
                      <a:lnTo>
                        <a:pt x="4224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7" name="Graphic 74">
              <a:extLst>
                <a:ext uri="{FF2B5EF4-FFF2-40B4-BE49-F238E27FC236}">
                  <a16:creationId xmlns:a16="http://schemas.microsoft.com/office/drawing/2014/main" id="{7F478A26-5B44-D7BB-35CD-96C76EEB17E4}"/>
                </a:ext>
              </a:extLst>
            </p:cNvPr>
            <p:cNvGrpSpPr/>
            <p:nvPr/>
          </p:nvGrpSpPr>
          <p:grpSpPr>
            <a:xfrm>
              <a:off x="424936" y="3125120"/>
              <a:ext cx="4926031" cy="196626"/>
              <a:chOff x="424936" y="3125120"/>
              <a:chExt cx="4926031" cy="196626"/>
            </a:xfrm>
          </p:grpSpPr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7D81DDFC-901D-04A1-7CFB-BDF94C2914D1}"/>
                  </a:ext>
                </a:extLst>
              </p:cNvPr>
              <p:cNvSpPr/>
              <p:nvPr/>
            </p:nvSpPr>
            <p:spPr>
              <a:xfrm>
                <a:off x="424936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3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3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199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3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3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4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199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A5C45E8F-1569-AABD-77A2-00BA4543F30B}"/>
                  </a:ext>
                </a:extLst>
              </p:cNvPr>
              <p:cNvSpPr/>
              <p:nvPr/>
            </p:nvSpPr>
            <p:spPr>
              <a:xfrm>
                <a:off x="671076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6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6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8CA979CB-DE59-3A80-95E0-5B706718A029}"/>
                  </a:ext>
                </a:extLst>
              </p:cNvPr>
              <p:cNvSpPr/>
              <p:nvPr/>
            </p:nvSpPr>
            <p:spPr>
              <a:xfrm>
                <a:off x="884505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2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2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FD21D468-547F-EFA1-D898-098B361A0538}"/>
                  </a:ext>
                </a:extLst>
              </p:cNvPr>
              <p:cNvSpPr/>
              <p:nvPr/>
            </p:nvSpPr>
            <p:spPr>
              <a:xfrm>
                <a:off x="1170019" y="3140230"/>
                <a:ext cx="112873" cy="181516"/>
              </a:xfrm>
              <a:custGeom>
                <a:avLst/>
                <a:gdLst>
                  <a:gd name="connsiteX0" fmla="*/ 21807 w 112873"/>
                  <a:gd name="connsiteY0" fmla="*/ 177891 h 181516"/>
                  <a:gd name="connsiteX1" fmla="*/ 12721 w 112873"/>
                  <a:gd name="connsiteY1" fmla="*/ 181517 h 181516"/>
                  <a:gd name="connsiteX2" fmla="*/ 3635 w 112873"/>
                  <a:gd name="connsiteY2" fmla="*/ 177891 h 181516"/>
                  <a:gd name="connsiteX3" fmla="*/ 0 w 112873"/>
                  <a:gd name="connsiteY3" fmla="*/ 168825 h 181516"/>
                  <a:gd name="connsiteX4" fmla="*/ 0 w 112873"/>
                  <a:gd name="connsiteY4" fmla="*/ 11685 h 181516"/>
                  <a:gd name="connsiteX5" fmla="*/ 3433 w 112873"/>
                  <a:gd name="connsiteY5" fmla="*/ 3425 h 181516"/>
                  <a:gd name="connsiteX6" fmla="*/ 11913 w 112873"/>
                  <a:gd name="connsiteY6" fmla="*/ 0 h 181516"/>
                  <a:gd name="connsiteX7" fmla="*/ 100960 w 112873"/>
                  <a:gd name="connsiteY7" fmla="*/ 0 h 181516"/>
                  <a:gd name="connsiteX8" fmla="*/ 109440 w 112873"/>
                  <a:gd name="connsiteY8" fmla="*/ 3223 h 181516"/>
                  <a:gd name="connsiteX9" fmla="*/ 112873 w 112873"/>
                  <a:gd name="connsiteY9" fmla="*/ 11685 h 181516"/>
                  <a:gd name="connsiteX10" fmla="*/ 109440 w 112873"/>
                  <a:gd name="connsiteY10" fmla="*/ 20146 h 181516"/>
                  <a:gd name="connsiteX11" fmla="*/ 100960 w 112873"/>
                  <a:gd name="connsiteY11" fmla="*/ 23571 h 181516"/>
                  <a:gd name="connsiteX12" fmla="*/ 25442 w 112873"/>
                  <a:gd name="connsiteY12" fmla="*/ 23571 h 181516"/>
                  <a:gd name="connsiteX13" fmla="*/ 25442 w 112873"/>
                  <a:gd name="connsiteY13" fmla="*/ 79577 h 181516"/>
                  <a:gd name="connsiteX14" fmla="*/ 89854 w 112873"/>
                  <a:gd name="connsiteY14" fmla="*/ 79577 h 181516"/>
                  <a:gd name="connsiteX15" fmla="*/ 98335 w 112873"/>
                  <a:gd name="connsiteY15" fmla="*/ 83002 h 181516"/>
                  <a:gd name="connsiteX16" fmla="*/ 101767 w 112873"/>
                  <a:gd name="connsiteY16" fmla="*/ 91464 h 181516"/>
                  <a:gd name="connsiteX17" fmla="*/ 98335 w 112873"/>
                  <a:gd name="connsiteY17" fmla="*/ 99925 h 181516"/>
                  <a:gd name="connsiteX18" fmla="*/ 89854 w 112873"/>
                  <a:gd name="connsiteY18" fmla="*/ 103148 h 181516"/>
                  <a:gd name="connsiteX19" fmla="*/ 25442 w 112873"/>
                  <a:gd name="connsiteY19" fmla="*/ 103148 h 181516"/>
                  <a:gd name="connsiteX20" fmla="*/ 25442 w 112873"/>
                  <a:gd name="connsiteY20" fmla="*/ 168825 h 181516"/>
                  <a:gd name="connsiteX21" fmla="*/ 21807 w 112873"/>
                  <a:gd name="connsiteY21" fmla="*/ 177891 h 181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873" h="181516">
                    <a:moveTo>
                      <a:pt x="21807" y="177891"/>
                    </a:moveTo>
                    <a:cubicBezTo>
                      <a:pt x="19384" y="180308"/>
                      <a:pt x="16355" y="181517"/>
                      <a:pt x="12721" y="181517"/>
                    </a:cubicBezTo>
                    <a:cubicBezTo>
                      <a:pt x="9086" y="181517"/>
                      <a:pt x="6058" y="180308"/>
                      <a:pt x="3635" y="177891"/>
                    </a:cubicBezTo>
                    <a:cubicBezTo>
                      <a:pt x="1211" y="175473"/>
                      <a:pt x="0" y="172451"/>
                      <a:pt x="0" y="168825"/>
                    </a:cubicBezTo>
                    <a:lnTo>
                      <a:pt x="0" y="11685"/>
                    </a:lnTo>
                    <a:cubicBezTo>
                      <a:pt x="0" y="8260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0960" y="0"/>
                    </a:lnTo>
                    <a:cubicBezTo>
                      <a:pt x="104392" y="0"/>
                      <a:pt x="107219" y="1007"/>
                      <a:pt x="109440" y="3223"/>
                    </a:cubicBezTo>
                    <a:cubicBezTo>
                      <a:pt x="111662" y="5440"/>
                      <a:pt x="112873" y="8260"/>
                      <a:pt x="112873" y="11685"/>
                    </a:cubicBezTo>
                    <a:cubicBezTo>
                      <a:pt x="112873" y="15110"/>
                      <a:pt x="111662" y="17930"/>
                      <a:pt x="109440" y="20146"/>
                    </a:cubicBezTo>
                    <a:cubicBezTo>
                      <a:pt x="107219" y="22362"/>
                      <a:pt x="104392" y="23571"/>
                      <a:pt x="100960" y="23571"/>
                    </a:cubicBezTo>
                    <a:lnTo>
                      <a:pt x="25442" y="23571"/>
                    </a:lnTo>
                    <a:lnTo>
                      <a:pt x="25442" y="79577"/>
                    </a:lnTo>
                    <a:lnTo>
                      <a:pt x="89854" y="79577"/>
                    </a:lnTo>
                    <a:cubicBezTo>
                      <a:pt x="93287" y="79577"/>
                      <a:pt x="96114" y="80786"/>
                      <a:pt x="98335" y="83002"/>
                    </a:cubicBezTo>
                    <a:cubicBezTo>
                      <a:pt x="100556" y="85218"/>
                      <a:pt x="101767" y="88039"/>
                      <a:pt x="101767" y="91464"/>
                    </a:cubicBezTo>
                    <a:cubicBezTo>
                      <a:pt x="101767" y="94889"/>
                      <a:pt x="100556" y="97709"/>
                      <a:pt x="98335" y="99925"/>
                    </a:cubicBezTo>
                    <a:cubicBezTo>
                      <a:pt x="96114" y="102141"/>
                      <a:pt x="93287" y="103148"/>
                      <a:pt x="89854" y="103148"/>
                    </a:cubicBezTo>
                    <a:lnTo>
                      <a:pt x="25442" y="103148"/>
                    </a:lnTo>
                    <a:lnTo>
                      <a:pt x="25442" y="168825"/>
                    </a:lnTo>
                    <a:cubicBezTo>
                      <a:pt x="25442" y="172451"/>
                      <a:pt x="24230" y="175473"/>
                      <a:pt x="21807" y="177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590212E1-9D19-7CEE-2F62-7BF5FC5A4803}"/>
                  </a:ext>
                </a:extLst>
              </p:cNvPr>
              <p:cNvSpPr/>
              <p:nvPr/>
            </p:nvSpPr>
            <p:spPr>
              <a:xfrm>
                <a:off x="1340035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60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60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EF4CE587-D521-6279-FA6C-DE6AC55B93F8}"/>
                  </a:ext>
                </a:extLst>
              </p:cNvPr>
              <p:cNvSpPr/>
              <p:nvPr/>
            </p:nvSpPr>
            <p:spPr>
              <a:xfrm>
                <a:off x="1533071" y="3140028"/>
                <a:ext cx="138516" cy="178696"/>
              </a:xfrm>
              <a:custGeom>
                <a:avLst/>
                <a:gdLst>
                  <a:gd name="connsiteX0" fmla="*/ 81777 w 138516"/>
                  <a:gd name="connsiteY0" fmla="*/ 23571 h 178696"/>
                  <a:gd name="connsiteX1" fmla="*/ 81777 w 138516"/>
                  <a:gd name="connsiteY1" fmla="*/ 166206 h 178696"/>
                  <a:gd name="connsiteX2" fmla="*/ 78143 w 138516"/>
                  <a:gd name="connsiteY2" fmla="*/ 175070 h 178696"/>
                  <a:gd name="connsiteX3" fmla="*/ 69056 w 138516"/>
                  <a:gd name="connsiteY3" fmla="*/ 178696 h 178696"/>
                  <a:gd name="connsiteX4" fmla="*/ 60172 w 138516"/>
                  <a:gd name="connsiteY4" fmla="*/ 175070 h 178696"/>
                  <a:gd name="connsiteX5" fmla="*/ 56537 w 138516"/>
                  <a:gd name="connsiteY5" fmla="*/ 166206 h 178696"/>
                  <a:gd name="connsiteX6" fmla="*/ 56537 w 138516"/>
                  <a:gd name="connsiteY6" fmla="*/ 23571 h 178696"/>
                  <a:gd name="connsiteX7" fmla="*/ 11711 w 138516"/>
                  <a:gd name="connsiteY7" fmla="*/ 23571 h 178696"/>
                  <a:gd name="connsiteX8" fmla="*/ 3231 w 138516"/>
                  <a:gd name="connsiteY8" fmla="*/ 20348 h 178696"/>
                  <a:gd name="connsiteX9" fmla="*/ 0 w 138516"/>
                  <a:gd name="connsiteY9" fmla="*/ 11685 h 178696"/>
                  <a:gd name="connsiteX10" fmla="*/ 3231 w 138516"/>
                  <a:gd name="connsiteY10" fmla="*/ 3223 h 178696"/>
                  <a:gd name="connsiteX11" fmla="*/ 11711 w 138516"/>
                  <a:gd name="connsiteY11" fmla="*/ 0 h 178696"/>
                  <a:gd name="connsiteX12" fmla="*/ 126806 w 138516"/>
                  <a:gd name="connsiteY12" fmla="*/ 0 h 178696"/>
                  <a:gd name="connsiteX13" fmla="*/ 135286 w 138516"/>
                  <a:gd name="connsiteY13" fmla="*/ 3223 h 178696"/>
                  <a:gd name="connsiteX14" fmla="*/ 138517 w 138516"/>
                  <a:gd name="connsiteY14" fmla="*/ 11886 h 178696"/>
                  <a:gd name="connsiteX15" fmla="*/ 135286 w 138516"/>
                  <a:gd name="connsiteY15" fmla="*/ 20348 h 178696"/>
                  <a:gd name="connsiteX16" fmla="*/ 126806 w 138516"/>
                  <a:gd name="connsiteY16" fmla="*/ 23571 h 178696"/>
                  <a:gd name="connsiteX17" fmla="*/ 81979 w 138516"/>
                  <a:gd name="connsiteY17" fmla="*/ 2357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8516" h="178696">
                    <a:moveTo>
                      <a:pt x="81777" y="23571"/>
                    </a:moveTo>
                    <a:lnTo>
                      <a:pt x="81777" y="166206"/>
                    </a:lnTo>
                    <a:cubicBezTo>
                      <a:pt x="81777" y="169832"/>
                      <a:pt x="80566" y="172854"/>
                      <a:pt x="78143" y="175070"/>
                    </a:cubicBezTo>
                    <a:cubicBezTo>
                      <a:pt x="75720" y="177488"/>
                      <a:pt x="72691" y="178696"/>
                      <a:pt x="69056" y="178696"/>
                    </a:cubicBezTo>
                    <a:cubicBezTo>
                      <a:pt x="65422" y="178696"/>
                      <a:pt x="62393" y="177488"/>
                      <a:pt x="60172" y="175070"/>
                    </a:cubicBezTo>
                    <a:cubicBezTo>
                      <a:pt x="57749" y="172653"/>
                      <a:pt x="56537" y="169631"/>
                      <a:pt x="56537" y="166206"/>
                    </a:cubicBezTo>
                    <a:lnTo>
                      <a:pt x="56537" y="23571"/>
                    </a:lnTo>
                    <a:lnTo>
                      <a:pt x="11711" y="23571"/>
                    </a:lnTo>
                    <a:cubicBezTo>
                      <a:pt x="8279" y="23571"/>
                      <a:pt x="5452" y="22564"/>
                      <a:pt x="3231" y="20348"/>
                    </a:cubicBezTo>
                    <a:cubicBezTo>
                      <a:pt x="1010" y="18131"/>
                      <a:pt x="0" y="15311"/>
                      <a:pt x="0" y="11685"/>
                    </a:cubicBezTo>
                    <a:cubicBezTo>
                      <a:pt x="0" y="8058"/>
                      <a:pt x="1010" y="5439"/>
                      <a:pt x="3231" y="3223"/>
                    </a:cubicBezTo>
                    <a:cubicBezTo>
                      <a:pt x="5452" y="1007"/>
                      <a:pt x="8279" y="0"/>
                      <a:pt x="11711" y="0"/>
                    </a:cubicBezTo>
                    <a:lnTo>
                      <a:pt x="126806" y="0"/>
                    </a:lnTo>
                    <a:cubicBezTo>
                      <a:pt x="130238" y="0"/>
                      <a:pt x="133065" y="1007"/>
                      <a:pt x="135286" y="3223"/>
                    </a:cubicBezTo>
                    <a:cubicBezTo>
                      <a:pt x="137507" y="5439"/>
                      <a:pt x="138517" y="8260"/>
                      <a:pt x="138517" y="11886"/>
                    </a:cubicBezTo>
                    <a:cubicBezTo>
                      <a:pt x="138517" y="15512"/>
                      <a:pt x="137507" y="18131"/>
                      <a:pt x="135286" y="20348"/>
                    </a:cubicBezTo>
                    <a:cubicBezTo>
                      <a:pt x="133065" y="22564"/>
                      <a:pt x="130238" y="23571"/>
                      <a:pt x="126806" y="23571"/>
                    </a:cubicBezTo>
                    <a:lnTo>
                      <a:pt x="81979" y="2357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01672620-3576-7810-BBB1-E8FB421F7528}"/>
                  </a:ext>
                </a:extLst>
              </p:cNvPr>
              <p:cNvSpPr/>
              <p:nvPr/>
            </p:nvSpPr>
            <p:spPr>
              <a:xfrm>
                <a:off x="1723481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DA974605-9C6B-1E89-7B90-42342E5731CA}"/>
                  </a:ext>
                </a:extLst>
              </p:cNvPr>
              <p:cNvSpPr/>
              <p:nvPr/>
            </p:nvSpPr>
            <p:spPr>
              <a:xfrm>
                <a:off x="1936910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1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DE59ADA4-5C4A-AF79-BC72-9AF234C1A0AC}"/>
                  </a:ext>
                </a:extLst>
              </p:cNvPr>
              <p:cNvSpPr/>
              <p:nvPr/>
            </p:nvSpPr>
            <p:spPr>
              <a:xfrm>
                <a:off x="2133782" y="3140028"/>
                <a:ext cx="115901" cy="178696"/>
              </a:xfrm>
              <a:custGeom>
                <a:avLst/>
                <a:gdLst>
                  <a:gd name="connsiteX0" fmla="*/ 0 w 115901"/>
                  <a:gd name="connsiteY0" fmla="*/ 11886 h 178696"/>
                  <a:gd name="connsiteX1" fmla="*/ 3433 w 115901"/>
                  <a:gd name="connsiteY1" fmla="*/ 3425 h 178696"/>
                  <a:gd name="connsiteX2" fmla="*/ 11913 w 115901"/>
                  <a:gd name="connsiteY2" fmla="*/ 0 h 178696"/>
                  <a:gd name="connsiteX3" fmla="*/ 103585 w 115901"/>
                  <a:gd name="connsiteY3" fmla="*/ 0 h 178696"/>
                  <a:gd name="connsiteX4" fmla="*/ 112267 w 115901"/>
                  <a:gd name="connsiteY4" fmla="*/ 3425 h 178696"/>
                  <a:gd name="connsiteX5" fmla="*/ 115700 w 115901"/>
                  <a:gd name="connsiteY5" fmla="*/ 12088 h 178696"/>
                  <a:gd name="connsiteX6" fmla="*/ 112267 w 115901"/>
                  <a:gd name="connsiteY6" fmla="*/ 20549 h 178696"/>
                  <a:gd name="connsiteX7" fmla="*/ 103787 w 115901"/>
                  <a:gd name="connsiteY7" fmla="*/ 23772 h 178696"/>
                  <a:gd name="connsiteX8" fmla="*/ 25442 w 115901"/>
                  <a:gd name="connsiteY8" fmla="*/ 23772 h 178696"/>
                  <a:gd name="connsiteX9" fmla="*/ 25442 w 115901"/>
                  <a:gd name="connsiteY9" fmla="*/ 77361 h 178696"/>
                  <a:gd name="connsiteX10" fmla="*/ 92479 w 115901"/>
                  <a:gd name="connsiteY10" fmla="*/ 77361 h 178696"/>
                  <a:gd name="connsiteX11" fmla="*/ 100960 w 115901"/>
                  <a:gd name="connsiteY11" fmla="*/ 80585 h 178696"/>
                  <a:gd name="connsiteX12" fmla="*/ 104392 w 115901"/>
                  <a:gd name="connsiteY12" fmla="*/ 89046 h 178696"/>
                  <a:gd name="connsiteX13" fmla="*/ 100960 w 115901"/>
                  <a:gd name="connsiteY13" fmla="*/ 97507 h 178696"/>
                  <a:gd name="connsiteX14" fmla="*/ 92479 w 115901"/>
                  <a:gd name="connsiteY14" fmla="*/ 100932 h 178696"/>
                  <a:gd name="connsiteX15" fmla="*/ 25442 w 115901"/>
                  <a:gd name="connsiteY15" fmla="*/ 100932 h 178696"/>
                  <a:gd name="connsiteX16" fmla="*/ 25442 w 115901"/>
                  <a:gd name="connsiteY16" fmla="*/ 154924 h 178696"/>
                  <a:gd name="connsiteX17" fmla="*/ 103787 w 115901"/>
                  <a:gd name="connsiteY17" fmla="*/ 154924 h 178696"/>
                  <a:gd name="connsiteX18" fmla="*/ 112469 w 115901"/>
                  <a:gd name="connsiteY18" fmla="*/ 158349 h 178696"/>
                  <a:gd name="connsiteX19" fmla="*/ 115902 w 115901"/>
                  <a:gd name="connsiteY19" fmla="*/ 167012 h 178696"/>
                  <a:gd name="connsiteX20" fmla="*/ 112469 w 115901"/>
                  <a:gd name="connsiteY20" fmla="*/ 175473 h 178696"/>
                  <a:gd name="connsiteX21" fmla="*/ 103989 w 115901"/>
                  <a:gd name="connsiteY21" fmla="*/ 178696 h 178696"/>
                  <a:gd name="connsiteX22" fmla="*/ 12317 w 115901"/>
                  <a:gd name="connsiteY22" fmla="*/ 178696 h 178696"/>
                  <a:gd name="connsiteX23" fmla="*/ 3837 w 115901"/>
                  <a:gd name="connsiteY23" fmla="*/ 175272 h 178696"/>
                  <a:gd name="connsiteX24" fmla="*/ 404 w 115901"/>
                  <a:gd name="connsiteY24" fmla="*/ 166810 h 178696"/>
                  <a:gd name="connsiteX25" fmla="*/ 404 w 115901"/>
                  <a:gd name="connsiteY25" fmla="*/ 1249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901" h="178696">
                    <a:moveTo>
                      <a:pt x="0" y="11886"/>
                    </a:move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3585" y="0"/>
                    </a:lnTo>
                    <a:cubicBezTo>
                      <a:pt x="107219" y="0"/>
                      <a:pt x="110046" y="1209"/>
                      <a:pt x="112267" y="3425"/>
                    </a:cubicBezTo>
                    <a:cubicBezTo>
                      <a:pt x="114488" y="5641"/>
                      <a:pt x="115700" y="8461"/>
                      <a:pt x="115700" y="12088"/>
                    </a:cubicBezTo>
                    <a:cubicBezTo>
                      <a:pt x="115700" y="15714"/>
                      <a:pt x="114488" y="18333"/>
                      <a:pt x="112267" y="20549"/>
                    </a:cubicBezTo>
                    <a:cubicBezTo>
                      <a:pt x="110046" y="22765"/>
                      <a:pt x="107219" y="23772"/>
                      <a:pt x="103787" y="23772"/>
                    </a:cubicBezTo>
                    <a:lnTo>
                      <a:pt x="25442" y="23772"/>
                    </a:lnTo>
                    <a:lnTo>
                      <a:pt x="25442" y="77361"/>
                    </a:lnTo>
                    <a:lnTo>
                      <a:pt x="92479" y="77361"/>
                    </a:lnTo>
                    <a:cubicBezTo>
                      <a:pt x="95912" y="77361"/>
                      <a:pt x="98739" y="78369"/>
                      <a:pt x="100960" y="80585"/>
                    </a:cubicBezTo>
                    <a:cubicBezTo>
                      <a:pt x="103181" y="82801"/>
                      <a:pt x="104392" y="85621"/>
                      <a:pt x="104392" y="89046"/>
                    </a:cubicBezTo>
                    <a:cubicBezTo>
                      <a:pt x="104392" y="92471"/>
                      <a:pt x="103181" y="95291"/>
                      <a:pt x="100960" y="97507"/>
                    </a:cubicBezTo>
                    <a:cubicBezTo>
                      <a:pt x="98739" y="99724"/>
                      <a:pt x="95912" y="100932"/>
                      <a:pt x="92479" y="100932"/>
                    </a:cubicBezTo>
                    <a:lnTo>
                      <a:pt x="25442" y="100932"/>
                    </a:lnTo>
                    <a:lnTo>
                      <a:pt x="25442" y="154924"/>
                    </a:lnTo>
                    <a:lnTo>
                      <a:pt x="103787" y="154924"/>
                    </a:lnTo>
                    <a:cubicBezTo>
                      <a:pt x="107421" y="154924"/>
                      <a:pt x="110248" y="156133"/>
                      <a:pt x="112469" y="158349"/>
                    </a:cubicBezTo>
                    <a:cubicBezTo>
                      <a:pt x="114690" y="160565"/>
                      <a:pt x="115902" y="163386"/>
                      <a:pt x="115902" y="167012"/>
                    </a:cubicBezTo>
                    <a:cubicBezTo>
                      <a:pt x="115902" y="170638"/>
                      <a:pt x="114690" y="173257"/>
                      <a:pt x="112469" y="175473"/>
                    </a:cubicBezTo>
                    <a:cubicBezTo>
                      <a:pt x="110248" y="177689"/>
                      <a:pt x="107421" y="178696"/>
                      <a:pt x="103989" y="178696"/>
                    </a:cubicBezTo>
                    <a:lnTo>
                      <a:pt x="12317" y="178696"/>
                    </a:lnTo>
                    <a:cubicBezTo>
                      <a:pt x="8885" y="178696"/>
                      <a:pt x="6058" y="177488"/>
                      <a:pt x="3837" y="175272"/>
                    </a:cubicBezTo>
                    <a:cubicBezTo>
                      <a:pt x="1615" y="173056"/>
                      <a:pt x="404" y="170235"/>
                      <a:pt x="404" y="166810"/>
                    </a:cubicBezTo>
                    <a:lnTo>
                      <a:pt x="404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D83F3B9F-3655-9B7A-C0C8-AB12780EFB03}"/>
                  </a:ext>
                </a:extLst>
              </p:cNvPr>
              <p:cNvSpPr/>
              <p:nvPr/>
            </p:nvSpPr>
            <p:spPr>
              <a:xfrm>
                <a:off x="2398498" y="3139424"/>
                <a:ext cx="25441" cy="179300"/>
              </a:xfrm>
              <a:custGeom>
                <a:avLst/>
                <a:gdLst>
                  <a:gd name="connsiteX0" fmla="*/ 0 w 25441"/>
                  <a:gd name="connsiteY0" fmla="*/ 12491 h 179300"/>
                  <a:gd name="connsiteX1" fmla="*/ 3635 w 25441"/>
                  <a:gd name="connsiteY1" fmla="*/ 3626 h 179300"/>
                  <a:gd name="connsiteX2" fmla="*/ 12721 w 25441"/>
                  <a:gd name="connsiteY2" fmla="*/ 0 h 179300"/>
                  <a:gd name="connsiteX3" fmla="*/ 21807 w 25441"/>
                  <a:gd name="connsiteY3" fmla="*/ 3626 h 179300"/>
                  <a:gd name="connsiteX4" fmla="*/ 25442 w 25441"/>
                  <a:gd name="connsiteY4" fmla="*/ 12491 h 179300"/>
                  <a:gd name="connsiteX5" fmla="*/ 25442 w 25441"/>
                  <a:gd name="connsiteY5" fmla="*/ 166810 h 179300"/>
                  <a:gd name="connsiteX6" fmla="*/ 21807 w 25441"/>
                  <a:gd name="connsiteY6" fmla="*/ 175675 h 179300"/>
                  <a:gd name="connsiteX7" fmla="*/ 12721 w 25441"/>
                  <a:gd name="connsiteY7" fmla="*/ 179301 h 179300"/>
                  <a:gd name="connsiteX8" fmla="*/ 3635 w 25441"/>
                  <a:gd name="connsiteY8" fmla="*/ 175675 h 179300"/>
                  <a:gd name="connsiteX9" fmla="*/ 0 w 25441"/>
                  <a:gd name="connsiteY9" fmla="*/ 166810 h 179300"/>
                  <a:gd name="connsiteX10" fmla="*/ 0 w 25441"/>
                  <a:gd name="connsiteY10" fmla="*/ 12491 h 17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41" h="179300">
                    <a:moveTo>
                      <a:pt x="0" y="12491"/>
                    </a:moveTo>
                    <a:cubicBezTo>
                      <a:pt x="0" y="8864"/>
                      <a:pt x="1211" y="5842"/>
                      <a:pt x="3635" y="3626"/>
                    </a:cubicBezTo>
                    <a:cubicBezTo>
                      <a:pt x="6057" y="1209"/>
                      <a:pt x="9086" y="0"/>
                      <a:pt x="12721" y="0"/>
                    </a:cubicBezTo>
                    <a:cubicBezTo>
                      <a:pt x="16355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66810"/>
                    </a:lnTo>
                    <a:cubicBezTo>
                      <a:pt x="25442" y="170436"/>
                      <a:pt x="24230" y="173459"/>
                      <a:pt x="21807" y="175675"/>
                    </a:cubicBezTo>
                    <a:cubicBezTo>
                      <a:pt x="19384" y="178092"/>
                      <a:pt x="16355" y="179301"/>
                      <a:pt x="12721" y="179301"/>
                    </a:cubicBezTo>
                    <a:cubicBezTo>
                      <a:pt x="9086" y="179301"/>
                      <a:pt x="6057" y="178092"/>
                      <a:pt x="3635" y="175675"/>
                    </a:cubicBezTo>
                    <a:cubicBezTo>
                      <a:pt x="1211" y="173257"/>
                      <a:pt x="0" y="170235"/>
                      <a:pt x="0" y="166810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1D37A6CD-24BA-4B69-E564-19FC51F92B0A}"/>
                  </a:ext>
                </a:extLst>
              </p:cNvPr>
              <p:cNvSpPr/>
              <p:nvPr/>
            </p:nvSpPr>
            <p:spPr>
              <a:xfrm>
                <a:off x="2489968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6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1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2 w 129834"/>
                  <a:gd name="connsiteY18" fmla="*/ 13297 h 184941"/>
                  <a:gd name="connsiteX19" fmla="*/ 64008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7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4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6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6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79" y="108789"/>
                      <a:pt x="76931" y="106775"/>
                    </a:cubicBezTo>
                    <a:cubicBezTo>
                      <a:pt x="71883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2" y="13297"/>
                    </a:cubicBezTo>
                    <a:cubicBezTo>
                      <a:pt x="30490" y="4432"/>
                      <a:pt x="45432" y="0"/>
                      <a:pt x="64008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1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7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D38110F9-2D86-7A73-E2E7-BAC134DA10EB}"/>
                  </a:ext>
                </a:extLst>
              </p:cNvPr>
              <p:cNvSpPr/>
              <p:nvPr/>
            </p:nvSpPr>
            <p:spPr>
              <a:xfrm>
                <a:off x="2768617" y="3139222"/>
                <a:ext cx="151641" cy="179905"/>
              </a:xfrm>
              <a:custGeom>
                <a:avLst/>
                <a:gdLst>
                  <a:gd name="connsiteX0" fmla="*/ 139123 w 151641"/>
                  <a:gd name="connsiteY0" fmla="*/ 202 h 179905"/>
                  <a:gd name="connsiteX1" fmla="*/ 148209 w 151641"/>
                  <a:gd name="connsiteY1" fmla="*/ 3828 h 179905"/>
                  <a:gd name="connsiteX2" fmla="*/ 151642 w 151641"/>
                  <a:gd name="connsiteY2" fmla="*/ 12692 h 179905"/>
                  <a:gd name="connsiteX3" fmla="*/ 151642 w 151641"/>
                  <a:gd name="connsiteY3" fmla="*/ 163990 h 179905"/>
                  <a:gd name="connsiteX4" fmla="*/ 148007 w 151641"/>
                  <a:gd name="connsiteY4" fmla="*/ 175675 h 179905"/>
                  <a:gd name="connsiteX5" fmla="*/ 138113 w 151641"/>
                  <a:gd name="connsiteY5" fmla="*/ 179906 h 179905"/>
                  <a:gd name="connsiteX6" fmla="*/ 127007 w 151641"/>
                  <a:gd name="connsiteY6" fmla="*/ 176682 h 179905"/>
                  <a:gd name="connsiteX7" fmla="*/ 117113 w 151641"/>
                  <a:gd name="connsiteY7" fmla="*/ 166206 h 179905"/>
                  <a:gd name="connsiteX8" fmla="*/ 25442 w 151641"/>
                  <a:gd name="connsiteY8" fmla="*/ 44120 h 179905"/>
                  <a:gd name="connsiteX9" fmla="*/ 25442 w 151641"/>
                  <a:gd name="connsiteY9" fmla="*/ 167012 h 179905"/>
                  <a:gd name="connsiteX10" fmla="*/ 21807 w 151641"/>
                  <a:gd name="connsiteY10" fmla="*/ 175876 h 179905"/>
                  <a:gd name="connsiteX11" fmla="*/ 12519 w 151641"/>
                  <a:gd name="connsiteY11" fmla="*/ 179503 h 179905"/>
                  <a:gd name="connsiteX12" fmla="*/ 3635 w 151641"/>
                  <a:gd name="connsiteY12" fmla="*/ 175876 h 179905"/>
                  <a:gd name="connsiteX13" fmla="*/ 0 w 151641"/>
                  <a:gd name="connsiteY13" fmla="*/ 167012 h 179905"/>
                  <a:gd name="connsiteX14" fmla="*/ 0 w 151641"/>
                  <a:gd name="connsiteY14" fmla="*/ 16117 h 179905"/>
                  <a:gd name="connsiteX15" fmla="*/ 3836 w 151641"/>
                  <a:gd name="connsiteY15" fmla="*/ 4231 h 179905"/>
                  <a:gd name="connsiteX16" fmla="*/ 14538 w 151641"/>
                  <a:gd name="connsiteY16" fmla="*/ 0 h 179905"/>
                  <a:gd name="connsiteX17" fmla="*/ 24634 w 151641"/>
                  <a:gd name="connsiteY17" fmla="*/ 3223 h 179905"/>
                  <a:gd name="connsiteX18" fmla="*/ 33317 w 151641"/>
                  <a:gd name="connsiteY18" fmla="*/ 13095 h 179905"/>
                  <a:gd name="connsiteX19" fmla="*/ 126200 w 151641"/>
                  <a:gd name="connsiteY19" fmla="*/ 137397 h 179905"/>
                  <a:gd name="connsiteX20" fmla="*/ 126200 w 151641"/>
                  <a:gd name="connsiteY20" fmla="*/ 12692 h 179905"/>
                  <a:gd name="connsiteX21" fmla="*/ 129834 w 151641"/>
                  <a:gd name="connsiteY21" fmla="*/ 3828 h 179905"/>
                  <a:gd name="connsiteX22" fmla="*/ 138719 w 151641"/>
                  <a:gd name="connsiteY22" fmla="*/ 202 h 17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641" h="179905">
                    <a:moveTo>
                      <a:pt x="139123" y="202"/>
                    </a:moveTo>
                    <a:cubicBezTo>
                      <a:pt x="142757" y="202"/>
                      <a:pt x="145786" y="1410"/>
                      <a:pt x="148209" y="3828"/>
                    </a:cubicBezTo>
                    <a:cubicBezTo>
                      <a:pt x="150430" y="6245"/>
                      <a:pt x="151642" y="9267"/>
                      <a:pt x="151642" y="12692"/>
                    </a:cubicBezTo>
                    <a:lnTo>
                      <a:pt x="151642" y="163990"/>
                    </a:lnTo>
                    <a:cubicBezTo>
                      <a:pt x="151642" y="168825"/>
                      <a:pt x="150430" y="172653"/>
                      <a:pt x="148007" y="175675"/>
                    </a:cubicBezTo>
                    <a:cubicBezTo>
                      <a:pt x="145584" y="178495"/>
                      <a:pt x="142353" y="179906"/>
                      <a:pt x="138113" y="179906"/>
                    </a:cubicBezTo>
                    <a:cubicBezTo>
                      <a:pt x="133671" y="179906"/>
                      <a:pt x="129834" y="178898"/>
                      <a:pt x="127007" y="176682"/>
                    </a:cubicBezTo>
                    <a:cubicBezTo>
                      <a:pt x="124180" y="174667"/>
                      <a:pt x="120748" y="171041"/>
                      <a:pt x="117113" y="166206"/>
                    </a:cubicBezTo>
                    <a:lnTo>
                      <a:pt x="25442" y="44120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4"/>
                      <a:pt x="16355" y="179503"/>
                      <a:pt x="12519" y="179503"/>
                    </a:cubicBezTo>
                    <a:cubicBezTo>
                      <a:pt x="8683" y="179503"/>
                      <a:pt x="5856" y="178294"/>
                      <a:pt x="3635" y="175876"/>
                    </a:cubicBezTo>
                    <a:cubicBezTo>
                      <a:pt x="1211" y="173459"/>
                      <a:pt x="0" y="170437"/>
                      <a:pt x="0" y="167012"/>
                    </a:cubicBezTo>
                    <a:lnTo>
                      <a:pt x="0" y="16117"/>
                    </a:lnTo>
                    <a:cubicBezTo>
                      <a:pt x="0" y="11080"/>
                      <a:pt x="1211" y="7051"/>
                      <a:pt x="3836" y="4231"/>
                    </a:cubicBezTo>
                    <a:cubicBezTo>
                      <a:pt x="6461" y="1410"/>
                      <a:pt x="9894" y="0"/>
                      <a:pt x="14538" y="0"/>
                    </a:cubicBezTo>
                    <a:cubicBezTo>
                      <a:pt x="18577" y="0"/>
                      <a:pt x="21807" y="1007"/>
                      <a:pt x="24634" y="3223"/>
                    </a:cubicBezTo>
                    <a:cubicBezTo>
                      <a:pt x="27461" y="5238"/>
                      <a:pt x="30288" y="8663"/>
                      <a:pt x="33317" y="13095"/>
                    </a:cubicBezTo>
                    <a:lnTo>
                      <a:pt x="126200" y="137397"/>
                    </a:lnTo>
                    <a:lnTo>
                      <a:pt x="126200" y="12692"/>
                    </a:lnTo>
                    <a:cubicBezTo>
                      <a:pt x="126200" y="9066"/>
                      <a:pt x="127411" y="6044"/>
                      <a:pt x="129834" y="3828"/>
                    </a:cubicBezTo>
                    <a:cubicBezTo>
                      <a:pt x="132257" y="1410"/>
                      <a:pt x="135286" y="202"/>
                      <a:pt x="138719" y="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B5DD29BC-651E-E16F-6CA1-5037ADD48E09}"/>
                  </a:ext>
                </a:extLst>
              </p:cNvPr>
              <p:cNvSpPr/>
              <p:nvPr/>
            </p:nvSpPr>
            <p:spPr>
              <a:xfrm>
                <a:off x="2985277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4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6021E2C5-273B-D6B0-01C5-9FEDBDDA041B}"/>
                  </a:ext>
                </a:extLst>
              </p:cNvPr>
              <p:cNvSpPr/>
              <p:nvPr/>
            </p:nvSpPr>
            <p:spPr>
              <a:xfrm>
                <a:off x="3209410" y="3138814"/>
                <a:ext cx="257661" cy="180313"/>
              </a:xfrm>
              <a:custGeom>
                <a:avLst/>
                <a:gdLst>
                  <a:gd name="connsiteX0" fmla="*/ 244926 w 257661"/>
                  <a:gd name="connsiteY0" fmla="*/ 408 h 180313"/>
                  <a:gd name="connsiteX1" fmla="*/ 255830 w 257661"/>
                  <a:gd name="connsiteY1" fmla="*/ 6653 h 180313"/>
                  <a:gd name="connsiteX2" fmla="*/ 256435 w 257661"/>
                  <a:gd name="connsiteY2" fmla="*/ 21159 h 180313"/>
                  <a:gd name="connsiteX3" fmla="*/ 208782 w 257661"/>
                  <a:gd name="connsiteY3" fmla="*/ 166010 h 180313"/>
                  <a:gd name="connsiteX4" fmla="*/ 188590 w 257661"/>
                  <a:gd name="connsiteY4" fmla="*/ 180314 h 180313"/>
                  <a:gd name="connsiteX5" fmla="*/ 169206 w 257661"/>
                  <a:gd name="connsiteY5" fmla="*/ 165607 h 180313"/>
                  <a:gd name="connsiteX6" fmla="*/ 128418 w 257661"/>
                  <a:gd name="connsiteY6" fmla="*/ 32642 h 180313"/>
                  <a:gd name="connsiteX7" fmla="*/ 87429 w 257661"/>
                  <a:gd name="connsiteY7" fmla="*/ 166010 h 180313"/>
                  <a:gd name="connsiteX8" fmla="*/ 68448 w 257661"/>
                  <a:gd name="connsiteY8" fmla="*/ 180112 h 180313"/>
                  <a:gd name="connsiteX9" fmla="*/ 48862 w 257661"/>
                  <a:gd name="connsiteY9" fmla="*/ 166211 h 180313"/>
                  <a:gd name="connsiteX10" fmla="*/ 1209 w 257661"/>
                  <a:gd name="connsiteY10" fmla="*/ 20756 h 180313"/>
                  <a:gd name="connsiteX11" fmla="*/ 2016 w 257661"/>
                  <a:gd name="connsiteY11" fmla="*/ 6049 h 180313"/>
                  <a:gd name="connsiteX12" fmla="*/ 13526 w 257661"/>
                  <a:gd name="connsiteY12" fmla="*/ 207 h 180313"/>
                  <a:gd name="connsiteX13" fmla="*/ 28670 w 257661"/>
                  <a:gd name="connsiteY13" fmla="*/ 12899 h 180313"/>
                  <a:gd name="connsiteX14" fmla="*/ 68852 w 257661"/>
                  <a:gd name="connsiteY14" fmla="*/ 148684 h 180313"/>
                  <a:gd name="connsiteX15" fmla="*/ 108630 w 257661"/>
                  <a:gd name="connsiteY15" fmla="*/ 17935 h 180313"/>
                  <a:gd name="connsiteX16" fmla="*/ 129630 w 257661"/>
                  <a:gd name="connsiteY16" fmla="*/ 207 h 180313"/>
                  <a:gd name="connsiteX17" fmla="*/ 142957 w 257661"/>
                  <a:gd name="connsiteY17" fmla="*/ 4437 h 180313"/>
                  <a:gd name="connsiteX18" fmla="*/ 150226 w 257661"/>
                  <a:gd name="connsiteY18" fmla="*/ 17935 h 180313"/>
                  <a:gd name="connsiteX19" fmla="*/ 190407 w 257661"/>
                  <a:gd name="connsiteY19" fmla="*/ 148684 h 180313"/>
                  <a:gd name="connsiteX20" fmla="*/ 228166 w 257661"/>
                  <a:gd name="connsiteY20" fmla="*/ 16525 h 180313"/>
                  <a:gd name="connsiteX21" fmla="*/ 244926 w 257661"/>
                  <a:gd name="connsiteY21" fmla="*/ 5 h 1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7661" h="180313">
                    <a:moveTo>
                      <a:pt x="244926" y="408"/>
                    </a:moveTo>
                    <a:cubicBezTo>
                      <a:pt x="249974" y="610"/>
                      <a:pt x="253608" y="2826"/>
                      <a:pt x="255830" y="6653"/>
                    </a:cubicBezTo>
                    <a:cubicBezTo>
                      <a:pt x="258051" y="10481"/>
                      <a:pt x="258252" y="15316"/>
                      <a:pt x="256435" y="21159"/>
                    </a:cubicBezTo>
                    <a:lnTo>
                      <a:pt x="208782" y="166010"/>
                    </a:lnTo>
                    <a:cubicBezTo>
                      <a:pt x="205754" y="175680"/>
                      <a:pt x="198888" y="180314"/>
                      <a:pt x="188590" y="180314"/>
                    </a:cubicBezTo>
                    <a:cubicBezTo>
                      <a:pt x="178292" y="180314"/>
                      <a:pt x="171831" y="175478"/>
                      <a:pt x="169206" y="165607"/>
                    </a:cubicBezTo>
                    <a:lnTo>
                      <a:pt x="128418" y="32642"/>
                    </a:lnTo>
                    <a:lnTo>
                      <a:pt x="87429" y="166010"/>
                    </a:lnTo>
                    <a:cubicBezTo>
                      <a:pt x="85005" y="175478"/>
                      <a:pt x="78746" y="180112"/>
                      <a:pt x="68448" y="180112"/>
                    </a:cubicBezTo>
                    <a:cubicBezTo>
                      <a:pt x="58150" y="180112"/>
                      <a:pt x="51891" y="175478"/>
                      <a:pt x="48862" y="166211"/>
                    </a:cubicBezTo>
                    <a:lnTo>
                      <a:pt x="1209" y="20756"/>
                    </a:lnTo>
                    <a:cubicBezTo>
                      <a:pt x="-608" y="14510"/>
                      <a:pt x="-407" y="9675"/>
                      <a:pt x="2016" y="6049"/>
                    </a:cubicBezTo>
                    <a:cubicBezTo>
                      <a:pt x="4440" y="2423"/>
                      <a:pt x="8276" y="408"/>
                      <a:pt x="13526" y="207"/>
                    </a:cubicBezTo>
                    <a:cubicBezTo>
                      <a:pt x="21401" y="5"/>
                      <a:pt x="26449" y="4236"/>
                      <a:pt x="28670" y="12899"/>
                    </a:cubicBezTo>
                    <a:lnTo>
                      <a:pt x="68852" y="148684"/>
                    </a:lnTo>
                    <a:lnTo>
                      <a:pt x="108630" y="17935"/>
                    </a:lnTo>
                    <a:cubicBezTo>
                      <a:pt x="111659" y="6049"/>
                      <a:pt x="118524" y="207"/>
                      <a:pt x="129630" y="207"/>
                    </a:cubicBezTo>
                    <a:cubicBezTo>
                      <a:pt x="135082" y="207"/>
                      <a:pt x="139524" y="1617"/>
                      <a:pt x="142957" y="4437"/>
                    </a:cubicBezTo>
                    <a:cubicBezTo>
                      <a:pt x="146389" y="7258"/>
                      <a:pt x="148812" y="11892"/>
                      <a:pt x="150226" y="17935"/>
                    </a:cubicBezTo>
                    <a:lnTo>
                      <a:pt x="190407" y="148684"/>
                    </a:lnTo>
                    <a:lnTo>
                      <a:pt x="228166" y="16525"/>
                    </a:lnTo>
                    <a:cubicBezTo>
                      <a:pt x="230590" y="5243"/>
                      <a:pt x="236041" y="-196"/>
                      <a:pt x="24492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2509D5BA-1CED-E6C5-31B8-9689B8605D89}"/>
                  </a:ext>
                </a:extLst>
              </p:cNvPr>
              <p:cNvSpPr/>
              <p:nvPr/>
            </p:nvSpPr>
            <p:spPr>
              <a:xfrm>
                <a:off x="3724303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2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15F7B5F0-C895-B8C4-8860-C0F2FEC0CA2B}"/>
                  </a:ext>
                </a:extLst>
              </p:cNvPr>
              <p:cNvSpPr/>
              <p:nvPr/>
            </p:nvSpPr>
            <p:spPr>
              <a:xfrm>
                <a:off x="3936924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4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4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5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0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2" y="179502"/>
                      <a:pt x="5856" y="178293"/>
                      <a:pt x="3634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4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5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DAF9FBDF-2656-B96A-376E-16B55D37F3E5}"/>
                  </a:ext>
                </a:extLst>
              </p:cNvPr>
              <p:cNvSpPr/>
              <p:nvPr/>
            </p:nvSpPr>
            <p:spPr>
              <a:xfrm>
                <a:off x="4105527" y="3136805"/>
                <a:ext cx="155680" cy="184941"/>
              </a:xfrm>
              <a:custGeom>
                <a:avLst/>
                <a:gdLst>
                  <a:gd name="connsiteX0" fmla="*/ 26452 w 155680"/>
                  <a:gd name="connsiteY0" fmla="*/ 92471 h 184941"/>
                  <a:gd name="connsiteX1" fmla="*/ 35134 w 155680"/>
                  <a:gd name="connsiteY1" fmla="*/ 126317 h 184941"/>
                  <a:gd name="connsiteX2" fmla="*/ 59163 w 155680"/>
                  <a:gd name="connsiteY2" fmla="*/ 150895 h 184941"/>
                  <a:gd name="connsiteX3" fmla="*/ 93085 w 155680"/>
                  <a:gd name="connsiteY3" fmla="*/ 159961 h 184941"/>
                  <a:gd name="connsiteX4" fmla="*/ 130440 w 155680"/>
                  <a:gd name="connsiteY4" fmla="*/ 153312 h 184941"/>
                  <a:gd name="connsiteX5" fmla="*/ 130440 w 155680"/>
                  <a:gd name="connsiteY5" fmla="*/ 102343 h 184941"/>
                  <a:gd name="connsiteX6" fmla="*/ 134075 w 155680"/>
                  <a:gd name="connsiteY6" fmla="*/ 93277 h 184941"/>
                  <a:gd name="connsiteX7" fmla="*/ 143161 w 155680"/>
                  <a:gd name="connsiteY7" fmla="*/ 89650 h 184941"/>
                  <a:gd name="connsiteX8" fmla="*/ 152045 w 155680"/>
                  <a:gd name="connsiteY8" fmla="*/ 93277 h 184941"/>
                  <a:gd name="connsiteX9" fmla="*/ 155680 w 155680"/>
                  <a:gd name="connsiteY9" fmla="*/ 102343 h 184941"/>
                  <a:gd name="connsiteX10" fmla="*/ 155680 w 155680"/>
                  <a:gd name="connsiteY10" fmla="*/ 151701 h 184941"/>
                  <a:gd name="connsiteX11" fmla="*/ 137911 w 155680"/>
                  <a:gd name="connsiteY11" fmla="*/ 175876 h 184941"/>
                  <a:gd name="connsiteX12" fmla="*/ 91672 w 155680"/>
                  <a:gd name="connsiteY12" fmla="*/ 184942 h 184941"/>
                  <a:gd name="connsiteX13" fmla="*/ 45028 w 155680"/>
                  <a:gd name="connsiteY13" fmla="*/ 172451 h 184941"/>
                  <a:gd name="connsiteX14" fmla="*/ 11913 w 155680"/>
                  <a:gd name="connsiteY14" fmla="*/ 138807 h 184941"/>
                  <a:gd name="connsiteX15" fmla="*/ 0 w 155680"/>
                  <a:gd name="connsiteY15" fmla="*/ 92471 h 184941"/>
                  <a:gd name="connsiteX16" fmla="*/ 11711 w 155680"/>
                  <a:gd name="connsiteY16" fmla="*/ 45933 h 184941"/>
                  <a:gd name="connsiteX17" fmla="*/ 44826 w 155680"/>
                  <a:gd name="connsiteY17" fmla="*/ 12491 h 184941"/>
                  <a:gd name="connsiteX18" fmla="*/ 93691 w 155680"/>
                  <a:gd name="connsiteY18" fmla="*/ 0 h 184941"/>
                  <a:gd name="connsiteX19" fmla="*/ 117517 w 155680"/>
                  <a:gd name="connsiteY19" fmla="*/ 2619 h 184941"/>
                  <a:gd name="connsiteX20" fmla="*/ 137305 w 155680"/>
                  <a:gd name="connsiteY20" fmla="*/ 9469 h 184941"/>
                  <a:gd name="connsiteX21" fmla="*/ 150228 w 155680"/>
                  <a:gd name="connsiteY21" fmla="*/ 18736 h 184941"/>
                  <a:gd name="connsiteX22" fmla="*/ 155074 w 155680"/>
                  <a:gd name="connsiteY22" fmla="*/ 28608 h 184941"/>
                  <a:gd name="connsiteX23" fmla="*/ 151844 w 155680"/>
                  <a:gd name="connsiteY23" fmla="*/ 36465 h 184941"/>
                  <a:gd name="connsiteX24" fmla="*/ 143767 w 155680"/>
                  <a:gd name="connsiteY24" fmla="*/ 39285 h 184941"/>
                  <a:gd name="connsiteX25" fmla="*/ 135286 w 155680"/>
                  <a:gd name="connsiteY25" fmla="*/ 37069 h 184941"/>
                  <a:gd name="connsiteX26" fmla="*/ 124988 w 155680"/>
                  <a:gd name="connsiteY26" fmla="*/ 32032 h 184941"/>
                  <a:gd name="connsiteX27" fmla="*/ 110854 w 155680"/>
                  <a:gd name="connsiteY27" fmla="*/ 26996 h 184941"/>
                  <a:gd name="connsiteX28" fmla="*/ 91470 w 155680"/>
                  <a:gd name="connsiteY28" fmla="*/ 24780 h 184941"/>
                  <a:gd name="connsiteX29" fmla="*/ 57951 w 155680"/>
                  <a:gd name="connsiteY29" fmla="*/ 33845 h 184941"/>
                  <a:gd name="connsiteX30" fmla="*/ 34932 w 155680"/>
                  <a:gd name="connsiteY30" fmla="*/ 58424 h 184941"/>
                  <a:gd name="connsiteX31" fmla="*/ 26855 w 155680"/>
                  <a:gd name="connsiteY31" fmla="*/ 9247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5680" h="184941">
                    <a:moveTo>
                      <a:pt x="26452" y="92471"/>
                    </a:moveTo>
                    <a:cubicBezTo>
                      <a:pt x="26452" y="104760"/>
                      <a:pt x="29279" y="116042"/>
                      <a:pt x="35134" y="126317"/>
                    </a:cubicBezTo>
                    <a:cubicBezTo>
                      <a:pt x="40990" y="136591"/>
                      <a:pt x="48865" y="144851"/>
                      <a:pt x="59163" y="150895"/>
                    </a:cubicBezTo>
                    <a:cubicBezTo>
                      <a:pt x="69460" y="156939"/>
                      <a:pt x="80768" y="159961"/>
                      <a:pt x="93085" y="159961"/>
                    </a:cubicBezTo>
                    <a:cubicBezTo>
                      <a:pt x="107421" y="159961"/>
                      <a:pt x="119940" y="157745"/>
                      <a:pt x="130440" y="153312"/>
                    </a:cubicBezTo>
                    <a:lnTo>
                      <a:pt x="130440" y="102343"/>
                    </a:lnTo>
                    <a:cubicBezTo>
                      <a:pt x="130440" y="98716"/>
                      <a:pt x="131652" y="95493"/>
                      <a:pt x="134075" y="93277"/>
                    </a:cubicBezTo>
                    <a:cubicBezTo>
                      <a:pt x="136498" y="90859"/>
                      <a:pt x="139527" y="89650"/>
                      <a:pt x="143161" y="89650"/>
                    </a:cubicBezTo>
                    <a:cubicBezTo>
                      <a:pt x="146796" y="89650"/>
                      <a:pt x="149824" y="90859"/>
                      <a:pt x="152045" y="93277"/>
                    </a:cubicBezTo>
                    <a:cubicBezTo>
                      <a:pt x="154469" y="95694"/>
                      <a:pt x="155680" y="98716"/>
                      <a:pt x="155680" y="102343"/>
                    </a:cubicBezTo>
                    <a:lnTo>
                      <a:pt x="155680" y="151701"/>
                    </a:lnTo>
                    <a:cubicBezTo>
                      <a:pt x="155680" y="161774"/>
                      <a:pt x="149824" y="169832"/>
                      <a:pt x="137911" y="175876"/>
                    </a:cubicBezTo>
                    <a:cubicBezTo>
                      <a:pt x="125998" y="181920"/>
                      <a:pt x="110652" y="184942"/>
                      <a:pt x="91672" y="184942"/>
                    </a:cubicBezTo>
                    <a:cubicBezTo>
                      <a:pt x="74711" y="184942"/>
                      <a:pt x="59163" y="180711"/>
                      <a:pt x="45028" y="172451"/>
                    </a:cubicBezTo>
                    <a:cubicBezTo>
                      <a:pt x="30894" y="164191"/>
                      <a:pt x="19788" y="152909"/>
                      <a:pt x="11913" y="138807"/>
                    </a:cubicBezTo>
                    <a:cubicBezTo>
                      <a:pt x="3837" y="124705"/>
                      <a:pt x="0" y="109192"/>
                      <a:pt x="0" y="92471"/>
                    </a:cubicBezTo>
                    <a:cubicBezTo>
                      <a:pt x="0" y="75750"/>
                      <a:pt x="3837" y="59834"/>
                      <a:pt x="11711" y="45933"/>
                    </a:cubicBezTo>
                    <a:cubicBezTo>
                      <a:pt x="19384" y="31831"/>
                      <a:pt x="30490" y="20751"/>
                      <a:pt x="44826" y="12491"/>
                    </a:cubicBezTo>
                    <a:cubicBezTo>
                      <a:pt x="59163" y="4231"/>
                      <a:pt x="75518" y="0"/>
                      <a:pt x="93691" y="0"/>
                    </a:cubicBezTo>
                    <a:cubicBezTo>
                      <a:pt x="101768" y="0"/>
                      <a:pt x="109643" y="806"/>
                      <a:pt x="117517" y="2619"/>
                    </a:cubicBezTo>
                    <a:cubicBezTo>
                      <a:pt x="125190" y="4432"/>
                      <a:pt x="131854" y="6648"/>
                      <a:pt x="137305" y="9469"/>
                    </a:cubicBezTo>
                    <a:cubicBezTo>
                      <a:pt x="142757" y="12289"/>
                      <a:pt x="146997" y="15311"/>
                      <a:pt x="150228" y="18736"/>
                    </a:cubicBezTo>
                    <a:cubicBezTo>
                      <a:pt x="153459" y="22161"/>
                      <a:pt x="155074" y="25384"/>
                      <a:pt x="155074" y="28608"/>
                    </a:cubicBezTo>
                    <a:cubicBezTo>
                      <a:pt x="155074" y="32032"/>
                      <a:pt x="154065" y="34651"/>
                      <a:pt x="151844" y="36465"/>
                    </a:cubicBezTo>
                    <a:cubicBezTo>
                      <a:pt x="149824" y="38278"/>
                      <a:pt x="146997" y="39285"/>
                      <a:pt x="143767" y="39285"/>
                    </a:cubicBezTo>
                    <a:cubicBezTo>
                      <a:pt x="141546" y="39285"/>
                      <a:pt x="138719" y="38479"/>
                      <a:pt x="135286" y="37069"/>
                    </a:cubicBezTo>
                    <a:cubicBezTo>
                      <a:pt x="131854" y="35457"/>
                      <a:pt x="128421" y="33845"/>
                      <a:pt x="124988" y="32032"/>
                    </a:cubicBezTo>
                    <a:cubicBezTo>
                      <a:pt x="121556" y="30219"/>
                      <a:pt x="116912" y="28608"/>
                      <a:pt x="110854" y="26996"/>
                    </a:cubicBezTo>
                    <a:cubicBezTo>
                      <a:pt x="104796" y="25384"/>
                      <a:pt x="98335" y="24780"/>
                      <a:pt x="91470" y="24780"/>
                    </a:cubicBezTo>
                    <a:cubicBezTo>
                      <a:pt x="78951" y="24780"/>
                      <a:pt x="67845" y="27802"/>
                      <a:pt x="57951" y="33845"/>
                    </a:cubicBezTo>
                    <a:cubicBezTo>
                      <a:pt x="48057" y="39889"/>
                      <a:pt x="40182" y="48149"/>
                      <a:pt x="34932" y="58424"/>
                    </a:cubicBezTo>
                    <a:cubicBezTo>
                      <a:pt x="29480" y="68699"/>
                      <a:pt x="26855" y="80182"/>
                      <a:pt x="26855" y="9247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4B63BD51-9C94-BB1B-1515-7A0DD706BD1B}"/>
                  </a:ext>
                </a:extLst>
              </p:cNvPr>
              <p:cNvSpPr/>
              <p:nvPr/>
            </p:nvSpPr>
            <p:spPr>
              <a:xfrm>
                <a:off x="4409012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7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2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3 w 129834"/>
                  <a:gd name="connsiteY18" fmla="*/ 13297 h 184941"/>
                  <a:gd name="connsiteX19" fmla="*/ 64009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8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5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7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7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80" y="108789"/>
                      <a:pt x="76932" y="106775"/>
                    </a:cubicBezTo>
                    <a:cubicBezTo>
                      <a:pt x="71884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3" y="13297"/>
                    </a:cubicBezTo>
                    <a:cubicBezTo>
                      <a:pt x="30490" y="4432"/>
                      <a:pt x="45432" y="0"/>
                      <a:pt x="64009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2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8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38E45D8E-64A2-9A70-5F49-43EFD4971D08}"/>
                  </a:ext>
                </a:extLst>
              </p:cNvPr>
              <p:cNvSpPr/>
              <p:nvPr/>
            </p:nvSpPr>
            <p:spPr>
              <a:xfrm>
                <a:off x="4590538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5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5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6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1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3" y="179502"/>
                      <a:pt x="5856" y="178293"/>
                      <a:pt x="3635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5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6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A84F1313-FB8E-BFDE-3F80-115D0438A4CC}"/>
                  </a:ext>
                </a:extLst>
              </p:cNvPr>
              <p:cNvSpPr/>
              <p:nvPr/>
            </p:nvSpPr>
            <p:spPr>
              <a:xfrm>
                <a:off x="4753285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4" name="Graphic 74">
                <a:extLst>
                  <a:ext uri="{FF2B5EF4-FFF2-40B4-BE49-F238E27FC236}">
                    <a16:creationId xmlns:a16="http://schemas.microsoft.com/office/drawing/2014/main" id="{B474AFA8-5642-B441-2C98-5000F7458B71}"/>
                  </a:ext>
                </a:extLst>
              </p:cNvPr>
              <p:cNvGrpSpPr/>
              <p:nvPr/>
            </p:nvGrpSpPr>
            <p:grpSpPr>
              <a:xfrm>
                <a:off x="5011217" y="3125120"/>
                <a:ext cx="339750" cy="196626"/>
                <a:chOff x="5011217" y="3125120"/>
                <a:chExt cx="339750" cy="196626"/>
              </a:xfrm>
              <a:solidFill>
                <a:srgbClr val="00D1BA"/>
              </a:solidFill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CD681AB5-460D-DED5-8E26-D2CF5D7AC542}"/>
                    </a:ext>
                  </a:extLst>
                </p:cNvPr>
                <p:cNvSpPr/>
                <p:nvPr/>
              </p:nvSpPr>
              <p:spPr>
                <a:xfrm>
                  <a:off x="5011217" y="3125120"/>
                  <a:ext cx="29346" cy="61042"/>
                </a:xfrm>
                <a:custGeom>
                  <a:avLst/>
                  <a:gdLst>
                    <a:gd name="connsiteX0" fmla="*/ 28996 w 29346"/>
                    <a:gd name="connsiteY0" fmla="*/ 47948 h 61042"/>
                    <a:gd name="connsiteX1" fmla="*/ 27380 w 29346"/>
                    <a:gd name="connsiteY1" fmla="*/ 57417 h 61042"/>
                    <a:gd name="connsiteX2" fmla="*/ 18900 w 29346"/>
                    <a:gd name="connsiteY2" fmla="*/ 61043 h 61042"/>
                    <a:gd name="connsiteX3" fmla="*/ 10217 w 29346"/>
                    <a:gd name="connsiteY3" fmla="*/ 57618 h 61042"/>
                    <a:gd name="connsiteX4" fmla="*/ 5977 w 29346"/>
                    <a:gd name="connsiteY4" fmla="*/ 48552 h 61042"/>
                    <a:gd name="connsiteX5" fmla="*/ 121 w 29346"/>
                    <a:gd name="connsiteY5" fmla="*/ 9872 h 61042"/>
                    <a:gd name="connsiteX6" fmla="*/ 1939 w 29346"/>
                    <a:gd name="connsiteY6" fmla="*/ 2619 h 61042"/>
                    <a:gd name="connsiteX7" fmla="*/ 8400 w 29346"/>
                    <a:gd name="connsiteY7" fmla="*/ 0 h 61042"/>
                    <a:gd name="connsiteX8" fmla="*/ 19304 w 29346"/>
                    <a:gd name="connsiteY8" fmla="*/ 9469 h 61042"/>
                    <a:gd name="connsiteX9" fmla="*/ 28794 w 29346"/>
                    <a:gd name="connsiteY9" fmla="*/ 48149 h 61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46" h="61042">
                      <a:moveTo>
                        <a:pt x="28996" y="47948"/>
                      </a:moveTo>
                      <a:cubicBezTo>
                        <a:pt x="29803" y="51776"/>
                        <a:pt x="29198" y="54798"/>
                        <a:pt x="27380" y="57417"/>
                      </a:cubicBezTo>
                      <a:cubicBezTo>
                        <a:pt x="25563" y="59834"/>
                        <a:pt x="22736" y="61043"/>
                        <a:pt x="18900" y="61043"/>
                      </a:cubicBezTo>
                      <a:cubicBezTo>
                        <a:pt x="15265" y="61043"/>
                        <a:pt x="12438" y="60036"/>
                        <a:pt x="10217" y="57618"/>
                      </a:cubicBezTo>
                      <a:cubicBezTo>
                        <a:pt x="7996" y="55402"/>
                        <a:pt x="6583" y="52380"/>
                        <a:pt x="5977" y="48552"/>
                      </a:cubicBezTo>
                      <a:lnTo>
                        <a:pt x="121" y="9872"/>
                      </a:lnTo>
                      <a:cubicBezTo>
                        <a:pt x="-283" y="6850"/>
                        <a:pt x="323" y="4432"/>
                        <a:pt x="1939" y="2619"/>
                      </a:cubicBezTo>
                      <a:cubicBezTo>
                        <a:pt x="3554" y="806"/>
                        <a:pt x="5573" y="0"/>
                        <a:pt x="8400" y="0"/>
                      </a:cubicBezTo>
                      <a:cubicBezTo>
                        <a:pt x="14054" y="0"/>
                        <a:pt x="17688" y="3223"/>
                        <a:pt x="19304" y="9469"/>
                      </a:cubicBezTo>
                      <a:lnTo>
                        <a:pt x="28794" y="4814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5AC0BA23-DB0B-895E-1573-D11149CF9835}"/>
                    </a:ext>
                  </a:extLst>
                </p:cNvPr>
                <p:cNvSpPr/>
                <p:nvPr/>
              </p:nvSpPr>
              <p:spPr>
                <a:xfrm>
                  <a:off x="5073529" y="3137208"/>
                  <a:ext cx="121151" cy="181516"/>
                </a:xfrm>
                <a:custGeom>
                  <a:avLst/>
                  <a:gdLst>
                    <a:gd name="connsiteX0" fmla="*/ 8683 w 121151"/>
                    <a:gd name="connsiteY0" fmla="*/ 155327 h 181516"/>
                    <a:gd name="connsiteX1" fmla="*/ 70470 w 121151"/>
                    <a:gd name="connsiteY1" fmla="*/ 94888 h 181516"/>
                    <a:gd name="connsiteX2" fmla="*/ 87027 w 121151"/>
                    <a:gd name="connsiteY2" fmla="*/ 74138 h 181516"/>
                    <a:gd name="connsiteX3" fmla="*/ 92277 w 121151"/>
                    <a:gd name="connsiteY3" fmla="*/ 53790 h 181516"/>
                    <a:gd name="connsiteX4" fmla="*/ 82787 w 121151"/>
                    <a:gd name="connsiteY4" fmla="*/ 31831 h 181516"/>
                    <a:gd name="connsiteX5" fmla="*/ 58759 w 121151"/>
                    <a:gd name="connsiteY5" fmla="*/ 22765 h 181516"/>
                    <a:gd name="connsiteX6" fmla="*/ 43817 w 121151"/>
                    <a:gd name="connsiteY6" fmla="*/ 25183 h 181516"/>
                    <a:gd name="connsiteX7" fmla="*/ 32509 w 121151"/>
                    <a:gd name="connsiteY7" fmla="*/ 31025 h 181516"/>
                    <a:gd name="connsiteX8" fmla="*/ 24432 w 121151"/>
                    <a:gd name="connsiteY8" fmla="*/ 37875 h 181516"/>
                    <a:gd name="connsiteX9" fmla="*/ 17163 w 121151"/>
                    <a:gd name="connsiteY9" fmla="*/ 43717 h 181516"/>
                    <a:gd name="connsiteX10" fmla="*/ 10096 w 121151"/>
                    <a:gd name="connsiteY10" fmla="*/ 46135 h 181516"/>
                    <a:gd name="connsiteX11" fmla="*/ 2625 w 121151"/>
                    <a:gd name="connsiteY11" fmla="*/ 43314 h 181516"/>
                    <a:gd name="connsiteX12" fmla="*/ 0 w 121151"/>
                    <a:gd name="connsiteY12" fmla="*/ 36465 h 181516"/>
                    <a:gd name="connsiteX13" fmla="*/ 4442 w 121151"/>
                    <a:gd name="connsiteY13" fmla="*/ 25384 h 181516"/>
                    <a:gd name="connsiteX14" fmla="*/ 16355 w 121151"/>
                    <a:gd name="connsiteY14" fmla="*/ 13498 h 181516"/>
                    <a:gd name="connsiteX15" fmla="*/ 35538 w 121151"/>
                    <a:gd name="connsiteY15" fmla="*/ 3828 h 181516"/>
                    <a:gd name="connsiteX16" fmla="*/ 59970 w 121151"/>
                    <a:gd name="connsiteY16" fmla="*/ 0 h 181516"/>
                    <a:gd name="connsiteX17" fmla="*/ 101364 w 121151"/>
                    <a:gd name="connsiteY17" fmla="*/ 15311 h 181516"/>
                    <a:gd name="connsiteX18" fmla="*/ 117315 w 121151"/>
                    <a:gd name="connsiteY18" fmla="*/ 52582 h 181516"/>
                    <a:gd name="connsiteX19" fmla="*/ 110652 w 121151"/>
                    <a:gd name="connsiteY19" fmla="*/ 81189 h 181516"/>
                    <a:gd name="connsiteX20" fmla="*/ 87835 w 121151"/>
                    <a:gd name="connsiteY20" fmla="*/ 109394 h 181516"/>
                    <a:gd name="connsiteX21" fmla="*/ 34528 w 121151"/>
                    <a:gd name="connsiteY21" fmla="*/ 159558 h 181516"/>
                    <a:gd name="connsiteX22" fmla="*/ 110248 w 121151"/>
                    <a:gd name="connsiteY22" fmla="*/ 159558 h 181516"/>
                    <a:gd name="connsiteX23" fmla="*/ 118123 w 121151"/>
                    <a:gd name="connsiteY23" fmla="*/ 162579 h 181516"/>
                    <a:gd name="connsiteX24" fmla="*/ 121152 w 121151"/>
                    <a:gd name="connsiteY24" fmla="*/ 170638 h 181516"/>
                    <a:gd name="connsiteX25" fmla="*/ 118123 w 121151"/>
                    <a:gd name="connsiteY25" fmla="*/ 178495 h 181516"/>
                    <a:gd name="connsiteX26" fmla="*/ 110248 w 121151"/>
                    <a:gd name="connsiteY26" fmla="*/ 181517 h 181516"/>
                    <a:gd name="connsiteX27" fmla="*/ 12721 w 121151"/>
                    <a:gd name="connsiteY27" fmla="*/ 181517 h 181516"/>
                    <a:gd name="connsiteX28" fmla="*/ 3433 w 121151"/>
                    <a:gd name="connsiteY28" fmla="*/ 178495 h 181516"/>
                    <a:gd name="connsiteX29" fmla="*/ 0 w 121151"/>
                    <a:gd name="connsiteY29" fmla="*/ 170436 h 181516"/>
                    <a:gd name="connsiteX30" fmla="*/ 1211 w 121151"/>
                    <a:gd name="connsiteY30" fmla="*/ 164997 h 181516"/>
                    <a:gd name="connsiteX31" fmla="*/ 3837 w 121151"/>
                    <a:gd name="connsiteY31" fmla="*/ 160766 h 181516"/>
                    <a:gd name="connsiteX32" fmla="*/ 8481 w 121151"/>
                    <a:gd name="connsiteY32" fmla="*/ 155730 h 181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1151" h="181516">
                      <a:moveTo>
                        <a:pt x="8683" y="155327"/>
                      </a:moveTo>
                      <a:lnTo>
                        <a:pt x="70470" y="94888"/>
                      </a:lnTo>
                      <a:cubicBezTo>
                        <a:pt x="77941" y="87434"/>
                        <a:pt x="83595" y="80383"/>
                        <a:pt x="87027" y="74138"/>
                      </a:cubicBezTo>
                      <a:cubicBezTo>
                        <a:pt x="90460" y="67691"/>
                        <a:pt x="92277" y="61043"/>
                        <a:pt x="92277" y="53790"/>
                      </a:cubicBezTo>
                      <a:cubicBezTo>
                        <a:pt x="92277" y="45127"/>
                        <a:pt x="89047" y="37875"/>
                        <a:pt x="82787" y="31831"/>
                      </a:cubicBezTo>
                      <a:cubicBezTo>
                        <a:pt x="76528" y="25787"/>
                        <a:pt x="68451" y="22765"/>
                        <a:pt x="58759" y="22765"/>
                      </a:cubicBezTo>
                      <a:cubicBezTo>
                        <a:pt x="53307" y="22765"/>
                        <a:pt x="48259" y="23571"/>
                        <a:pt x="43817" y="25183"/>
                      </a:cubicBezTo>
                      <a:cubicBezTo>
                        <a:pt x="39172" y="26794"/>
                        <a:pt x="35538" y="28608"/>
                        <a:pt x="32509" y="31025"/>
                      </a:cubicBezTo>
                      <a:cubicBezTo>
                        <a:pt x="29480" y="33241"/>
                        <a:pt x="26855" y="35457"/>
                        <a:pt x="24432" y="37875"/>
                      </a:cubicBezTo>
                      <a:cubicBezTo>
                        <a:pt x="22009" y="40091"/>
                        <a:pt x="19586" y="42105"/>
                        <a:pt x="17163" y="43717"/>
                      </a:cubicBezTo>
                      <a:cubicBezTo>
                        <a:pt x="14740" y="45329"/>
                        <a:pt x="12519" y="46135"/>
                        <a:pt x="10096" y="46135"/>
                      </a:cubicBezTo>
                      <a:cubicBezTo>
                        <a:pt x="6865" y="46135"/>
                        <a:pt x="4442" y="45127"/>
                        <a:pt x="2625" y="43314"/>
                      </a:cubicBezTo>
                      <a:cubicBezTo>
                        <a:pt x="808" y="41501"/>
                        <a:pt x="0" y="39084"/>
                        <a:pt x="0" y="36465"/>
                      </a:cubicBezTo>
                      <a:cubicBezTo>
                        <a:pt x="0" y="33241"/>
                        <a:pt x="1414" y="29615"/>
                        <a:pt x="4442" y="25384"/>
                      </a:cubicBezTo>
                      <a:cubicBezTo>
                        <a:pt x="7471" y="21355"/>
                        <a:pt x="11307" y="17326"/>
                        <a:pt x="16355" y="13498"/>
                      </a:cubicBezTo>
                      <a:cubicBezTo>
                        <a:pt x="21403" y="9670"/>
                        <a:pt x="27865" y="6447"/>
                        <a:pt x="35538" y="3828"/>
                      </a:cubicBezTo>
                      <a:cubicBezTo>
                        <a:pt x="43211" y="1209"/>
                        <a:pt x="51490" y="0"/>
                        <a:pt x="59970" y="0"/>
                      </a:cubicBezTo>
                      <a:cubicBezTo>
                        <a:pt x="76931" y="0"/>
                        <a:pt x="90662" y="5037"/>
                        <a:pt x="101364" y="15311"/>
                      </a:cubicBezTo>
                      <a:cubicBezTo>
                        <a:pt x="111864" y="25585"/>
                        <a:pt x="117315" y="37875"/>
                        <a:pt x="117315" y="52582"/>
                      </a:cubicBezTo>
                      <a:cubicBezTo>
                        <a:pt x="117315" y="62856"/>
                        <a:pt x="115094" y="72325"/>
                        <a:pt x="110652" y="81189"/>
                      </a:cubicBezTo>
                      <a:cubicBezTo>
                        <a:pt x="106210" y="90053"/>
                        <a:pt x="98537" y="99321"/>
                        <a:pt x="87835" y="109394"/>
                      </a:cubicBezTo>
                      <a:lnTo>
                        <a:pt x="34528" y="159558"/>
                      </a:lnTo>
                      <a:lnTo>
                        <a:pt x="110248" y="159558"/>
                      </a:lnTo>
                      <a:cubicBezTo>
                        <a:pt x="113479" y="159558"/>
                        <a:pt x="116104" y="160565"/>
                        <a:pt x="118123" y="162579"/>
                      </a:cubicBezTo>
                      <a:cubicBezTo>
                        <a:pt x="120142" y="164594"/>
                        <a:pt x="121152" y="167213"/>
                        <a:pt x="121152" y="170638"/>
                      </a:cubicBezTo>
                      <a:cubicBezTo>
                        <a:pt x="121152" y="173861"/>
                        <a:pt x="120142" y="176480"/>
                        <a:pt x="118123" y="178495"/>
                      </a:cubicBezTo>
                      <a:cubicBezTo>
                        <a:pt x="116104" y="180510"/>
                        <a:pt x="113479" y="181517"/>
                        <a:pt x="110248" y="181517"/>
                      </a:cubicBezTo>
                      <a:lnTo>
                        <a:pt x="12721" y="181517"/>
                      </a:lnTo>
                      <a:cubicBezTo>
                        <a:pt x="8683" y="181517"/>
                        <a:pt x="5654" y="180510"/>
                        <a:pt x="3433" y="178495"/>
                      </a:cubicBezTo>
                      <a:cubicBezTo>
                        <a:pt x="1211" y="176480"/>
                        <a:pt x="0" y="173861"/>
                        <a:pt x="0" y="170436"/>
                      </a:cubicBezTo>
                      <a:cubicBezTo>
                        <a:pt x="0" y="168623"/>
                        <a:pt x="404" y="166810"/>
                        <a:pt x="1211" y="164997"/>
                      </a:cubicBezTo>
                      <a:cubicBezTo>
                        <a:pt x="2019" y="163184"/>
                        <a:pt x="2827" y="161774"/>
                        <a:pt x="3837" y="160766"/>
                      </a:cubicBezTo>
                      <a:cubicBezTo>
                        <a:pt x="4644" y="159759"/>
                        <a:pt x="6259" y="157946"/>
                        <a:pt x="8481" y="155730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FDB4FDDE-A9DB-C64E-7CA4-9CB543D8BA52}"/>
                    </a:ext>
                  </a:extLst>
                </p:cNvPr>
                <p:cNvSpPr/>
                <p:nvPr/>
              </p:nvSpPr>
              <p:spPr>
                <a:xfrm>
                  <a:off x="5229815" y="3139827"/>
                  <a:ext cx="121151" cy="181919"/>
                </a:xfrm>
                <a:custGeom>
                  <a:avLst/>
                  <a:gdLst>
                    <a:gd name="connsiteX0" fmla="*/ 0 w 121151"/>
                    <a:gd name="connsiteY0" fmla="*/ 147269 h 181919"/>
                    <a:gd name="connsiteX1" fmla="*/ 2625 w 121151"/>
                    <a:gd name="connsiteY1" fmla="*/ 140218 h 181919"/>
                    <a:gd name="connsiteX2" fmla="*/ 10298 w 121151"/>
                    <a:gd name="connsiteY2" fmla="*/ 137397 h 181919"/>
                    <a:gd name="connsiteX3" fmla="*/ 18778 w 121151"/>
                    <a:gd name="connsiteY3" fmla="*/ 140822 h 181919"/>
                    <a:gd name="connsiteX4" fmla="*/ 28067 w 121151"/>
                    <a:gd name="connsiteY4" fmla="*/ 148075 h 181919"/>
                    <a:gd name="connsiteX5" fmla="*/ 40788 w 121151"/>
                    <a:gd name="connsiteY5" fmla="*/ 155327 h 181919"/>
                    <a:gd name="connsiteX6" fmla="*/ 58960 w 121151"/>
                    <a:gd name="connsiteY6" fmla="*/ 158752 h 181919"/>
                    <a:gd name="connsiteX7" fmla="*/ 86422 w 121151"/>
                    <a:gd name="connsiteY7" fmla="*/ 149082 h 181919"/>
                    <a:gd name="connsiteX8" fmla="*/ 96114 w 121151"/>
                    <a:gd name="connsiteY8" fmla="*/ 124504 h 181919"/>
                    <a:gd name="connsiteX9" fmla="*/ 85210 w 121151"/>
                    <a:gd name="connsiteY9" fmla="*/ 98918 h 181919"/>
                    <a:gd name="connsiteX10" fmla="*/ 51086 w 121151"/>
                    <a:gd name="connsiteY10" fmla="*/ 89651 h 181919"/>
                    <a:gd name="connsiteX11" fmla="*/ 43817 w 121151"/>
                    <a:gd name="connsiteY11" fmla="*/ 89651 h 181919"/>
                    <a:gd name="connsiteX12" fmla="*/ 36749 w 121151"/>
                    <a:gd name="connsiteY12" fmla="*/ 87435 h 181919"/>
                    <a:gd name="connsiteX13" fmla="*/ 34326 w 121151"/>
                    <a:gd name="connsiteY13" fmla="*/ 81189 h 181919"/>
                    <a:gd name="connsiteX14" fmla="*/ 35942 w 121151"/>
                    <a:gd name="connsiteY14" fmla="*/ 75548 h 181919"/>
                    <a:gd name="connsiteX15" fmla="*/ 40990 w 121151"/>
                    <a:gd name="connsiteY15" fmla="*/ 69505 h 181919"/>
                    <a:gd name="connsiteX16" fmla="*/ 86220 w 121151"/>
                    <a:gd name="connsiteY16" fmla="*/ 21960 h 181919"/>
                    <a:gd name="connsiteX17" fmla="*/ 18173 w 121151"/>
                    <a:gd name="connsiteY17" fmla="*/ 21960 h 181919"/>
                    <a:gd name="connsiteX18" fmla="*/ 10500 w 121151"/>
                    <a:gd name="connsiteY18" fmla="*/ 18937 h 181919"/>
                    <a:gd name="connsiteX19" fmla="*/ 7471 w 121151"/>
                    <a:gd name="connsiteY19" fmla="*/ 10879 h 181919"/>
                    <a:gd name="connsiteX20" fmla="*/ 10500 w 121151"/>
                    <a:gd name="connsiteY20" fmla="*/ 3022 h 181919"/>
                    <a:gd name="connsiteX21" fmla="*/ 18173 w 121151"/>
                    <a:gd name="connsiteY21" fmla="*/ 0 h 181919"/>
                    <a:gd name="connsiteX22" fmla="*/ 103787 w 121151"/>
                    <a:gd name="connsiteY22" fmla="*/ 0 h 181919"/>
                    <a:gd name="connsiteX23" fmla="*/ 114690 w 121151"/>
                    <a:gd name="connsiteY23" fmla="*/ 3022 h 181919"/>
                    <a:gd name="connsiteX24" fmla="*/ 118527 w 121151"/>
                    <a:gd name="connsiteY24" fmla="*/ 11483 h 181919"/>
                    <a:gd name="connsiteX25" fmla="*/ 116508 w 121151"/>
                    <a:gd name="connsiteY25" fmla="*/ 18534 h 181919"/>
                    <a:gd name="connsiteX26" fmla="*/ 109642 w 121151"/>
                    <a:gd name="connsiteY26" fmla="*/ 26392 h 181919"/>
                    <a:gd name="connsiteX27" fmla="*/ 66230 w 121151"/>
                    <a:gd name="connsiteY27" fmla="*/ 71519 h 181919"/>
                    <a:gd name="connsiteX28" fmla="*/ 107825 w 121151"/>
                    <a:gd name="connsiteY28" fmla="*/ 88643 h 181919"/>
                    <a:gd name="connsiteX29" fmla="*/ 121152 w 121151"/>
                    <a:gd name="connsiteY29" fmla="*/ 124504 h 181919"/>
                    <a:gd name="connsiteX30" fmla="*/ 117113 w 121151"/>
                    <a:gd name="connsiteY30" fmla="*/ 146664 h 181919"/>
                    <a:gd name="connsiteX31" fmla="*/ 105402 w 121151"/>
                    <a:gd name="connsiteY31" fmla="*/ 164796 h 181919"/>
                    <a:gd name="connsiteX32" fmla="*/ 85614 w 121151"/>
                    <a:gd name="connsiteY32" fmla="*/ 177286 h 181919"/>
                    <a:gd name="connsiteX33" fmla="*/ 58355 w 121151"/>
                    <a:gd name="connsiteY33" fmla="*/ 181920 h 181919"/>
                    <a:gd name="connsiteX34" fmla="*/ 34528 w 121151"/>
                    <a:gd name="connsiteY34" fmla="*/ 178092 h 181919"/>
                    <a:gd name="connsiteX35" fmla="*/ 15952 w 121151"/>
                    <a:gd name="connsiteY35" fmla="*/ 168825 h 181919"/>
                    <a:gd name="connsiteX36" fmla="*/ 4442 w 121151"/>
                    <a:gd name="connsiteY36" fmla="*/ 157543 h 181919"/>
                    <a:gd name="connsiteX37" fmla="*/ 202 w 121151"/>
                    <a:gd name="connsiteY37" fmla="*/ 147269 h 181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151" h="181919">
                      <a:moveTo>
                        <a:pt x="0" y="147269"/>
                      </a:moveTo>
                      <a:cubicBezTo>
                        <a:pt x="0" y="144448"/>
                        <a:pt x="808" y="142232"/>
                        <a:pt x="2625" y="140218"/>
                      </a:cubicBezTo>
                      <a:cubicBezTo>
                        <a:pt x="4442" y="138404"/>
                        <a:pt x="6865" y="137397"/>
                        <a:pt x="10298" y="137397"/>
                      </a:cubicBezTo>
                      <a:cubicBezTo>
                        <a:pt x="12721" y="137397"/>
                        <a:pt x="15548" y="138606"/>
                        <a:pt x="18778" y="140822"/>
                      </a:cubicBezTo>
                      <a:cubicBezTo>
                        <a:pt x="22009" y="143038"/>
                        <a:pt x="25038" y="145455"/>
                        <a:pt x="28067" y="148075"/>
                      </a:cubicBezTo>
                      <a:cubicBezTo>
                        <a:pt x="31095" y="150694"/>
                        <a:pt x="35336" y="153111"/>
                        <a:pt x="40788" y="155327"/>
                      </a:cubicBezTo>
                      <a:cubicBezTo>
                        <a:pt x="46239" y="157543"/>
                        <a:pt x="52297" y="158752"/>
                        <a:pt x="58960" y="158752"/>
                      </a:cubicBezTo>
                      <a:cubicBezTo>
                        <a:pt x="70874" y="158752"/>
                        <a:pt x="80162" y="155529"/>
                        <a:pt x="86422" y="149082"/>
                      </a:cubicBezTo>
                      <a:cubicBezTo>
                        <a:pt x="92883" y="142635"/>
                        <a:pt x="96114" y="134375"/>
                        <a:pt x="96114" y="124504"/>
                      </a:cubicBezTo>
                      <a:cubicBezTo>
                        <a:pt x="96114" y="113624"/>
                        <a:pt x="92479" y="105163"/>
                        <a:pt x="85210" y="98918"/>
                      </a:cubicBezTo>
                      <a:cubicBezTo>
                        <a:pt x="77941" y="92673"/>
                        <a:pt x="66634" y="89651"/>
                        <a:pt x="51086" y="89651"/>
                      </a:cubicBezTo>
                      <a:lnTo>
                        <a:pt x="43817" y="89651"/>
                      </a:lnTo>
                      <a:cubicBezTo>
                        <a:pt x="40788" y="89651"/>
                        <a:pt x="38365" y="88845"/>
                        <a:pt x="36749" y="87435"/>
                      </a:cubicBezTo>
                      <a:cubicBezTo>
                        <a:pt x="35134" y="86024"/>
                        <a:pt x="34326" y="83808"/>
                        <a:pt x="34326" y="81189"/>
                      </a:cubicBezTo>
                      <a:cubicBezTo>
                        <a:pt x="34326" y="78973"/>
                        <a:pt x="34932" y="77160"/>
                        <a:pt x="35942" y="75548"/>
                      </a:cubicBezTo>
                      <a:cubicBezTo>
                        <a:pt x="36951" y="73936"/>
                        <a:pt x="38769" y="71922"/>
                        <a:pt x="40990" y="69505"/>
                      </a:cubicBezTo>
                      <a:lnTo>
                        <a:pt x="86220" y="21960"/>
                      </a:lnTo>
                      <a:lnTo>
                        <a:pt x="18173" y="21960"/>
                      </a:lnTo>
                      <a:cubicBezTo>
                        <a:pt x="14942" y="21960"/>
                        <a:pt x="12317" y="20952"/>
                        <a:pt x="10500" y="18937"/>
                      </a:cubicBezTo>
                      <a:cubicBezTo>
                        <a:pt x="8481" y="16923"/>
                        <a:pt x="7471" y="14304"/>
                        <a:pt x="7471" y="10879"/>
                      </a:cubicBezTo>
                      <a:cubicBezTo>
                        <a:pt x="7471" y="7656"/>
                        <a:pt x="8481" y="5037"/>
                        <a:pt x="10500" y="3022"/>
                      </a:cubicBezTo>
                      <a:cubicBezTo>
                        <a:pt x="12519" y="1007"/>
                        <a:pt x="15144" y="0"/>
                        <a:pt x="18173" y="0"/>
                      </a:cubicBezTo>
                      <a:lnTo>
                        <a:pt x="103787" y="0"/>
                      </a:lnTo>
                      <a:cubicBezTo>
                        <a:pt x="108431" y="0"/>
                        <a:pt x="112065" y="1007"/>
                        <a:pt x="114690" y="3022"/>
                      </a:cubicBezTo>
                      <a:cubicBezTo>
                        <a:pt x="117113" y="5037"/>
                        <a:pt x="118527" y="7857"/>
                        <a:pt x="118527" y="11483"/>
                      </a:cubicBezTo>
                      <a:cubicBezTo>
                        <a:pt x="118527" y="14103"/>
                        <a:pt x="117921" y="16520"/>
                        <a:pt x="116508" y="18534"/>
                      </a:cubicBezTo>
                      <a:cubicBezTo>
                        <a:pt x="115094" y="20549"/>
                        <a:pt x="112873" y="23168"/>
                        <a:pt x="109642" y="26392"/>
                      </a:cubicBezTo>
                      <a:lnTo>
                        <a:pt x="66230" y="71519"/>
                      </a:lnTo>
                      <a:cubicBezTo>
                        <a:pt x="85008" y="73534"/>
                        <a:pt x="98940" y="79175"/>
                        <a:pt x="107825" y="88643"/>
                      </a:cubicBezTo>
                      <a:cubicBezTo>
                        <a:pt x="116710" y="97910"/>
                        <a:pt x="121152" y="109998"/>
                        <a:pt x="121152" y="124504"/>
                      </a:cubicBezTo>
                      <a:cubicBezTo>
                        <a:pt x="121152" y="132562"/>
                        <a:pt x="119738" y="139815"/>
                        <a:pt x="117113" y="146664"/>
                      </a:cubicBezTo>
                      <a:cubicBezTo>
                        <a:pt x="114488" y="153514"/>
                        <a:pt x="110450" y="159558"/>
                        <a:pt x="105402" y="164796"/>
                      </a:cubicBezTo>
                      <a:cubicBezTo>
                        <a:pt x="100354" y="170034"/>
                        <a:pt x="93691" y="174265"/>
                        <a:pt x="85614" y="177286"/>
                      </a:cubicBezTo>
                      <a:cubicBezTo>
                        <a:pt x="77537" y="180309"/>
                        <a:pt x="68451" y="181920"/>
                        <a:pt x="58355" y="181920"/>
                      </a:cubicBezTo>
                      <a:cubicBezTo>
                        <a:pt x="50076" y="181920"/>
                        <a:pt x="41999" y="180711"/>
                        <a:pt x="34528" y="178092"/>
                      </a:cubicBezTo>
                      <a:cubicBezTo>
                        <a:pt x="26855" y="175675"/>
                        <a:pt x="20798" y="172452"/>
                        <a:pt x="15952" y="168825"/>
                      </a:cubicBezTo>
                      <a:cubicBezTo>
                        <a:pt x="11106" y="165199"/>
                        <a:pt x="7269" y="161371"/>
                        <a:pt x="4442" y="157543"/>
                      </a:cubicBezTo>
                      <a:cubicBezTo>
                        <a:pt x="1615" y="153715"/>
                        <a:pt x="202" y="150291"/>
                        <a:pt x="202" y="147269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FA89B048-48D1-2E99-64BE-3B2D4A30BF4B}"/>
                  </a:ext>
                </a:extLst>
              </p:cNvPr>
              <p:cNvSpPr/>
              <p:nvPr/>
            </p:nvSpPr>
            <p:spPr>
              <a:xfrm>
                <a:off x="3569430" y="3206914"/>
                <a:ext cx="43210" cy="43112"/>
              </a:xfrm>
              <a:custGeom>
                <a:avLst/>
                <a:gdLst>
                  <a:gd name="connsiteX0" fmla="*/ 43211 w 43210"/>
                  <a:gd name="connsiteY0" fmla="*/ 21556 h 43112"/>
                  <a:gd name="connsiteX1" fmla="*/ 21605 w 43210"/>
                  <a:gd name="connsiteY1" fmla="*/ 43113 h 43112"/>
                  <a:gd name="connsiteX2" fmla="*/ 0 w 43210"/>
                  <a:gd name="connsiteY2" fmla="*/ 21556 h 43112"/>
                  <a:gd name="connsiteX3" fmla="*/ 21605 w 43210"/>
                  <a:gd name="connsiteY3" fmla="*/ 0 h 43112"/>
                  <a:gd name="connsiteX4" fmla="*/ 43211 w 43210"/>
                  <a:gd name="connsiteY4" fmla="*/ 21556 h 43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10" h="43112">
                    <a:moveTo>
                      <a:pt x="43211" y="21556"/>
                    </a:moveTo>
                    <a:cubicBezTo>
                      <a:pt x="43211" y="33462"/>
                      <a:pt x="33538" y="43113"/>
                      <a:pt x="21605" y="43113"/>
                    </a:cubicBezTo>
                    <a:cubicBezTo>
                      <a:pt x="9673" y="43113"/>
                      <a:pt x="0" y="33462"/>
                      <a:pt x="0" y="21556"/>
                    </a:cubicBezTo>
                    <a:cubicBezTo>
                      <a:pt x="0" y="9651"/>
                      <a:pt x="9673" y="0"/>
                      <a:pt x="21605" y="0"/>
                    </a:cubicBezTo>
                    <a:cubicBezTo>
                      <a:pt x="33538" y="0"/>
                      <a:pt x="43211" y="9651"/>
                      <a:pt x="43211" y="215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1F1688EF-A008-DCAA-1ABA-358BF5BCFB40}"/>
                </a:ext>
              </a:extLst>
            </p:cNvPr>
            <p:cNvSpPr/>
            <p:nvPr/>
          </p:nvSpPr>
          <p:spPr>
            <a:xfrm>
              <a:off x="420292" y="2908549"/>
              <a:ext cx="4934309" cy="31025"/>
            </a:xfrm>
            <a:custGeom>
              <a:avLst/>
              <a:gdLst>
                <a:gd name="connsiteX0" fmla="*/ 4918763 w 4934309"/>
                <a:gd name="connsiteY0" fmla="*/ 31025 h 31025"/>
                <a:gd name="connsiteX1" fmla="*/ 15548 w 4934309"/>
                <a:gd name="connsiteY1" fmla="*/ 31025 h 31025"/>
                <a:gd name="connsiteX2" fmla="*/ 0 w 4934309"/>
                <a:gd name="connsiteY2" fmla="*/ 15513 h 31025"/>
                <a:gd name="connsiteX3" fmla="*/ 15548 w 4934309"/>
                <a:gd name="connsiteY3" fmla="*/ 0 h 31025"/>
                <a:gd name="connsiteX4" fmla="*/ 4918763 w 4934309"/>
                <a:gd name="connsiteY4" fmla="*/ 0 h 31025"/>
                <a:gd name="connsiteX5" fmla="*/ 4934310 w 4934309"/>
                <a:gd name="connsiteY5" fmla="*/ 15513 h 31025"/>
                <a:gd name="connsiteX6" fmla="*/ 4918763 w 4934309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4309" h="31025">
                  <a:moveTo>
                    <a:pt x="4918763" y="31025"/>
                  </a:moveTo>
                  <a:lnTo>
                    <a:pt x="15548" y="31025"/>
                  </a:lnTo>
                  <a:cubicBezTo>
                    <a:pt x="7067" y="31025"/>
                    <a:pt x="0" y="24176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4918763" y="0"/>
                  </a:lnTo>
                  <a:cubicBezTo>
                    <a:pt x="4927243" y="0"/>
                    <a:pt x="4934310" y="6850"/>
                    <a:pt x="4934310" y="15513"/>
                  </a:cubicBezTo>
                  <a:cubicBezTo>
                    <a:pt x="4934310" y="24176"/>
                    <a:pt x="4927445" y="31025"/>
                    <a:pt x="4918763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475CD8E4-0FD1-527E-F0BA-8CE6F87EA3D0}"/>
                </a:ext>
              </a:extLst>
            </p:cNvPr>
            <p:cNvSpPr/>
            <p:nvPr/>
          </p:nvSpPr>
          <p:spPr>
            <a:xfrm>
              <a:off x="4209313" y="547417"/>
              <a:ext cx="1145288" cy="31025"/>
            </a:xfrm>
            <a:custGeom>
              <a:avLst/>
              <a:gdLst>
                <a:gd name="connsiteX0" fmla="*/ 1129741 w 1145288"/>
                <a:gd name="connsiteY0" fmla="*/ 31025 h 31025"/>
                <a:gd name="connsiteX1" fmla="*/ 15548 w 1145288"/>
                <a:gd name="connsiteY1" fmla="*/ 31025 h 31025"/>
                <a:gd name="connsiteX2" fmla="*/ 0 w 1145288"/>
                <a:gd name="connsiteY2" fmla="*/ 15513 h 31025"/>
                <a:gd name="connsiteX3" fmla="*/ 15548 w 1145288"/>
                <a:gd name="connsiteY3" fmla="*/ 0 h 31025"/>
                <a:gd name="connsiteX4" fmla="*/ 1129741 w 1145288"/>
                <a:gd name="connsiteY4" fmla="*/ 0 h 31025"/>
                <a:gd name="connsiteX5" fmla="*/ 1145288 w 1145288"/>
                <a:gd name="connsiteY5" fmla="*/ 15513 h 31025"/>
                <a:gd name="connsiteX6" fmla="*/ 1129741 w 1145288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288" h="31025">
                  <a:moveTo>
                    <a:pt x="1129741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6" y="0"/>
                    <a:pt x="15548" y="0"/>
                  </a:cubicBezTo>
                  <a:lnTo>
                    <a:pt x="1129741" y="0"/>
                  </a:lnTo>
                  <a:cubicBezTo>
                    <a:pt x="1138221" y="0"/>
                    <a:pt x="1145288" y="6850"/>
                    <a:pt x="1145288" y="15513"/>
                  </a:cubicBezTo>
                  <a:cubicBezTo>
                    <a:pt x="1145288" y="24175"/>
                    <a:pt x="1138423" y="31025"/>
                    <a:pt x="1129741" y="31025"/>
                  </a:cubicBezTo>
                  <a:close/>
                </a:path>
              </a:pathLst>
            </a:custGeom>
            <a:solidFill>
              <a:schemeClr val="bg1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A76A0191-8A86-31D6-401C-D1B3C9E6F623}"/>
                </a:ext>
              </a:extLst>
            </p:cNvPr>
            <p:cNvSpPr/>
            <p:nvPr/>
          </p:nvSpPr>
          <p:spPr>
            <a:xfrm>
              <a:off x="420292" y="547417"/>
              <a:ext cx="1145086" cy="31025"/>
            </a:xfrm>
            <a:custGeom>
              <a:avLst/>
              <a:gdLst>
                <a:gd name="connsiteX0" fmla="*/ 1129538 w 1145086"/>
                <a:gd name="connsiteY0" fmla="*/ 31025 h 31025"/>
                <a:gd name="connsiteX1" fmla="*/ 15548 w 1145086"/>
                <a:gd name="connsiteY1" fmla="*/ 31025 h 31025"/>
                <a:gd name="connsiteX2" fmla="*/ 0 w 1145086"/>
                <a:gd name="connsiteY2" fmla="*/ 15513 h 31025"/>
                <a:gd name="connsiteX3" fmla="*/ 15548 w 1145086"/>
                <a:gd name="connsiteY3" fmla="*/ 0 h 31025"/>
                <a:gd name="connsiteX4" fmla="*/ 1129538 w 1145086"/>
                <a:gd name="connsiteY4" fmla="*/ 0 h 31025"/>
                <a:gd name="connsiteX5" fmla="*/ 1145086 w 1145086"/>
                <a:gd name="connsiteY5" fmla="*/ 15513 h 31025"/>
                <a:gd name="connsiteX6" fmla="*/ 1129538 w 1145086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086" h="31025">
                  <a:moveTo>
                    <a:pt x="1129538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1129538" y="0"/>
                  </a:lnTo>
                  <a:cubicBezTo>
                    <a:pt x="1138019" y="0"/>
                    <a:pt x="1145086" y="6850"/>
                    <a:pt x="1145086" y="15513"/>
                  </a:cubicBezTo>
                  <a:cubicBezTo>
                    <a:pt x="1145086" y="24175"/>
                    <a:pt x="1138221" y="31025"/>
                    <a:pt x="1129538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206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UKG 2.0 - Teal Texture -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89596FE-8609-8C46-A087-710729E689F1}"/>
              </a:ext>
            </a:extLst>
          </p:cNvPr>
          <p:cNvSpPr/>
          <p:nvPr userDrawn="1"/>
        </p:nvSpPr>
        <p:spPr>
          <a:xfrm>
            <a:off x="-190" y="-26686"/>
            <a:ext cx="12192000" cy="6884686"/>
          </a:xfrm>
          <a:prstGeom prst="roundRect">
            <a:avLst>
              <a:gd name="adj" fmla="val 0"/>
            </a:avLst>
          </a:prstGeom>
          <a:pattFill prst="trellis">
            <a:fgClr>
              <a:schemeClr val="tx2"/>
            </a:fgClr>
            <a:bgClr>
              <a:srgbClr val="042A2A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5917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79CCB-F5F1-5048-8F54-D1DEFC9AB72C}"/>
              </a:ext>
            </a:extLst>
          </p:cNvPr>
          <p:cNvSpPr/>
          <p:nvPr userDrawn="1"/>
        </p:nvSpPr>
        <p:spPr>
          <a:xfrm>
            <a:off x="0" y="-26686"/>
            <a:ext cx="12191810" cy="68846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69000"/>
                </a:schemeClr>
              </a:gs>
              <a:gs pos="98000">
                <a:schemeClr val="tx2">
                  <a:alpha val="81000"/>
                </a:schemeClr>
              </a:gs>
              <a:gs pos="53000">
                <a:schemeClr val="tx2">
                  <a:alpha val="31891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UKG Logo" descr="UKG Logo">
            <a:extLst>
              <a:ext uri="{FF2B5EF4-FFF2-40B4-BE49-F238E27FC236}">
                <a16:creationId xmlns:a16="http://schemas.microsoft.com/office/drawing/2014/main" id="{EE40A17A-55DC-9146-BEB2-70E9485634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3126" y="6494184"/>
            <a:ext cx="618126" cy="197012"/>
          </a:xfrm>
          <a:prstGeom prst="rect">
            <a:avLst/>
          </a:prstGeom>
        </p:spPr>
      </p:pic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4"/>
            <a:ext cx="11064242" cy="58523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87743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G SKO23_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696D084-8125-D004-1DB9-6FE0DF9F4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0105897-CB25-76ED-4A8A-46192A19EC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24"/>
            <a:ext cx="12173918" cy="6858000"/>
          </a:xfrm>
          <a:prstGeom prst="rect">
            <a:avLst/>
          </a:prstGeom>
        </p:spPr>
      </p:pic>
      <p:sp>
        <p:nvSpPr>
          <p:cNvPr id="6" name="Presenter's Name" descr="Presenter's Name">
            <a:extLst>
              <a:ext uri="{FF2B5EF4-FFF2-40B4-BE49-F238E27FC236}">
                <a16:creationId xmlns:a16="http://schemas.microsoft.com/office/drawing/2014/main" id="{3F4FEDAD-E7EE-6A2B-273B-FF0F17C5C3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6681" y="5433677"/>
            <a:ext cx="5299319" cy="2912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7" name="Presentation Title" descr="Presentation Title">
            <a:extLst>
              <a:ext uri="{FF2B5EF4-FFF2-40B4-BE49-F238E27FC236}">
                <a16:creationId xmlns:a16="http://schemas.microsoft.com/office/drawing/2014/main" id="{43614E9A-B3FD-4309-3AEC-731829F44C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6681" y="4008034"/>
            <a:ext cx="5299319" cy="121322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8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Copyright" descr="© UKG Inc.  All rights reserved.  ">
            <a:extLst>
              <a:ext uri="{FF2B5EF4-FFF2-40B4-BE49-F238E27FC236}">
                <a16:creationId xmlns:a16="http://schemas.microsoft.com/office/drawing/2014/main" id="{43D13EAA-5030-5F25-7353-9A092D7DF905}"/>
              </a:ext>
            </a:extLst>
          </p:cNvPr>
          <p:cNvSpPr txBox="1">
            <a:spLocks/>
          </p:cNvSpPr>
          <p:nvPr/>
        </p:nvSpPr>
        <p:spPr>
          <a:xfrm>
            <a:off x="376681" y="6264389"/>
            <a:ext cx="5050970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0" i="0" kern="1200" spc="0" baseline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200" b="0" spc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2" name="Group 151" hidden="1">
            <a:extLst>
              <a:ext uri="{FF2B5EF4-FFF2-40B4-BE49-F238E27FC236}">
                <a16:creationId xmlns:a16="http://schemas.microsoft.com/office/drawing/2014/main" id="{0733ABE1-8B1E-0EC4-AE3B-3AFD707D1AB0}"/>
              </a:ext>
            </a:extLst>
          </p:cNvPr>
          <p:cNvGrpSpPr/>
          <p:nvPr/>
        </p:nvGrpSpPr>
        <p:grpSpPr>
          <a:xfrm>
            <a:off x="2275926" y="2981528"/>
            <a:ext cx="10125151" cy="4024527"/>
            <a:chOff x="2275926" y="2981528"/>
            <a:chExt cx="10125151" cy="4024527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8F53CDC-1D3B-9410-E492-D0E6F59393B0}"/>
                </a:ext>
              </a:extLst>
            </p:cNvPr>
            <p:cNvSpPr/>
            <p:nvPr/>
          </p:nvSpPr>
          <p:spPr>
            <a:xfrm rot="15316798">
              <a:off x="7520554" y="60100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E1D3FBD-9546-DFF3-C510-6425A5289316}"/>
                </a:ext>
              </a:extLst>
            </p:cNvPr>
            <p:cNvSpPr/>
            <p:nvPr/>
          </p:nvSpPr>
          <p:spPr>
            <a:xfrm rot="15310801">
              <a:off x="7519927" y="5062726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4E159CB-3F28-8801-2EA3-BA4BCE15452D}"/>
                </a:ext>
              </a:extLst>
            </p:cNvPr>
            <p:cNvSpPr/>
            <p:nvPr/>
          </p:nvSpPr>
          <p:spPr>
            <a:xfrm rot="16200000">
              <a:off x="2513853" y="6207727"/>
              <a:ext cx="474299" cy="947406"/>
            </a:xfrm>
            <a:custGeom>
              <a:avLst/>
              <a:gdLst>
                <a:gd name="connsiteX0" fmla="*/ 500979 w 500979"/>
                <a:gd name="connsiteY0" fmla="*/ 750348 h 1000699"/>
                <a:gd name="connsiteX1" fmla="*/ 500979 w 500979"/>
                <a:gd name="connsiteY1" fmla="*/ 250353 h 1000699"/>
                <a:gd name="connsiteX2" fmla="*/ 250489 w 500979"/>
                <a:gd name="connsiteY2" fmla="*/ 0 h 1000699"/>
                <a:gd name="connsiteX3" fmla="*/ 0 w 500979"/>
                <a:gd name="connsiteY3" fmla="*/ 250353 h 1000699"/>
                <a:gd name="connsiteX4" fmla="*/ 0 w 500979"/>
                <a:gd name="connsiteY4" fmla="*/ 750348 h 1000699"/>
                <a:gd name="connsiteX5" fmla="*/ 250489 w 500979"/>
                <a:gd name="connsiteY5" fmla="*/ 1000700 h 1000699"/>
                <a:gd name="connsiteX6" fmla="*/ 500979 w 500979"/>
                <a:gd name="connsiteY6" fmla="*/ 750348 h 100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0979" h="1000699">
                  <a:moveTo>
                    <a:pt x="500979" y="750348"/>
                  </a:moveTo>
                  <a:lnTo>
                    <a:pt x="500979" y="250353"/>
                  </a:lnTo>
                  <a:cubicBezTo>
                    <a:pt x="500979" y="112096"/>
                    <a:pt x="388822" y="0"/>
                    <a:pt x="250489" y="0"/>
                  </a:cubicBezTo>
                  <a:cubicBezTo>
                    <a:pt x="112157" y="0"/>
                    <a:pt x="0" y="112096"/>
                    <a:pt x="0" y="250353"/>
                  </a:cubicBezTo>
                  <a:lnTo>
                    <a:pt x="0" y="750348"/>
                  </a:lnTo>
                  <a:cubicBezTo>
                    <a:pt x="0" y="888604"/>
                    <a:pt x="112157" y="1000700"/>
                    <a:pt x="250489" y="1000700"/>
                  </a:cubicBezTo>
                  <a:cubicBezTo>
                    <a:pt x="388822" y="1000700"/>
                    <a:pt x="500979" y="888604"/>
                    <a:pt x="500979" y="750348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259EEA0-818E-4F22-082C-08FC4BEA3F12}"/>
                </a:ext>
              </a:extLst>
            </p:cNvPr>
            <p:cNvSpPr/>
            <p:nvPr/>
          </p:nvSpPr>
          <p:spPr>
            <a:xfrm rot="15310801">
              <a:off x="2275797" y="6444263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E537DB26-3844-635B-BAB1-7F5667BBA885}"/>
                </a:ext>
              </a:extLst>
            </p:cNvPr>
            <p:cNvSpPr/>
            <p:nvPr/>
          </p:nvSpPr>
          <p:spPr>
            <a:xfrm rot="15310801">
              <a:off x="3222484" y="644421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994F1A9-1985-ECBC-8018-2A2BD888CBEA}"/>
                </a:ext>
              </a:extLst>
            </p:cNvPr>
            <p:cNvSpPr/>
            <p:nvPr/>
          </p:nvSpPr>
          <p:spPr>
            <a:xfrm rot="6303000" flipH="1">
              <a:off x="7513502" y="647093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AE83CB8-06B1-DA57-8DBC-23D101692711}"/>
                </a:ext>
              </a:extLst>
            </p:cNvPr>
            <p:cNvSpPr/>
            <p:nvPr/>
          </p:nvSpPr>
          <p:spPr>
            <a:xfrm rot="6303000" flipH="1">
              <a:off x="7040165" y="647094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945B330-2C4A-16CC-B1ED-F33EA0DAC922}"/>
                </a:ext>
              </a:extLst>
            </p:cNvPr>
            <p:cNvSpPr/>
            <p:nvPr/>
          </p:nvSpPr>
          <p:spPr>
            <a:xfrm rot="6303000" flipH="1">
              <a:off x="6566788" y="6470950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7908D54B-FD78-FD32-3679-DAF8EE5380A9}"/>
                </a:ext>
              </a:extLst>
            </p:cNvPr>
            <p:cNvSpPr/>
            <p:nvPr/>
          </p:nvSpPr>
          <p:spPr>
            <a:xfrm rot="6303000" flipH="1">
              <a:off x="6093411" y="6470952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8D4946D-62E0-34C1-9167-C378BF2DC6B7}"/>
                </a:ext>
              </a:extLst>
            </p:cNvPr>
            <p:cNvSpPr/>
            <p:nvPr/>
          </p:nvSpPr>
          <p:spPr>
            <a:xfrm rot="6303000" flipH="1">
              <a:off x="5620116" y="647096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04044121-79D8-E182-30A9-E8909ECBA5D3}"/>
                </a:ext>
              </a:extLst>
            </p:cNvPr>
            <p:cNvSpPr/>
            <p:nvPr/>
          </p:nvSpPr>
          <p:spPr>
            <a:xfrm rot="6303000" flipH="1">
              <a:off x="5146739" y="647096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chemeClr val="accent6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C3C9BA73-A6AC-C679-AAA1-2BBC16D5D1FE}"/>
                </a:ext>
              </a:extLst>
            </p:cNvPr>
            <p:cNvSpPr/>
            <p:nvPr/>
          </p:nvSpPr>
          <p:spPr>
            <a:xfrm rot="6303000" flipH="1">
              <a:off x="4673362" y="6470969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2A541909-3743-D9FC-1821-CAD354D9E722}"/>
                </a:ext>
              </a:extLst>
            </p:cNvPr>
            <p:cNvSpPr/>
            <p:nvPr/>
          </p:nvSpPr>
          <p:spPr>
            <a:xfrm rot="6303000" flipH="1">
              <a:off x="4200024" y="6470982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272D52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A6F20E1C-F0A7-11D5-DA1F-5C31E571F497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5F0E352-166A-9A8E-4A77-A86E793793D8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F290EC2-CCA7-3565-A9B9-359537F764D5}"/>
                </a:ext>
              </a:extLst>
            </p:cNvPr>
            <p:cNvGrpSpPr/>
            <p:nvPr/>
          </p:nvGrpSpPr>
          <p:grpSpPr>
            <a:xfrm rot="5400000">
              <a:off x="8745185" y="3350162"/>
              <a:ext cx="3058772" cy="4253013"/>
              <a:chOff x="1221144" y="7360400"/>
              <a:chExt cx="2348539" cy="3265483"/>
            </a:xfrm>
          </p:grpSpPr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A2979475-5620-691E-AE37-11FDB4330B28}"/>
                  </a:ext>
                </a:extLst>
              </p:cNvPr>
              <p:cNvSpPr/>
              <p:nvPr/>
            </p:nvSpPr>
            <p:spPr>
              <a:xfrm rot="10003200">
                <a:off x="2089300" y="9526938"/>
                <a:ext cx="361707" cy="361707"/>
              </a:xfrm>
              <a:custGeom>
                <a:avLst/>
                <a:gdLst>
                  <a:gd name="connsiteX0" fmla="*/ 500978 w 500978"/>
                  <a:gd name="connsiteY0" fmla="*/ 250352 h 500704"/>
                  <a:gd name="connsiteX1" fmla="*/ 250489 w 500978"/>
                  <a:gd name="connsiteY1" fmla="*/ 500704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8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8" y="250352"/>
                    </a:moveTo>
                    <a:cubicBezTo>
                      <a:pt x="500978" y="388618"/>
                      <a:pt x="388830" y="500704"/>
                      <a:pt x="250489" y="500704"/>
                    </a:cubicBezTo>
                    <a:cubicBezTo>
                      <a:pt x="112148" y="500704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8" y="112087"/>
                      <a:pt x="500978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25FA513D-FDC4-BF08-75C1-9BC6AB64E3A9}"/>
                  </a:ext>
                </a:extLst>
              </p:cNvPr>
              <p:cNvSpPr/>
              <p:nvPr/>
            </p:nvSpPr>
            <p:spPr>
              <a:xfrm rot="10800000">
                <a:off x="2455234" y="8813599"/>
                <a:ext cx="727821" cy="363969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89 w 1001247"/>
                  <a:gd name="connsiteY1" fmla="*/ 0 h 500704"/>
                  <a:gd name="connsiteX2" fmla="*/ 0 w 1001247"/>
                  <a:gd name="connsiteY2" fmla="*/ 250352 h 500704"/>
                  <a:gd name="connsiteX3" fmla="*/ 250489 w 1001247"/>
                  <a:gd name="connsiteY3" fmla="*/ 500705 h 500704"/>
                  <a:gd name="connsiteX4" fmla="*/ 750758 w 1001247"/>
                  <a:gd name="connsiteY4" fmla="*/ 500705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7" y="0"/>
                      <a:pt x="0" y="112096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lnTo>
                      <a:pt x="750758" y="500705"/>
                    </a:lnTo>
                    <a:cubicBezTo>
                      <a:pt x="889091" y="500705"/>
                      <a:pt x="1001248" y="388609"/>
                      <a:pt x="1001248" y="250352"/>
                    </a:cubicBezTo>
                    <a:cubicBezTo>
                      <a:pt x="1001248" y="112096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36FC5533-30D8-9689-A0DB-E94A86C02775}"/>
                  </a:ext>
                </a:extLst>
              </p:cNvPr>
              <p:cNvSpPr/>
              <p:nvPr/>
            </p:nvSpPr>
            <p:spPr>
              <a:xfrm rot="10800000">
                <a:off x="2091614" y="7362221"/>
                <a:ext cx="364169" cy="362112"/>
              </a:xfrm>
              <a:prstGeom prst="ellipse">
                <a:avLst/>
              </a:pr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611A7F71-69B8-D4F1-1523-C485D41BE779}"/>
                  </a:ext>
                </a:extLst>
              </p:cNvPr>
              <p:cNvSpPr/>
              <p:nvPr/>
            </p:nvSpPr>
            <p:spPr>
              <a:xfrm rot="10800000">
                <a:off x="2091066" y="9899093"/>
                <a:ext cx="727820" cy="363969"/>
              </a:xfrm>
              <a:custGeom>
                <a:avLst/>
                <a:gdLst>
                  <a:gd name="connsiteX0" fmla="*/ 250489 w 1001246"/>
                  <a:gd name="connsiteY0" fmla="*/ 500705 h 500704"/>
                  <a:gd name="connsiteX1" fmla="*/ 750758 w 1001246"/>
                  <a:gd name="connsiteY1" fmla="*/ 500705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5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5"/>
                    </a:moveTo>
                    <a:lnTo>
                      <a:pt x="750758" y="500705"/>
                    </a:lnTo>
                    <a:cubicBezTo>
                      <a:pt x="889090" y="500705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AC49893F-3498-3D06-9041-F8C9AACE0CB6}"/>
                  </a:ext>
                </a:extLst>
              </p:cNvPr>
              <p:cNvSpPr/>
              <p:nvPr/>
            </p:nvSpPr>
            <p:spPr>
              <a:xfrm rot="9948600">
                <a:off x="3194150" y="91767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chemeClr val="accent1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0D2792E3-9FBE-8455-38FF-849E0839AA53}"/>
                  </a:ext>
                </a:extLst>
              </p:cNvPr>
              <p:cNvSpPr/>
              <p:nvPr/>
            </p:nvSpPr>
            <p:spPr>
              <a:xfrm rot="9938399">
                <a:off x="2455247" y="91779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A897C2D8-3A65-B1D5-17CB-7164B5C33614}"/>
                  </a:ext>
                </a:extLst>
              </p:cNvPr>
              <p:cNvSpPr/>
              <p:nvPr/>
            </p:nvSpPr>
            <p:spPr>
              <a:xfrm rot="9928800">
                <a:off x="2455299" y="917810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30D2FA0F-B9B4-0F3A-68DD-4E90D60B923D}"/>
                  </a:ext>
                </a:extLst>
              </p:cNvPr>
              <p:cNvSpPr/>
              <p:nvPr/>
            </p:nvSpPr>
            <p:spPr>
              <a:xfrm rot="9910801">
                <a:off x="2091628" y="917811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C624B0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47282895-9281-C497-5323-278C49AE2636}"/>
                  </a:ext>
                </a:extLst>
              </p:cNvPr>
              <p:cNvSpPr/>
              <p:nvPr/>
            </p:nvSpPr>
            <p:spPr>
              <a:xfrm rot="9913802">
                <a:off x="2455246" y="8450953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06CF5F12-BE1C-90AA-7238-CA6DAFF24EA6}"/>
                  </a:ext>
                </a:extLst>
              </p:cNvPr>
              <p:cNvGrpSpPr/>
              <p:nvPr/>
            </p:nvGrpSpPr>
            <p:grpSpPr>
              <a:xfrm>
                <a:off x="3205604" y="7727965"/>
                <a:ext cx="364079" cy="727837"/>
                <a:chOff x="3384030" y="768008"/>
                <a:chExt cx="552237" cy="1103988"/>
              </a:xfrm>
            </p:grpSpPr>
            <p:sp>
              <p:nvSpPr>
                <p:cNvPr id="137" name="Freeform 136">
                  <a:extLst>
                    <a:ext uri="{FF2B5EF4-FFF2-40B4-BE49-F238E27FC236}">
                      <a16:creationId xmlns:a16="http://schemas.microsoft.com/office/drawing/2014/main" id="{AC916147-4B14-777B-AB36-A35752D24269}"/>
                    </a:ext>
                  </a:extLst>
                </p:cNvPr>
                <p:cNvSpPr/>
                <p:nvPr/>
              </p:nvSpPr>
              <p:spPr>
                <a:xfrm rot="16200000">
                  <a:off x="3108250" y="1043980"/>
                  <a:ext cx="1103963" cy="552070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90 w 1001247"/>
                    <a:gd name="connsiteY1" fmla="*/ 0 h 500704"/>
                    <a:gd name="connsiteX2" fmla="*/ 0 w 1001247"/>
                    <a:gd name="connsiteY2" fmla="*/ 250352 h 500704"/>
                    <a:gd name="connsiteX3" fmla="*/ 250490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90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90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30CEBB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" name="Freeform 137">
                  <a:extLst>
                    <a:ext uri="{FF2B5EF4-FFF2-40B4-BE49-F238E27FC236}">
                      <a16:creationId xmlns:a16="http://schemas.microsoft.com/office/drawing/2014/main" id="{92CEEC48-E7E0-80A5-1D8E-A93FE37D5651}"/>
                    </a:ext>
                  </a:extLst>
                </p:cNvPr>
                <p:cNvSpPr/>
                <p:nvPr/>
              </p:nvSpPr>
              <p:spPr>
                <a:xfrm rot="15316798">
                  <a:off x="3383878" y="768160"/>
                  <a:ext cx="552373" cy="552070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5F249F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61D8AC5B-CF9A-C330-8ABF-DADE6ED5519D}"/>
                  </a:ext>
                </a:extLst>
              </p:cNvPr>
              <p:cNvSpPr/>
              <p:nvPr/>
            </p:nvSpPr>
            <p:spPr>
              <a:xfrm rot="9913802">
                <a:off x="2455224" y="808748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B2BD9EE9-28F5-87FA-3E14-CA42A8F00820}"/>
                  </a:ext>
                </a:extLst>
              </p:cNvPr>
              <p:cNvSpPr/>
              <p:nvPr/>
            </p:nvSpPr>
            <p:spPr>
              <a:xfrm rot="9910801">
                <a:off x="2091584" y="808779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chemeClr val="accent5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50C84210-23B9-745C-08E7-DE133B18E60F}"/>
                  </a:ext>
                </a:extLst>
              </p:cNvPr>
              <p:cNvSpPr/>
              <p:nvPr/>
            </p:nvSpPr>
            <p:spPr>
              <a:xfrm rot="9916798">
                <a:off x="2818865" y="77238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C5CB061-7D00-12EB-4CBE-EEA611D4CF5F}"/>
                  </a:ext>
                </a:extLst>
              </p:cNvPr>
              <p:cNvSpPr/>
              <p:nvPr/>
            </p:nvSpPr>
            <p:spPr>
              <a:xfrm rot="9913802">
                <a:off x="2455234" y="7724051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36890DC4-DDB3-D99F-EEE5-9B451DA3836D}"/>
                  </a:ext>
                </a:extLst>
              </p:cNvPr>
              <p:cNvSpPr/>
              <p:nvPr/>
            </p:nvSpPr>
            <p:spPr>
              <a:xfrm rot="9910801">
                <a:off x="2091577" y="77243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580854F6-799E-D923-B9F8-C7B8FD246CF0}"/>
                  </a:ext>
                </a:extLst>
              </p:cNvPr>
              <p:cNvSpPr/>
              <p:nvPr/>
            </p:nvSpPr>
            <p:spPr>
              <a:xfrm rot="9919801">
                <a:off x="3182499" y="736040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0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02929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C5CD8931-CF24-D67C-6F02-C8B0BD5A7BAA}"/>
                  </a:ext>
                </a:extLst>
              </p:cNvPr>
              <p:cNvSpPr/>
              <p:nvPr/>
            </p:nvSpPr>
            <p:spPr>
              <a:xfrm rot="9916798">
                <a:off x="2818867" y="73604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136F8153-40B6-C1F7-9BF1-FB3247C98C02}"/>
                  </a:ext>
                </a:extLst>
              </p:cNvPr>
              <p:cNvSpPr/>
              <p:nvPr/>
            </p:nvSpPr>
            <p:spPr>
              <a:xfrm rot="9913802">
                <a:off x="2455219" y="736061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E3D8C1F8-726C-EE75-0E58-83D868E961C0}"/>
                  </a:ext>
                </a:extLst>
              </p:cNvPr>
              <p:cNvSpPr/>
              <p:nvPr/>
            </p:nvSpPr>
            <p:spPr>
              <a:xfrm rot="9966000">
                <a:off x="3182493" y="954057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4059CF08-733F-828E-C261-820A5BA82470}"/>
                  </a:ext>
                </a:extLst>
              </p:cNvPr>
              <p:cNvSpPr/>
              <p:nvPr/>
            </p:nvSpPr>
            <p:spPr>
              <a:xfrm rot="894599" flipH="1">
                <a:off x="2800302" y="1026191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E8912A1F-7853-2C12-0643-9DF79C63FA6C}"/>
                  </a:ext>
                </a:extLst>
              </p:cNvPr>
              <p:cNvSpPr/>
              <p:nvPr/>
            </p:nvSpPr>
            <p:spPr>
              <a:xfrm rot="9893999">
                <a:off x="2434244" y="1026167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657C804B-DC84-C2C0-115B-9C81EFD2D081}"/>
                  </a:ext>
                </a:extLst>
              </p:cNvPr>
              <p:cNvSpPr/>
              <p:nvPr/>
            </p:nvSpPr>
            <p:spPr>
              <a:xfrm rot="9897000">
                <a:off x="2070633" y="1026155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F7264960-3353-4CDF-6E6E-A3E46BA8652C}"/>
                  </a:ext>
                </a:extLst>
              </p:cNvPr>
              <p:cNvSpPr/>
              <p:nvPr/>
            </p:nvSpPr>
            <p:spPr>
              <a:xfrm rot="9951600">
                <a:off x="3182527" y="84512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FA815792-6D1F-E93D-125E-EB427F1A7200}"/>
                  </a:ext>
                </a:extLst>
              </p:cNvPr>
              <p:cNvGrpSpPr/>
              <p:nvPr/>
            </p:nvGrpSpPr>
            <p:grpSpPr>
              <a:xfrm rot="10800000">
                <a:off x="2814231" y="9527714"/>
                <a:ext cx="364199" cy="727821"/>
                <a:chOff x="1178739" y="247716"/>
                <a:chExt cx="552420" cy="1103963"/>
              </a:xfrm>
            </p:grpSpPr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3B25D61F-9E11-AC93-9941-8C8980616FB1}"/>
                    </a:ext>
                  </a:extLst>
                </p:cNvPr>
                <p:cNvSpPr/>
                <p:nvPr/>
              </p:nvSpPr>
              <p:spPr>
                <a:xfrm rot="16200000">
                  <a:off x="903143" y="523663"/>
                  <a:ext cx="1103963" cy="552069"/>
                </a:xfrm>
                <a:custGeom>
                  <a:avLst/>
                  <a:gdLst>
                    <a:gd name="connsiteX0" fmla="*/ 250489 w 1001247"/>
                    <a:gd name="connsiteY0" fmla="*/ 500705 h 500704"/>
                    <a:gd name="connsiteX1" fmla="*/ 750758 w 1001247"/>
                    <a:gd name="connsiteY1" fmla="*/ 500705 h 500704"/>
                    <a:gd name="connsiteX2" fmla="*/ 1001248 w 1001247"/>
                    <a:gd name="connsiteY2" fmla="*/ 250352 h 500704"/>
                    <a:gd name="connsiteX3" fmla="*/ 750758 w 1001247"/>
                    <a:gd name="connsiteY3" fmla="*/ 0 h 500704"/>
                    <a:gd name="connsiteX4" fmla="*/ 250489 w 1001247"/>
                    <a:gd name="connsiteY4" fmla="*/ 0 h 500704"/>
                    <a:gd name="connsiteX5" fmla="*/ 0 w 1001247"/>
                    <a:gd name="connsiteY5" fmla="*/ 250352 h 500704"/>
                    <a:gd name="connsiteX6" fmla="*/ 250489 w 1001247"/>
                    <a:gd name="connsiteY6" fmla="*/ 500705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250489" y="500705"/>
                      </a:move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lnTo>
                        <a:pt x="250489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close/>
                    </a:path>
                  </a:pathLst>
                </a:custGeom>
                <a:solidFill>
                  <a:srgbClr val="9E0099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 135">
                  <a:extLst>
                    <a:ext uri="{FF2B5EF4-FFF2-40B4-BE49-F238E27FC236}">
                      <a16:creationId xmlns:a16="http://schemas.microsoft.com/office/drawing/2014/main" id="{585FDFF8-B87D-9CEA-4895-F6D87AE393B8}"/>
                    </a:ext>
                  </a:extLst>
                </p:cNvPr>
                <p:cNvSpPr/>
                <p:nvPr/>
              </p:nvSpPr>
              <p:spPr>
                <a:xfrm rot="11029800">
                  <a:off x="1178739" y="795493"/>
                  <a:ext cx="552374" cy="55206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7"/>
                        <a:pt x="112149" y="0"/>
                        <a:pt x="250490" y="0"/>
                      </a:cubicBezTo>
                      <a:cubicBezTo>
                        <a:pt x="388831" y="0"/>
                        <a:pt x="500979" y="112087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4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C2A8475A-B6B0-093F-7A53-651769440510}"/>
                  </a:ext>
                </a:extLst>
              </p:cNvPr>
              <p:cNvSpPr/>
              <p:nvPr/>
            </p:nvSpPr>
            <p:spPr>
              <a:xfrm rot="5629800">
                <a:off x="2455922" y="8813808"/>
                <a:ext cx="364169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6DA186EB-B7F6-6663-5D83-D05F736DA098}"/>
                  </a:ext>
                </a:extLst>
              </p:cNvPr>
              <p:cNvSpPr/>
              <p:nvPr/>
            </p:nvSpPr>
            <p:spPr>
              <a:xfrm rot="9893999">
                <a:off x="1221144" y="885474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EA2B6AE-D860-B793-B829-F1DAAF77D39E}"/>
                </a:ext>
              </a:extLst>
            </p:cNvPr>
            <p:cNvSpPr/>
            <p:nvPr/>
          </p:nvSpPr>
          <p:spPr>
            <a:xfrm rot="15316798">
              <a:off x="10970067" y="604082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798DE85-E2D7-06EF-879C-2F4F794C129F}"/>
                </a:ext>
              </a:extLst>
            </p:cNvPr>
            <p:cNvSpPr/>
            <p:nvPr/>
          </p:nvSpPr>
          <p:spPr>
            <a:xfrm rot="15313802">
              <a:off x="10970067" y="5557229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363822D-1E2E-6FC6-C4A9-70C2C97A0ACA}"/>
                </a:ext>
              </a:extLst>
            </p:cNvPr>
            <p:cNvGrpSpPr/>
            <p:nvPr/>
          </p:nvGrpSpPr>
          <p:grpSpPr>
            <a:xfrm rot="16200000">
              <a:off x="10714827" y="3228177"/>
              <a:ext cx="474157" cy="948594"/>
              <a:chOff x="6140405" y="767987"/>
              <a:chExt cx="552208" cy="1104743"/>
            </a:xfrm>
          </p:grpSpPr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37BA1186-4D07-1872-9AA2-891F2377403D}"/>
                  </a:ext>
                </a:extLst>
              </p:cNvPr>
              <p:cNvSpPr/>
              <p:nvPr/>
            </p:nvSpPr>
            <p:spPr>
              <a:xfrm rot="16200000">
                <a:off x="5864597" y="1044714"/>
                <a:ext cx="1103962" cy="552070"/>
              </a:xfrm>
              <a:custGeom>
                <a:avLst/>
                <a:gdLst>
                  <a:gd name="connsiteX0" fmla="*/ 250489 w 1001246"/>
                  <a:gd name="connsiteY0" fmla="*/ 500704 h 500704"/>
                  <a:gd name="connsiteX1" fmla="*/ 750758 w 1001246"/>
                  <a:gd name="connsiteY1" fmla="*/ 500704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4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4"/>
                    </a:move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89" y="500704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29078E5B-32AB-1B3E-D9D3-9DA742AC456B}"/>
                  </a:ext>
                </a:extLst>
              </p:cNvPr>
              <p:cNvSpPr/>
              <p:nvPr/>
            </p:nvSpPr>
            <p:spPr>
              <a:xfrm rot="15316798">
                <a:off x="6140253" y="768139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16DB120-21CB-B123-A418-C1BF9530C144}"/>
                </a:ext>
              </a:extLst>
            </p:cNvPr>
            <p:cNvSpPr/>
            <p:nvPr/>
          </p:nvSpPr>
          <p:spPr>
            <a:xfrm rot="15313802">
              <a:off x="10462292" y="298168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40BDA4-B597-3905-A58F-13C11A7D2622}"/>
                </a:ext>
              </a:extLst>
            </p:cNvPr>
            <p:cNvGrpSpPr/>
            <p:nvPr/>
          </p:nvGrpSpPr>
          <p:grpSpPr>
            <a:xfrm rot="16200000">
              <a:off x="11200603" y="4218504"/>
              <a:ext cx="474101" cy="947925"/>
              <a:chOff x="6691758" y="1319575"/>
              <a:chExt cx="552144" cy="1103963"/>
            </a:xfrm>
          </p:grpSpPr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234055F2-D5D7-1718-5285-148C314E425E}"/>
                  </a:ext>
                </a:extLst>
              </p:cNvPr>
              <p:cNvSpPr/>
              <p:nvPr/>
            </p:nvSpPr>
            <p:spPr>
              <a:xfrm rot="16200000">
                <a:off x="6415885" y="1595522"/>
                <a:ext cx="1103963" cy="552070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90 w 1001247"/>
                  <a:gd name="connsiteY1" fmla="*/ 0 h 500704"/>
                  <a:gd name="connsiteX2" fmla="*/ 0 w 1001247"/>
                  <a:gd name="connsiteY2" fmla="*/ 250352 h 500704"/>
                  <a:gd name="connsiteX3" fmla="*/ 250490 w 1001247"/>
                  <a:gd name="connsiteY3" fmla="*/ 500704 h 500704"/>
                  <a:gd name="connsiteX4" fmla="*/ 750758 w 1001247"/>
                  <a:gd name="connsiteY4" fmla="*/ 500704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90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90" y="500704"/>
                    </a:cubicBezTo>
                    <a:lnTo>
                      <a:pt x="750758" y="500704"/>
                    </a:lnTo>
                    <a:cubicBezTo>
                      <a:pt x="889091" y="500704"/>
                      <a:pt x="1001248" y="388609"/>
                      <a:pt x="1001248" y="250352"/>
                    </a:cubicBezTo>
                    <a:cubicBezTo>
                      <a:pt x="1001248" y="112095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FDDB9CE9-D9DF-99EC-7DBB-A3543741E1E1}"/>
                  </a:ext>
                </a:extLst>
              </p:cNvPr>
              <p:cNvSpPr/>
              <p:nvPr/>
            </p:nvSpPr>
            <p:spPr>
              <a:xfrm rot="15319801">
                <a:off x="6691606" y="1319745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096C79B-C2BE-1033-CE12-6A376E60DF89}"/>
                </a:ext>
              </a:extLst>
            </p:cNvPr>
            <p:cNvSpPr/>
            <p:nvPr/>
          </p:nvSpPr>
          <p:spPr>
            <a:xfrm rot="15316798">
              <a:off x="10966247" y="39523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002929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C5DC2F4-5652-DFA0-E6C3-4B082E660572}"/>
                </a:ext>
              </a:extLst>
            </p:cNvPr>
            <p:cNvSpPr/>
            <p:nvPr/>
          </p:nvSpPr>
          <p:spPr>
            <a:xfrm rot="15313802">
              <a:off x="10935675" y="298165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1C3FF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0A3C772-29C3-DD31-FCD6-931E177BAC27}"/>
                </a:ext>
              </a:extLst>
            </p:cNvPr>
            <p:cNvSpPr/>
            <p:nvPr/>
          </p:nvSpPr>
          <p:spPr>
            <a:xfrm rot="6196800" flipH="1">
              <a:off x="11912871" y="4429361"/>
              <a:ext cx="471093" cy="471093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1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D92D09-7FE0-AFB0-1593-52109C6D3B1B}"/>
                </a:ext>
              </a:extLst>
            </p:cNvPr>
            <p:cNvSpPr/>
            <p:nvPr/>
          </p:nvSpPr>
          <p:spPr>
            <a:xfrm rot="6294599" flipH="1">
              <a:off x="11912468" y="395565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F1E1F21-DD53-6B71-5DE8-CD65B1F2ADC7}"/>
                </a:ext>
              </a:extLst>
            </p:cNvPr>
            <p:cNvSpPr/>
            <p:nvPr/>
          </p:nvSpPr>
          <p:spPr>
            <a:xfrm rot="6297601" flipH="1">
              <a:off x="11913335" y="3481904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BA3C7A4-B447-1E4A-81F4-C331FB5B059E}"/>
                </a:ext>
              </a:extLst>
            </p:cNvPr>
            <p:cNvSpPr/>
            <p:nvPr/>
          </p:nvSpPr>
          <p:spPr>
            <a:xfrm rot="6300601" flipH="1">
              <a:off x="11914432" y="300820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1B50E84-D53B-5E38-37C4-630138857ECD}"/>
                </a:ext>
              </a:extLst>
            </p:cNvPr>
            <p:cNvGrpSpPr/>
            <p:nvPr/>
          </p:nvGrpSpPr>
          <p:grpSpPr>
            <a:xfrm rot="16200000">
              <a:off x="6814274" y="5747531"/>
              <a:ext cx="475359" cy="948833"/>
              <a:chOff x="7276894" y="1349774"/>
              <a:chExt cx="553609" cy="1105020"/>
            </a:xfrm>
          </p:grpSpPr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C8A4B538-2E9B-D29C-3CA6-0A1188EBB3BB}"/>
                  </a:ext>
                </a:extLst>
              </p:cNvPr>
              <p:cNvSpPr/>
              <p:nvPr/>
            </p:nvSpPr>
            <p:spPr>
              <a:xfrm rot="5400000" flipH="1">
                <a:off x="7002487" y="1625720"/>
                <a:ext cx="1103962" cy="552070"/>
              </a:xfrm>
              <a:custGeom>
                <a:avLst/>
                <a:gdLst>
                  <a:gd name="connsiteX0" fmla="*/ 750758 w 1001246"/>
                  <a:gd name="connsiteY0" fmla="*/ 0 h 500704"/>
                  <a:gd name="connsiteX1" fmla="*/ 250489 w 1001246"/>
                  <a:gd name="connsiteY1" fmla="*/ 0 h 500704"/>
                  <a:gd name="connsiteX2" fmla="*/ 0 w 1001246"/>
                  <a:gd name="connsiteY2" fmla="*/ 250352 h 500704"/>
                  <a:gd name="connsiteX3" fmla="*/ 250489 w 1001246"/>
                  <a:gd name="connsiteY3" fmla="*/ 500704 h 500704"/>
                  <a:gd name="connsiteX4" fmla="*/ 750758 w 1001246"/>
                  <a:gd name="connsiteY4" fmla="*/ 500704 h 500704"/>
                  <a:gd name="connsiteX5" fmla="*/ 1001247 w 1001246"/>
                  <a:gd name="connsiteY5" fmla="*/ 250352 h 500704"/>
                  <a:gd name="connsiteX6" fmla="*/ 750758 w 1001246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6" y="0"/>
                      <a:pt x="0" y="112095"/>
                      <a:pt x="0" y="250352"/>
                    </a:cubicBezTo>
                    <a:cubicBezTo>
                      <a:pt x="0" y="388609"/>
                      <a:pt x="112156" y="500704"/>
                      <a:pt x="250489" y="500704"/>
                    </a:cubicBez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9FCDACF9-34E6-0FB7-BB3A-FF8B5CF0647C}"/>
                  </a:ext>
                </a:extLst>
              </p:cNvPr>
              <p:cNvSpPr/>
              <p:nvPr/>
            </p:nvSpPr>
            <p:spPr>
              <a:xfrm rot="6291600" flipH="1">
                <a:off x="7276742" y="1902573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3 h 500704"/>
                  <a:gd name="connsiteX1" fmla="*/ 250490 w 500978"/>
                  <a:gd name="connsiteY1" fmla="*/ 500705 h 500704"/>
                  <a:gd name="connsiteX2" fmla="*/ 1 w 500978"/>
                  <a:gd name="connsiteY2" fmla="*/ 250353 h 500704"/>
                  <a:gd name="connsiteX3" fmla="*/ 250490 w 500978"/>
                  <a:gd name="connsiteY3" fmla="*/ 1 h 500704"/>
                  <a:gd name="connsiteX4" fmla="*/ 500979 w 500978"/>
                  <a:gd name="connsiteY4" fmla="*/ 250353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3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3"/>
                    </a:cubicBezTo>
                    <a:cubicBezTo>
                      <a:pt x="1" y="112087"/>
                      <a:pt x="112149" y="1"/>
                      <a:pt x="250490" y="1"/>
                    </a:cubicBezTo>
                    <a:cubicBezTo>
                      <a:pt x="388831" y="1"/>
                      <a:pt x="500979" y="112087"/>
                      <a:pt x="500979" y="250353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45CA47BD-BD4F-3C8D-41AA-2C2A0D85C968}"/>
                </a:ext>
              </a:extLst>
            </p:cNvPr>
            <p:cNvSpPr/>
            <p:nvPr/>
          </p:nvSpPr>
          <p:spPr>
            <a:xfrm rot="6297601" flipH="1">
              <a:off x="11439975" y="3481911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81385F8C-19F6-724D-FC24-A94CED6EEEB1}"/>
                </a:ext>
              </a:extLst>
            </p:cNvPr>
            <p:cNvSpPr/>
            <p:nvPr/>
          </p:nvSpPr>
          <p:spPr>
            <a:xfrm rot="15362401">
              <a:off x="10499185" y="508107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0154A834-EE1A-90E3-B5B5-ECFD55CD25E5}"/>
                </a:ext>
              </a:extLst>
            </p:cNvPr>
            <p:cNvSpPr/>
            <p:nvPr/>
          </p:nvSpPr>
          <p:spPr>
            <a:xfrm rot="15316798">
              <a:off x="7520754" y="553651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53945F24-449A-1052-A1AC-DE12288CA094}"/>
                </a:ext>
              </a:extLst>
            </p:cNvPr>
            <p:cNvSpPr/>
            <p:nvPr/>
          </p:nvSpPr>
          <p:spPr>
            <a:xfrm rot="15313802">
              <a:off x="9991771" y="4422928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849BD9-3D6A-03F5-4944-1F027A7C1C4B}"/>
              </a:ext>
            </a:extLst>
          </p:cNvPr>
          <p:cNvGrpSpPr/>
          <p:nvPr/>
        </p:nvGrpSpPr>
        <p:grpSpPr>
          <a:xfrm>
            <a:off x="2964682" y="3319665"/>
            <a:ext cx="9240249" cy="3549559"/>
            <a:chOff x="2964682" y="3290637"/>
            <a:chExt cx="9240249" cy="354955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5F30409-19C3-63B8-47C7-A8AC276FEE13}"/>
                </a:ext>
              </a:extLst>
            </p:cNvPr>
            <p:cNvGrpSpPr/>
            <p:nvPr/>
          </p:nvGrpSpPr>
          <p:grpSpPr>
            <a:xfrm>
              <a:off x="2964682" y="3290637"/>
              <a:ext cx="9240249" cy="3549559"/>
              <a:chOff x="2964682" y="3290637"/>
              <a:chExt cx="9240249" cy="3549559"/>
            </a:xfrm>
          </p:grpSpPr>
          <p:pic>
            <p:nvPicPr>
              <p:cNvPr id="77" name="Picture 7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612FE70-F553-7865-5A14-D93411FAE4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alphaModFix amt="6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64682" y="3290637"/>
                <a:ext cx="9240249" cy="3549559"/>
              </a:xfrm>
              <a:prstGeom prst="rect">
                <a:avLst/>
              </a:prstGeom>
            </p:spPr>
          </p:pic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52FB6934-BE0B-BE47-1603-4202220B57F1}"/>
                  </a:ext>
                </a:extLst>
              </p:cNvPr>
              <p:cNvSpPr/>
              <p:nvPr/>
            </p:nvSpPr>
            <p:spPr>
              <a:xfrm rot="15316798">
                <a:off x="8951751" y="5270680"/>
                <a:ext cx="445892" cy="44564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19034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67B9B02-786E-5382-BC59-58F4B5564397}"/>
                </a:ext>
              </a:extLst>
            </p:cNvPr>
            <p:cNvGrpSpPr/>
            <p:nvPr/>
          </p:nvGrpSpPr>
          <p:grpSpPr>
            <a:xfrm>
              <a:off x="7047443" y="4590975"/>
              <a:ext cx="2693504" cy="1157169"/>
              <a:chOff x="7047443" y="4590975"/>
              <a:chExt cx="2693504" cy="1157169"/>
            </a:xfrm>
          </p:grpSpPr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186DBFB0-8370-93D4-4F0A-2BA5533407FF}"/>
                  </a:ext>
                </a:extLst>
              </p:cNvPr>
              <p:cNvSpPr/>
              <p:nvPr/>
            </p:nvSpPr>
            <p:spPr>
              <a:xfrm rot="15313802">
                <a:off x="7047314" y="5273975"/>
                <a:ext cx="474298" cy="47403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24164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4CA9D4AF-5BAF-EF89-494D-516D510A04FA}"/>
                  </a:ext>
                </a:extLst>
              </p:cNvPr>
              <p:cNvGrpSpPr/>
              <p:nvPr/>
            </p:nvGrpSpPr>
            <p:grpSpPr>
              <a:xfrm rot="16200000">
                <a:off x="9029764" y="4354233"/>
                <a:ext cx="474441" cy="947925"/>
                <a:chOff x="8371466" y="-1667395"/>
                <a:chExt cx="474441" cy="947925"/>
              </a:xfrm>
            </p:grpSpPr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0E39C1EB-68FE-A2C0-FACB-4008DE4FD77F}"/>
                    </a:ext>
                  </a:extLst>
                </p:cNvPr>
                <p:cNvSpPr/>
                <p:nvPr/>
              </p:nvSpPr>
              <p:spPr>
                <a:xfrm rot="16200000">
                  <a:off x="8134925" y="-1430452"/>
                  <a:ext cx="947925" cy="474039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89 w 1001247"/>
                    <a:gd name="connsiteY1" fmla="*/ 0 h 500704"/>
                    <a:gd name="connsiteX2" fmla="*/ 0 w 1001247"/>
                    <a:gd name="connsiteY2" fmla="*/ 250352 h 500704"/>
                    <a:gd name="connsiteX3" fmla="*/ 250489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89" y="0"/>
                      </a:lnTo>
                      <a:cubicBezTo>
                        <a:pt x="112157" y="0"/>
                        <a:pt x="0" y="112096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6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05C3DD">
                    <a:alpha val="26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B2F84A39-67AA-03B2-C842-38B72BAFFB48}"/>
                    </a:ext>
                  </a:extLst>
                </p:cNvPr>
                <p:cNvSpPr/>
                <p:nvPr/>
              </p:nvSpPr>
              <p:spPr>
                <a:xfrm rot="11029800">
                  <a:off x="8371466" y="-1666369"/>
                  <a:ext cx="474299" cy="47403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1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95" name="Graphic 74">
            <a:extLst>
              <a:ext uri="{FF2B5EF4-FFF2-40B4-BE49-F238E27FC236}">
                <a16:creationId xmlns:a16="http://schemas.microsoft.com/office/drawing/2014/main" id="{91B75CE1-7166-CEE3-076C-8153719BD060}"/>
              </a:ext>
            </a:extLst>
          </p:cNvPr>
          <p:cNvGrpSpPr/>
          <p:nvPr/>
        </p:nvGrpSpPr>
        <p:grpSpPr>
          <a:xfrm>
            <a:off x="420292" y="364490"/>
            <a:ext cx="4934309" cy="2957257"/>
            <a:chOff x="420292" y="364490"/>
            <a:chExt cx="4934309" cy="2957257"/>
          </a:xfrm>
        </p:grpSpPr>
        <p:grpSp>
          <p:nvGrpSpPr>
            <p:cNvPr id="196" name="Graphic 74">
              <a:extLst>
                <a:ext uri="{FF2B5EF4-FFF2-40B4-BE49-F238E27FC236}">
                  <a16:creationId xmlns:a16="http://schemas.microsoft.com/office/drawing/2014/main" id="{215BEAE8-2822-9685-C3C5-F41BE45A9DAF}"/>
                </a:ext>
              </a:extLst>
            </p:cNvPr>
            <p:cNvGrpSpPr/>
            <p:nvPr/>
          </p:nvGrpSpPr>
          <p:grpSpPr>
            <a:xfrm>
              <a:off x="1789710" y="364490"/>
              <a:ext cx="2196279" cy="399095"/>
              <a:chOff x="1789710" y="364490"/>
              <a:chExt cx="2196279" cy="399095"/>
            </a:xfrm>
            <a:solidFill>
              <a:srgbClr val="FFFFFF"/>
            </a:solidFill>
          </p:grpSpPr>
          <p:sp>
            <p:nvSpPr>
              <p:cNvPr id="239" name="Freeform 238">
                <a:extLst>
                  <a:ext uri="{FF2B5EF4-FFF2-40B4-BE49-F238E27FC236}">
                    <a16:creationId xmlns:a16="http://schemas.microsoft.com/office/drawing/2014/main" id="{013A56ED-C81B-469B-442E-6673987D53D4}"/>
                  </a:ext>
                </a:extLst>
              </p:cNvPr>
              <p:cNvSpPr/>
              <p:nvPr/>
            </p:nvSpPr>
            <p:spPr>
              <a:xfrm>
                <a:off x="1789710" y="366303"/>
                <a:ext cx="294398" cy="395670"/>
              </a:xfrm>
              <a:custGeom>
                <a:avLst/>
                <a:gdLst>
                  <a:gd name="connsiteX0" fmla="*/ 202 w 294398"/>
                  <a:gd name="connsiteY0" fmla="*/ 25989 h 395670"/>
                  <a:gd name="connsiteX1" fmla="*/ 7673 w 294398"/>
                  <a:gd name="connsiteY1" fmla="*/ 7454 h 395670"/>
                  <a:gd name="connsiteX2" fmla="*/ 26653 w 294398"/>
                  <a:gd name="connsiteY2" fmla="*/ 0 h 395670"/>
                  <a:gd name="connsiteX3" fmla="*/ 157699 w 294398"/>
                  <a:gd name="connsiteY3" fmla="*/ 0 h 395670"/>
                  <a:gd name="connsiteX4" fmla="*/ 245534 w 294398"/>
                  <a:gd name="connsiteY4" fmla="*/ 30421 h 395670"/>
                  <a:gd name="connsiteX5" fmla="*/ 280870 w 294398"/>
                  <a:gd name="connsiteY5" fmla="*/ 106573 h 395670"/>
                  <a:gd name="connsiteX6" fmla="*/ 262496 w 294398"/>
                  <a:gd name="connsiteY6" fmla="*/ 159961 h 395670"/>
                  <a:gd name="connsiteX7" fmla="*/ 219890 w 294398"/>
                  <a:gd name="connsiteY7" fmla="*/ 190986 h 395670"/>
                  <a:gd name="connsiteX8" fmla="*/ 273399 w 294398"/>
                  <a:gd name="connsiteY8" fmla="*/ 225033 h 395670"/>
                  <a:gd name="connsiteX9" fmla="*/ 294399 w 294398"/>
                  <a:gd name="connsiteY9" fmla="*/ 286277 h 395670"/>
                  <a:gd name="connsiteX10" fmla="*/ 259265 w 294398"/>
                  <a:gd name="connsiteY10" fmla="*/ 363840 h 395670"/>
                  <a:gd name="connsiteX11" fmla="*/ 167189 w 294398"/>
                  <a:gd name="connsiteY11" fmla="*/ 395671 h 395670"/>
                  <a:gd name="connsiteX12" fmla="*/ 26451 w 294398"/>
                  <a:gd name="connsiteY12" fmla="*/ 395671 h 395670"/>
                  <a:gd name="connsiteX13" fmla="*/ 7471 w 294398"/>
                  <a:gd name="connsiteY13" fmla="*/ 388217 h 395670"/>
                  <a:gd name="connsiteX14" fmla="*/ 0 w 294398"/>
                  <a:gd name="connsiteY14" fmla="*/ 369279 h 395670"/>
                  <a:gd name="connsiteX15" fmla="*/ 0 w 294398"/>
                  <a:gd name="connsiteY15" fmla="*/ 25989 h 395670"/>
                  <a:gd name="connsiteX16" fmla="*/ 56134 w 294398"/>
                  <a:gd name="connsiteY16" fmla="*/ 49560 h 395670"/>
                  <a:gd name="connsiteX17" fmla="*/ 56134 w 294398"/>
                  <a:gd name="connsiteY17" fmla="*/ 170034 h 395670"/>
                  <a:gd name="connsiteX18" fmla="*/ 152045 w 294398"/>
                  <a:gd name="connsiteY18" fmla="*/ 170034 h 395670"/>
                  <a:gd name="connsiteX19" fmla="*/ 202525 w 294398"/>
                  <a:gd name="connsiteY19" fmla="*/ 152909 h 395670"/>
                  <a:gd name="connsiteX20" fmla="*/ 222717 w 294398"/>
                  <a:gd name="connsiteY20" fmla="*/ 110200 h 395670"/>
                  <a:gd name="connsiteX21" fmla="*/ 202122 w 294398"/>
                  <a:gd name="connsiteY21" fmla="*/ 67087 h 395670"/>
                  <a:gd name="connsiteX22" fmla="*/ 151238 w 294398"/>
                  <a:gd name="connsiteY22" fmla="*/ 49560 h 395670"/>
                  <a:gd name="connsiteX23" fmla="*/ 55932 w 294398"/>
                  <a:gd name="connsiteY23" fmla="*/ 49560 h 395670"/>
                  <a:gd name="connsiteX24" fmla="*/ 56134 w 294398"/>
                  <a:gd name="connsiteY24" fmla="*/ 217176 h 395670"/>
                  <a:gd name="connsiteX25" fmla="*/ 56134 w 294398"/>
                  <a:gd name="connsiteY25" fmla="*/ 345910 h 395670"/>
                  <a:gd name="connsiteX26" fmla="*/ 160930 w 294398"/>
                  <a:gd name="connsiteY26" fmla="*/ 345910 h 395670"/>
                  <a:gd name="connsiteX27" fmla="*/ 214439 w 294398"/>
                  <a:gd name="connsiteY27" fmla="*/ 327375 h 395670"/>
                  <a:gd name="connsiteX28" fmla="*/ 236044 w 294398"/>
                  <a:gd name="connsiteY28" fmla="*/ 281644 h 395670"/>
                  <a:gd name="connsiteX29" fmla="*/ 214439 w 294398"/>
                  <a:gd name="connsiteY29" fmla="*/ 235710 h 395670"/>
                  <a:gd name="connsiteX30" fmla="*/ 160930 w 294398"/>
                  <a:gd name="connsiteY30" fmla="*/ 217377 h 395670"/>
                  <a:gd name="connsiteX31" fmla="*/ 56134 w 294398"/>
                  <a:gd name="connsiteY31" fmla="*/ 217377 h 39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94398" h="395670">
                    <a:moveTo>
                      <a:pt x="202" y="25989"/>
                    </a:moveTo>
                    <a:cubicBezTo>
                      <a:pt x="202" y="18534"/>
                      <a:pt x="2625" y="12289"/>
                      <a:pt x="7673" y="7454"/>
                    </a:cubicBezTo>
                    <a:cubicBezTo>
                      <a:pt x="12721" y="2619"/>
                      <a:pt x="18980" y="0"/>
                      <a:pt x="26653" y="0"/>
                    </a:cubicBezTo>
                    <a:lnTo>
                      <a:pt x="157699" y="0"/>
                    </a:lnTo>
                    <a:cubicBezTo>
                      <a:pt x="192631" y="0"/>
                      <a:pt x="221910" y="10073"/>
                      <a:pt x="245534" y="30421"/>
                    </a:cubicBezTo>
                    <a:cubicBezTo>
                      <a:pt x="269159" y="50768"/>
                      <a:pt x="280870" y="76153"/>
                      <a:pt x="280870" y="106573"/>
                    </a:cubicBezTo>
                    <a:cubicBezTo>
                      <a:pt x="280870" y="127928"/>
                      <a:pt x="274813" y="145657"/>
                      <a:pt x="262496" y="159961"/>
                    </a:cubicBezTo>
                    <a:cubicBezTo>
                      <a:pt x="250380" y="174264"/>
                      <a:pt x="236044" y="184539"/>
                      <a:pt x="219890" y="190986"/>
                    </a:cubicBezTo>
                    <a:cubicBezTo>
                      <a:pt x="241496" y="197433"/>
                      <a:pt x="259265" y="208714"/>
                      <a:pt x="273399" y="225033"/>
                    </a:cubicBezTo>
                    <a:cubicBezTo>
                      <a:pt x="287534" y="241351"/>
                      <a:pt x="294399" y="261699"/>
                      <a:pt x="294399" y="286277"/>
                    </a:cubicBezTo>
                    <a:cubicBezTo>
                      <a:pt x="294399" y="316698"/>
                      <a:pt x="282687" y="342485"/>
                      <a:pt x="259265" y="363840"/>
                    </a:cubicBezTo>
                    <a:cubicBezTo>
                      <a:pt x="235842" y="384993"/>
                      <a:pt x="205150" y="395671"/>
                      <a:pt x="167189" y="395671"/>
                    </a:cubicBezTo>
                    <a:lnTo>
                      <a:pt x="26451" y="395671"/>
                    </a:lnTo>
                    <a:cubicBezTo>
                      <a:pt x="18779" y="395671"/>
                      <a:pt x="12519" y="393253"/>
                      <a:pt x="7471" y="388217"/>
                    </a:cubicBezTo>
                    <a:cubicBezTo>
                      <a:pt x="2423" y="383180"/>
                      <a:pt x="0" y="376935"/>
                      <a:pt x="0" y="369279"/>
                    </a:cubicBezTo>
                    <a:lnTo>
                      <a:pt x="0" y="25989"/>
                    </a:lnTo>
                    <a:close/>
                    <a:moveTo>
                      <a:pt x="56134" y="49560"/>
                    </a:moveTo>
                    <a:lnTo>
                      <a:pt x="56134" y="170034"/>
                    </a:lnTo>
                    <a:lnTo>
                      <a:pt x="152045" y="170034"/>
                    </a:lnTo>
                    <a:cubicBezTo>
                      <a:pt x="172237" y="170034"/>
                      <a:pt x="188997" y="164393"/>
                      <a:pt x="202525" y="152909"/>
                    </a:cubicBezTo>
                    <a:cubicBezTo>
                      <a:pt x="216054" y="141628"/>
                      <a:pt x="222717" y="127324"/>
                      <a:pt x="222717" y="110200"/>
                    </a:cubicBezTo>
                    <a:cubicBezTo>
                      <a:pt x="222717" y="93075"/>
                      <a:pt x="215852" y="78772"/>
                      <a:pt x="202122" y="67087"/>
                    </a:cubicBezTo>
                    <a:cubicBezTo>
                      <a:pt x="188391" y="55402"/>
                      <a:pt x="171430" y="49560"/>
                      <a:pt x="151238" y="49560"/>
                    </a:cubicBezTo>
                    <a:lnTo>
                      <a:pt x="55932" y="49560"/>
                    </a:lnTo>
                    <a:close/>
                    <a:moveTo>
                      <a:pt x="56134" y="217176"/>
                    </a:moveTo>
                    <a:lnTo>
                      <a:pt x="56134" y="345910"/>
                    </a:lnTo>
                    <a:lnTo>
                      <a:pt x="160930" y="345910"/>
                    </a:lnTo>
                    <a:cubicBezTo>
                      <a:pt x="182131" y="345910"/>
                      <a:pt x="199900" y="339665"/>
                      <a:pt x="214439" y="327375"/>
                    </a:cubicBezTo>
                    <a:cubicBezTo>
                      <a:pt x="228775" y="315086"/>
                      <a:pt x="236044" y="299775"/>
                      <a:pt x="236044" y="281644"/>
                    </a:cubicBezTo>
                    <a:cubicBezTo>
                      <a:pt x="236044" y="263512"/>
                      <a:pt x="228775" y="247999"/>
                      <a:pt x="214439" y="235710"/>
                    </a:cubicBezTo>
                    <a:cubicBezTo>
                      <a:pt x="200102" y="223421"/>
                      <a:pt x="182333" y="217377"/>
                      <a:pt x="160930" y="217377"/>
                    </a:cubicBezTo>
                    <a:lnTo>
                      <a:pt x="56134" y="217377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 239">
                <a:extLst>
                  <a:ext uri="{FF2B5EF4-FFF2-40B4-BE49-F238E27FC236}">
                    <a16:creationId xmlns:a16="http://schemas.microsoft.com/office/drawing/2014/main" id="{CFCBDDD5-CFE4-15E0-DEB0-368C91F6B21D}"/>
                  </a:ext>
                </a:extLst>
              </p:cNvPr>
              <p:cNvSpPr/>
              <p:nvPr/>
            </p:nvSpPr>
            <p:spPr>
              <a:xfrm>
                <a:off x="2230501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4 w 257447"/>
                  <a:gd name="connsiteY4" fmla="*/ 7454 h 396476"/>
                  <a:gd name="connsiteX5" fmla="*/ 257246 w 257447"/>
                  <a:gd name="connsiteY5" fmla="*/ 26593 h 396476"/>
                  <a:gd name="connsiteX6" fmla="*/ 249774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6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6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8" y="2418"/>
                      <a:pt x="249774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4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4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6" y="351349"/>
                    </a:cubicBezTo>
                    <a:cubicBezTo>
                      <a:pt x="254822" y="356386"/>
                      <a:pt x="257448" y="362631"/>
                      <a:pt x="257448" y="370488"/>
                    </a:cubicBezTo>
                    <a:cubicBezTo>
                      <a:pt x="257448" y="378345"/>
                      <a:pt x="254822" y="384389"/>
                      <a:pt x="249976" y="389224"/>
                    </a:cubicBezTo>
                    <a:cubicBezTo>
                      <a:pt x="244928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 240">
                <a:extLst>
                  <a:ext uri="{FF2B5EF4-FFF2-40B4-BE49-F238E27FC236}">
                    <a16:creationId xmlns:a16="http://schemas.microsoft.com/office/drawing/2014/main" id="{ADE3263B-4FA6-7687-A49C-EB29AB85A842}"/>
                  </a:ext>
                </a:extLst>
              </p:cNvPr>
              <p:cNvSpPr/>
              <p:nvPr/>
            </p:nvSpPr>
            <p:spPr>
              <a:xfrm>
                <a:off x="2785174" y="365698"/>
                <a:ext cx="308129" cy="397886"/>
              </a:xfrm>
              <a:custGeom>
                <a:avLst/>
                <a:gdLst>
                  <a:gd name="connsiteX0" fmla="*/ 182333 w 308129"/>
                  <a:gd name="connsiteY0" fmla="*/ 52582 h 397886"/>
                  <a:gd name="connsiteX1" fmla="*/ 182333 w 308129"/>
                  <a:gd name="connsiteY1" fmla="*/ 370085 h 397886"/>
                  <a:gd name="connsiteX2" fmla="*/ 174257 w 308129"/>
                  <a:gd name="connsiteY2" fmla="*/ 390030 h 397886"/>
                  <a:gd name="connsiteX3" fmla="*/ 153863 w 308129"/>
                  <a:gd name="connsiteY3" fmla="*/ 397887 h 397886"/>
                  <a:gd name="connsiteX4" fmla="*/ 133873 w 308129"/>
                  <a:gd name="connsiteY4" fmla="*/ 390030 h 397886"/>
                  <a:gd name="connsiteX5" fmla="*/ 125998 w 308129"/>
                  <a:gd name="connsiteY5" fmla="*/ 370085 h 397886"/>
                  <a:gd name="connsiteX6" fmla="*/ 125998 w 308129"/>
                  <a:gd name="connsiteY6" fmla="*/ 52582 h 397886"/>
                  <a:gd name="connsiteX7" fmla="*/ 26048 w 308129"/>
                  <a:gd name="connsiteY7" fmla="*/ 52582 h 397886"/>
                  <a:gd name="connsiteX8" fmla="*/ 7269 w 308129"/>
                  <a:gd name="connsiteY8" fmla="*/ 45329 h 397886"/>
                  <a:gd name="connsiteX9" fmla="*/ 0 w 308129"/>
                  <a:gd name="connsiteY9" fmla="*/ 25989 h 397886"/>
                  <a:gd name="connsiteX10" fmla="*/ 7269 w 308129"/>
                  <a:gd name="connsiteY10" fmla="*/ 7253 h 397886"/>
                  <a:gd name="connsiteX11" fmla="*/ 26048 w 308129"/>
                  <a:gd name="connsiteY11" fmla="*/ 0 h 397886"/>
                  <a:gd name="connsiteX12" fmla="*/ 282082 w 308129"/>
                  <a:gd name="connsiteY12" fmla="*/ 0 h 397886"/>
                  <a:gd name="connsiteX13" fmla="*/ 300860 w 308129"/>
                  <a:gd name="connsiteY13" fmla="*/ 7253 h 397886"/>
                  <a:gd name="connsiteX14" fmla="*/ 308129 w 308129"/>
                  <a:gd name="connsiteY14" fmla="*/ 26593 h 397886"/>
                  <a:gd name="connsiteX15" fmla="*/ 300860 w 308129"/>
                  <a:gd name="connsiteY15" fmla="*/ 45329 h 397886"/>
                  <a:gd name="connsiteX16" fmla="*/ 282082 w 308129"/>
                  <a:gd name="connsiteY16" fmla="*/ 52582 h 397886"/>
                  <a:gd name="connsiteX17" fmla="*/ 182131 w 308129"/>
                  <a:gd name="connsiteY17" fmla="*/ 52582 h 3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129" h="397886">
                    <a:moveTo>
                      <a:pt x="182333" y="52582"/>
                    </a:moveTo>
                    <a:lnTo>
                      <a:pt x="182333" y="370085"/>
                    </a:lnTo>
                    <a:cubicBezTo>
                      <a:pt x="182333" y="378144"/>
                      <a:pt x="179708" y="384792"/>
                      <a:pt x="174257" y="390030"/>
                    </a:cubicBezTo>
                    <a:cubicBezTo>
                      <a:pt x="169007" y="395268"/>
                      <a:pt x="162141" y="397887"/>
                      <a:pt x="153863" y="397887"/>
                    </a:cubicBezTo>
                    <a:cubicBezTo>
                      <a:pt x="145584" y="397887"/>
                      <a:pt x="139123" y="395268"/>
                      <a:pt x="133873" y="390030"/>
                    </a:cubicBezTo>
                    <a:cubicBezTo>
                      <a:pt x="128623" y="384792"/>
                      <a:pt x="125998" y="378144"/>
                      <a:pt x="125998" y="370085"/>
                    </a:cubicBezTo>
                    <a:lnTo>
                      <a:pt x="125998" y="52582"/>
                    </a:lnTo>
                    <a:lnTo>
                      <a:pt x="26048" y="52582"/>
                    </a:lnTo>
                    <a:cubicBezTo>
                      <a:pt x="18375" y="52582"/>
                      <a:pt x="12115" y="50164"/>
                      <a:pt x="7269" y="45329"/>
                    </a:cubicBezTo>
                    <a:cubicBezTo>
                      <a:pt x="2423" y="40494"/>
                      <a:pt x="0" y="34047"/>
                      <a:pt x="0" y="25989"/>
                    </a:cubicBezTo>
                    <a:cubicBezTo>
                      <a:pt x="0" y="17930"/>
                      <a:pt x="2423" y="12088"/>
                      <a:pt x="7269" y="7253"/>
                    </a:cubicBezTo>
                    <a:cubicBezTo>
                      <a:pt x="12115" y="2418"/>
                      <a:pt x="18375" y="0"/>
                      <a:pt x="26048" y="0"/>
                    </a:cubicBezTo>
                    <a:lnTo>
                      <a:pt x="282082" y="0"/>
                    </a:lnTo>
                    <a:cubicBezTo>
                      <a:pt x="289755" y="0"/>
                      <a:pt x="296014" y="2418"/>
                      <a:pt x="300860" y="7253"/>
                    </a:cubicBezTo>
                    <a:cubicBezTo>
                      <a:pt x="305706" y="12088"/>
                      <a:pt x="308129" y="18534"/>
                      <a:pt x="308129" y="26593"/>
                    </a:cubicBezTo>
                    <a:cubicBezTo>
                      <a:pt x="308129" y="34651"/>
                      <a:pt x="305706" y="40494"/>
                      <a:pt x="300860" y="45329"/>
                    </a:cubicBezTo>
                    <a:cubicBezTo>
                      <a:pt x="296014" y="50164"/>
                      <a:pt x="289755" y="52582"/>
                      <a:pt x="282082" y="52582"/>
                    </a:cubicBezTo>
                    <a:lnTo>
                      <a:pt x="182131" y="52582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 241">
                <a:extLst>
                  <a:ext uri="{FF2B5EF4-FFF2-40B4-BE49-F238E27FC236}">
                    <a16:creationId xmlns:a16="http://schemas.microsoft.com/office/drawing/2014/main" id="{CEB19B9D-0DB3-05AD-BF03-F5DBF08E4274}"/>
                  </a:ext>
                </a:extLst>
              </p:cNvPr>
              <p:cNvSpPr/>
              <p:nvPr/>
            </p:nvSpPr>
            <p:spPr>
              <a:xfrm>
                <a:off x="3220715" y="364490"/>
                <a:ext cx="333773" cy="399095"/>
              </a:xfrm>
              <a:custGeom>
                <a:avLst/>
                <a:gdLst>
                  <a:gd name="connsiteX0" fmla="*/ 277437 w 333773"/>
                  <a:gd name="connsiteY0" fmla="*/ 223220 h 399095"/>
                  <a:gd name="connsiteX1" fmla="*/ 56739 w 333773"/>
                  <a:gd name="connsiteY1" fmla="*/ 223220 h 399095"/>
                  <a:gd name="connsiteX2" fmla="*/ 56739 w 333773"/>
                  <a:gd name="connsiteY2" fmla="*/ 371294 h 399095"/>
                  <a:gd name="connsiteX3" fmla="*/ 48663 w 333773"/>
                  <a:gd name="connsiteY3" fmla="*/ 391239 h 399095"/>
                  <a:gd name="connsiteX4" fmla="*/ 28269 w 333773"/>
                  <a:gd name="connsiteY4" fmla="*/ 399096 h 399095"/>
                  <a:gd name="connsiteX5" fmla="*/ 8077 w 333773"/>
                  <a:gd name="connsiteY5" fmla="*/ 391239 h 399095"/>
                  <a:gd name="connsiteX6" fmla="*/ 0 w 333773"/>
                  <a:gd name="connsiteY6" fmla="*/ 371294 h 399095"/>
                  <a:gd name="connsiteX7" fmla="*/ 0 w 333773"/>
                  <a:gd name="connsiteY7" fmla="*/ 27802 h 399095"/>
                  <a:gd name="connsiteX8" fmla="*/ 8077 w 333773"/>
                  <a:gd name="connsiteY8" fmla="*/ 7857 h 399095"/>
                  <a:gd name="connsiteX9" fmla="*/ 28269 w 333773"/>
                  <a:gd name="connsiteY9" fmla="*/ 0 h 399095"/>
                  <a:gd name="connsiteX10" fmla="*/ 48663 w 333773"/>
                  <a:gd name="connsiteY10" fmla="*/ 7857 h 399095"/>
                  <a:gd name="connsiteX11" fmla="*/ 56739 w 333773"/>
                  <a:gd name="connsiteY11" fmla="*/ 27802 h 399095"/>
                  <a:gd name="connsiteX12" fmla="*/ 56739 w 333773"/>
                  <a:gd name="connsiteY12" fmla="*/ 170638 h 399095"/>
                  <a:gd name="connsiteX13" fmla="*/ 277437 w 333773"/>
                  <a:gd name="connsiteY13" fmla="*/ 170638 h 399095"/>
                  <a:gd name="connsiteX14" fmla="*/ 277437 w 333773"/>
                  <a:gd name="connsiteY14" fmla="*/ 27802 h 399095"/>
                  <a:gd name="connsiteX15" fmla="*/ 285313 w 333773"/>
                  <a:gd name="connsiteY15" fmla="*/ 7857 h 399095"/>
                  <a:gd name="connsiteX16" fmla="*/ 305302 w 333773"/>
                  <a:gd name="connsiteY16" fmla="*/ 0 h 399095"/>
                  <a:gd name="connsiteX17" fmla="*/ 325696 w 333773"/>
                  <a:gd name="connsiteY17" fmla="*/ 7857 h 399095"/>
                  <a:gd name="connsiteX18" fmla="*/ 333773 w 333773"/>
                  <a:gd name="connsiteY18" fmla="*/ 27802 h 399095"/>
                  <a:gd name="connsiteX19" fmla="*/ 333773 w 333773"/>
                  <a:gd name="connsiteY19" fmla="*/ 371294 h 399095"/>
                  <a:gd name="connsiteX20" fmla="*/ 325898 w 333773"/>
                  <a:gd name="connsiteY20" fmla="*/ 391239 h 399095"/>
                  <a:gd name="connsiteX21" fmla="*/ 305908 w 333773"/>
                  <a:gd name="connsiteY21" fmla="*/ 399096 h 399095"/>
                  <a:gd name="connsiteX22" fmla="*/ 285514 w 333773"/>
                  <a:gd name="connsiteY22" fmla="*/ 391239 h 399095"/>
                  <a:gd name="connsiteX23" fmla="*/ 277437 w 333773"/>
                  <a:gd name="connsiteY23" fmla="*/ 371294 h 399095"/>
                  <a:gd name="connsiteX24" fmla="*/ 277437 w 333773"/>
                  <a:gd name="connsiteY24" fmla="*/ 223220 h 3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33773" h="399095">
                    <a:moveTo>
                      <a:pt x="277437" y="223220"/>
                    </a:moveTo>
                    <a:lnTo>
                      <a:pt x="56739" y="223220"/>
                    </a:lnTo>
                    <a:lnTo>
                      <a:pt x="56739" y="371294"/>
                    </a:lnTo>
                    <a:cubicBezTo>
                      <a:pt x="56739" y="379353"/>
                      <a:pt x="54114" y="386001"/>
                      <a:pt x="48663" y="391239"/>
                    </a:cubicBezTo>
                    <a:cubicBezTo>
                      <a:pt x="43413" y="396477"/>
                      <a:pt x="36547" y="399096"/>
                      <a:pt x="28269" y="399096"/>
                    </a:cubicBezTo>
                    <a:cubicBezTo>
                      <a:pt x="19990" y="399096"/>
                      <a:pt x="13529" y="396477"/>
                      <a:pt x="8077" y="391239"/>
                    </a:cubicBezTo>
                    <a:cubicBezTo>
                      <a:pt x="2827" y="386001"/>
                      <a:pt x="0" y="379353"/>
                      <a:pt x="0" y="371294"/>
                    </a:cubicBezTo>
                    <a:lnTo>
                      <a:pt x="0" y="27802"/>
                    </a:lnTo>
                    <a:cubicBezTo>
                      <a:pt x="0" y="19743"/>
                      <a:pt x="2625" y="13095"/>
                      <a:pt x="8077" y="7857"/>
                    </a:cubicBezTo>
                    <a:cubicBezTo>
                      <a:pt x="13327" y="2619"/>
                      <a:pt x="20192" y="0"/>
                      <a:pt x="28269" y="0"/>
                    </a:cubicBezTo>
                    <a:cubicBezTo>
                      <a:pt x="36346" y="0"/>
                      <a:pt x="43413" y="2619"/>
                      <a:pt x="48663" y="7857"/>
                    </a:cubicBezTo>
                    <a:cubicBezTo>
                      <a:pt x="53913" y="13095"/>
                      <a:pt x="56739" y="19743"/>
                      <a:pt x="56739" y="27802"/>
                    </a:cubicBezTo>
                    <a:lnTo>
                      <a:pt x="56739" y="170638"/>
                    </a:lnTo>
                    <a:lnTo>
                      <a:pt x="277437" y="170638"/>
                    </a:lnTo>
                    <a:lnTo>
                      <a:pt x="277437" y="27802"/>
                    </a:lnTo>
                    <a:cubicBezTo>
                      <a:pt x="277437" y="19743"/>
                      <a:pt x="280062" y="13095"/>
                      <a:pt x="285313" y="7857"/>
                    </a:cubicBezTo>
                    <a:cubicBezTo>
                      <a:pt x="290562" y="2619"/>
                      <a:pt x="297226" y="0"/>
                      <a:pt x="305302" y="0"/>
                    </a:cubicBezTo>
                    <a:cubicBezTo>
                      <a:pt x="313379" y="0"/>
                      <a:pt x="320446" y="2619"/>
                      <a:pt x="325696" y="7857"/>
                    </a:cubicBezTo>
                    <a:cubicBezTo>
                      <a:pt x="330946" y="13095"/>
                      <a:pt x="333773" y="19743"/>
                      <a:pt x="333773" y="27802"/>
                    </a:cubicBezTo>
                    <a:lnTo>
                      <a:pt x="333773" y="371294"/>
                    </a:lnTo>
                    <a:cubicBezTo>
                      <a:pt x="333773" y="379353"/>
                      <a:pt x="331148" y="386001"/>
                      <a:pt x="325898" y="391239"/>
                    </a:cubicBezTo>
                    <a:cubicBezTo>
                      <a:pt x="320648" y="396477"/>
                      <a:pt x="313985" y="399096"/>
                      <a:pt x="305908" y="399096"/>
                    </a:cubicBezTo>
                    <a:cubicBezTo>
                      <a:pt x="297831" y="399096"/>
                      <a:pt x="290764" y="396477"/>
                      <a:pt x="285514" y="391239"/>
                    </a:cubicBezTo>
                    <a:cubicBezTo>
                      <a:pt x="280265" y="386001"/>
                      <a:pt x="277437" y="379353"/>
                      <a:pt x="277437" y="371294"/>
                    </a:cubicBezTo>
                    <a:lnTo>
                      <a:pt x="277437" y="223220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 242">
                <a:extLst>
                  <a:ext uri="{FF2B5EF4-FFF2-40B4-BE49-F238E27FC236}">
                    <a16:creationId xmlns:a16="http://schemas.microsoft.com/office/drawing/2014/main" id="{05EDFAD2-0B2F-DFE5-FB01-667637E660FC}"/>
                  </a:ext>
                </a:extLst>
              </p:cNvPr>
              <p:cNvSpPr/>
              <p:nvPr/>
            </p:nvSpPr>
            <p:spPr>
              <a:xfrm>
                <a:off x="3728543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5 w 257447"/>
                  <a:gd name="connsiteY4" fmla="*/ 7454 h 396476"/>
                  <a:gd name="connsiteX5" fmla="*/ 257246 w 257447"/>
                  <a:gd name="connsiteY5" fmla="*/ 26593 h 396476"/>
                  <a:gd name="connsiteX6" fmla="*/ 249775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7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7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9" y="2418"/>
                      <a:pt x="249775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5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5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7" y="351349"/>
                    </a:cubicBezTo>
                    <a:cubicBezTo>
                      <a:pt x="254823" y="356386"/>
                      <a:pt x="257448" y="362631"/>
                      <a:pt x="257448" y="370488"/>
                    </a:cubicBezTo>
                    <a:cubicBezTo>
                      <a:pt x="257448" y="378345"/>
                      <a:pt x="254823" y="384389"/>
                      <a:pt x="249977" y="389224"/>
                    </a:cubicBezTo>
                    <a:cubicBezTo>
                      <a:pt x="244929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7" name="Graphic 74">
              <a:extLst>
                <a:ext uri="{FF2B5EF4-FFF2-40B4-BE49-F238E27FC236}">
                  <a16:creationId xmlns:a16="http://schemas.microsoft.com/office/drawing/2014/main" id="{BE507D85-96A8-173E-FF21-A090B2FFB628}"/>
                </a:ext>
              </a:extLst>
            </p:cNvPr>
            <p:cNvGrpSpPr/>
            <p:nvPr/>
          </p:nvGrpSpPr>
          <p:grpSpPr>
            <a:xfrm>
              <a:off x="423724" y="930799"/>
              <a:ext cx="4928454" cy="1710611"/>
              <a:chOff x="423724" y="930799"/>
              <a:chExt cx="4928454" cy="1710611"/>
            </a:xfrm>
          </p:grpSpPr>
          <p:grpSp>
            <p:nvGrpSpPr>
              <p:cNvPr id="227" name="Graphic 74">
                <a:extLst>
                  <a:ext uri="{FF2B5EF4-FFF2-40B4-BE49-F238E27FC236}">
                    <a16:creationId xmlns:a16="http://schemas.microsoft.com/office/drawing/2014/main" id="{55B69A69-F6C6-8067-AF27-BC3D36BA856A}"/>
                  </a:ext>
                </a:extLst>
              </p:cNvPr>
              <p:cNvGrpSpPr/>
              <p:nvPr/>
            </p:nvGrpSpPr>
            <p:grpSpPr>
              <a:xfrm>
                <a:off x="423724" y="930799"/>
                <a:ext cx="1707028" cy="1710611"/>
                <a:chOff x="423724" y="930799"/>
                <a:chExt cx="1707028" cy="1710611"/>
              </a:xfrm>
            </p:grpSpPr>
            <p:sp>
              <p:nvSpPr>
                <p:cNvPr id="237" name="Freeform 236">
                  <a:extLst>
                    <a:ext uri="{FF2B5EF4-FFF2-40B4-BE49-F238E27FC236}">
                      <a16:creationId xmlns:a16="http://schemas.microsoft.com/office/drawing/2014/main" id="{0AD4639C-1C3F-6CDE-54F8-D7618EA62879}"/>
                    </a:ext>
                  </a:extLst>
                </p:cNvPr>
                <p:cNvSpPr/>
                <p:nvPr/>
              </p:nvSpPr>
              <p:spPr>
                <a:xfrm>
                  <a:off x="450781" y="958197"/>
                  <a:ext cx="1652510" cy="1656217"/>
                </a:xfrm>
                <a:custGeom>
                  <a:avLst/>
                  <a:gdLst>
                    <a:gd name="connsiteX0" fmla="*/ 826255 w 1652510"/>
                    <a:gd name="connsiteY0" fmla="*/ 1656016 h 1656217"/>
                    <a:gd name="connsiteX1" fmla="*/ 505607 w 1652510"/>
                    <a:gd name="connsiteY1" fmla="*/ 1590541 h 1656217"/>
                    <a:gd name="connsiteX2" fmla="*/ 241900 w 1652510"/>
                    <a:gd name="connsiteY2" fmla="*/ 1414262 h 1656217"/>
                    <a:gd name="connsiteX3" fmla="*/ 65624 w 1652510"/>
                    <a:gd name="connsiteY3" fmla="*/ 1149742 h 1656217"/>
                    <a:gd name="connsiteX4" fmla="*/ 0 w 1652510"/>
                    <a:gd name="connsiteY4" fmla="*/ 829217 h 1656217"/>
                    <a:gd name="connsiteX5" fmla="*/ 65624 w 1652510"/>
                    <a:gd name="connsiteY5" fmla="*/ 506273 h 1656217"/>
                    <a:gd name="connsiteX6" fmla="*/ 241900 w 1652510"/>
                    <a:gd name="connsiteY6" fmla="*/ 241754 h 1656217"/>
                    <a:gd name="connsiteX7" fmla="*/ 505607 w 1652510"/>
                    <a:gd name="connsiteY7" fmla="*/ 65475 h 1656217"/>
                    <a:gd name="connsiteX8" fmla="*/ 826255 w 1652510"/>
                    <a:gd name="connsiteY8" fmla="*/ 0 h 1656217"/>
                    <a:gd name="connsiteX9" fmla="*/ 1240392 w 1652510"/>
                    <a:gd name="connsiteY9" fmla="*/ 111408 h 1656217"/>
                    <a:gd name="connsiteX10" fmla="*/ 1541858 w 1652510"/>
                    <a:gd name="connsiteY10" fmla="*/ 414608 h 1656217"/>
                    <a:gd name="connsiteX11" fmla="*/ 1652510 w 1652510"/>
                    <a:gd name="connsiteY11" fmla="*/ 831836 h 1656217"/>
                    <a:gd name="connsiteX12" fmla="*/ 1586886 w 1652510"/>
                    <a:gd name="connsiteY12" fmla="*/ 1151757 h 1656217"/>
                    <a:gd name="connsiteX13" fmla="*/ 1410611 w 1652510"/>
                    <a:gd name="connsiteY13" fmla="*/ 1414866 h 1656217"/>
                    <a:gd name="connsiteX14" fmla="*/ 1146702 w 1652510"/>
                    <a:gd name="connsiteY14" fmla="*/ 1590742 h 1656217"/>
                    <a:gd name="connsiteX15" fmla="*/ 826053 w 1652510"/>
                    <a:gd name="connsiteY15" fmla="*/ 1656217 h 165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52510" h="1656217">
                      <a:moveTo>
                        <a:pt x="826255" y="1656016"/>
                      </a:moveTo>
                      <a:cubicBezTo>
                        <a:pt x="714997" y="1656016"/>
                        <a:pt x="607172" y="1634057"/>
                        <a:pt x="505607" y="1590541"/>
                      </a:cubicBezTo>
                      <a:cubicBezTo>
                        <a:pt x="403839" y="1547025"/>
                        <a:pt x="315197" y="1487795"/>
                        <a:pt x="241900" y="1414262"/>
                      </a:cubicBezTo>
                      <a:cubicBezTo>
                        <a:pt x="168603" y="1340728"/>
                        <a:pt x="109239" y="1251682"/>
                        <a:pt x="65624" y="1149742"/>
                      </a:cubicBezTo>
                      <a:cubicBezTo>
                        <a:pt x="22211" y="1048004"/>
                        <a:pt x="0" y="940222"/>
                        <a:pt x="0" y="829217"/>
                      </a:cubicBezTo>
                      <a:cubicBezTo>
                        <a:pt x="0" y="718211"/>
                        <a:pt x="22009" y="607810"/>
                        <a:pt x="65624" y="506273"/>
                      </a:cubicBezTo>
                      <a:cubicBezTo>
                        <a:pt x="109239" y="404334"/>
                        <a:pt x="168603" y="315288"/>
                        <a:pt x="241900" y="241754"/>
                      </a:cubicBezTo>
                      <a:cubicBezTo>
                        <a:pt x="315197" y="168221"/>
                        <a:pt x="404041" y="108789"/>
                        <a:pt x="505607" y="65475"/>
                      </a:cubicBezTo>
                      <a:cubicBezTo>
                        <a:pt x="607172" y="22161"/>
                        <a:pt x="714997" y="0"/>
                        <a:pt x="826255" y="0"/>
                      </a:cubicBezTo>
                      <a:cubicBezTo>
                        <a:pt x="974464" y="0"/>
                        <a:pt x="1113991" y="37472"/>
                        <a:pt x="1240392" y="111408"/>
                      </a:cubicBezTo>
                      <a:cubicBezTo>
                        <a:pt x="1366996" y="185546"/>
                        <a:pt x="1468360" y="287486"/>
                        <a:pt x="1541858" y="414608"/>
                      </a:cubicBezTo>
                      <a:cubicBezTo>
                        <a:pt x="1615155" y="541731"/>
                        <a:pt x="1652510" y="682150"/>
                        <a:pt x="1652510" y="831836"/>
                      </a:cubicBezTo>
                      <a:cubicBezTo>
                        <a:pt x="1652510" y="942841"/>
                        <a:pt x="1630501" y="1050422"/>
                        <a:pt x="1586886" y="1151757"/>
                      </a:cubicBezTo>
                      <a:cubicBezTo>
                        <a:pt x="1543272" y="1253294"/>
                        <a:pt x="1483907" y="1341735"/>
                        <a:pt x="1410611" y="1414866"/>
                      </a:cubicBezTo>
                      <a:cubicBezTo>
                        <a:pt x="1337314" y="1487997"/>
                        <a:pt x="1248469" y="1547226"/>
                        <a:pt x="1146702" y="1590742"/>
                      </a:cubicBezTo>
                      <a:cubicBezTo>
                        <a:pt x="1045136" y="1634057"/>
                        <a:pt x="937311" y="1656217"/>
                        <a:pt x="826053" y="1656217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 237">
                  <a:extLst>
                    <a:ext uri="{FF2B5EF4-FFF2-40B4-BE49-F238E27FC236}">
                      <a16:creationId xmlns:a16="http://schemas.microsoft.com/office/drawing/2014/main" id="{CBEC5FBC-0654-0B1B-8263-D840F7D922D9}"/>
                    </a:ext>
                  </a:extLst>
                </p:cNvPr>
                <p:cNvSpPr/>
                <p:nvPr/>
              </p:nvSpPr>
              <p:spPr>
                <a:xfrm>
                  <a:off x="423724" y="930799"/>
                  <a:ext cx="1707028" cy="1710611"/>
                </a:xfrm>
                <a:custGeom>
                  <a:avLst/>
                  <a:gdLst>
                    <a:gd name="connsiteX0" fmla="*/ 853312 w 1707028"/>
                    <a:gd name="connsiteY0" fmla="*/ 54395 h 1710611"/>
                    <a:gd name="connsiteX1" fmla="*/ 1253719 w 1707028"/>
                    <a:gd name="connsiteY1" fmla="*/ 162177 h 1710611"/>
                    <a:gd name="connsiteX2" fmla="*/ 1545291 w 1707028"/>
                    <a:gd name="connsiteY2" fmla="*/ 455505 h 1710611"/>
                    <a:gd name="connsiteX3" fmla="*/ 1652308 w 1707028"/>
                    <a:gd name="connsiteY3" fmla="*/ 859235 h 1710611"/>
                    <a:gd name="connsiteX4" fmla="*/ 1588906 w 1707028"/>
                    <a:gd name="connsiteY4" fmla="*/ 1168478 h 1710611"/>
                    <a:gd name="connsiteX5" fmla="*/ 1418485 w 1707028"/>
                    <a:gd name="connsiteY5" fmla="*/ 1423126 h 1710611"/>
                    <a:gd name="connsiteX6" fmla="*/ 1163259 w 1707028"/>
                    <a:gd name="connsiteY6" fmla="*/ 1593160 h 1710611"/>
                    <a:gd name="connsiteX7" fmla="*/ 853312 w 1707028"/>
                    <a:gd name="connsiteY7" fmla="*/ 1656419 h 1710611"/>
                    <a:gd name="connsiteX8" fmla="*/ 543366 w 1707028"/>
                    <a:gd name="connsiteY8" fmla="*/ 1593160 h 1710611"/>
                    <a:gd name="connsiteX9" fmla="*/ 288139 w 1707028"/>
                    <a:gd name="connsiteY9" fmla="*/ 1422522 h 1710611"/>
                    <a:gd name="connsiteX10" fmla="*/ 117719 w 1707028"/>
                    <a:gd name="connsiteY10" fmla="*/ 1166464 h 1710611"/>
                    <a:gd name="connsiteX11" fmla="*/ 54316 w 1707028"/>
                    <a:gd name="connsiteY11" fmla="*/ 856615 h 1710611"/>
                    <a:gd name="connsiteX12" fmla="*/ 117719 w 1707028"/>
                    <a:gd name="connsiteY12" fmla="*/ 544148 h 1710611"/>
                    <a:gd name="connsiteX13" fmla="*/ 288139 w 1707028"/>
                    <a:gd name="connsiteY13" fmla="*/ 288090 h 1710611"/>
                    <a:gd name="connsiteX14" fmla="*/ 543366 w 1707028"/>
                    <a:gd name="connsiteY14" fmla="*/ 117452 h 1710611"/>
                    <a:gd name="connsiteX15" fmla="*/ 853312 w 1707028"/>
                    <a:gd name="connsiteY15" fmla="*/ 54193 h 1710611"/>
                    <a:gd name="connsiteX16" fmla="*/ 853312 w 1707028"/>
                    <a:gd name="connsiteY16" fmla="*/ 0 h 1710611"/>
                    <a:gd name="connsiteX17" fmla="*/ 521962 w 1707028"/>
                    <a:gd name="connsiteY17" fmla="*/ 67691 h 1710611"/>
                    <a:gd name="connsiteX18" fmla="*/ 249573 w 1707028"/>
                    <a:gd name="connsiteY18" fmla="*/ 249813 h 1710611"/>
                    <a:gd name="connsiteX19" fmla="*/ 67643 w 1707028"/>
                    <a:gd name="connsiteY19" fmla="*/ 522793 h 1710611"/>
                    <a:gd name="connsiteX20" fmla="*/ 0 w 1707028"/>
                    <a:gd name="connsiteY20" fmla="*/ 856615 h 1710611"/>
                    <a:gd name="connsiteX21" fmla="*/ 67845 w 1707028"/>
                    <a:gd name="connsiteY21" fmla="*/ 1187819 h 1710611"/>
                    <a:gd name="connsiteX22" fmla="*/ 249775 w 1707028"/>
                    <a:gd name="connsiteY22" fmla="*/ 1460799 h 1710611"/>
                    <a:gd name="connsiteX23" fmla="*/ 522164 w 1707028"/>
                    <a:gd name="connsiteY23" fmla="*/ 1642921 h 1710611"/>
                    <a:gd name="connsiteX24" fmla="*/ 853514 w 1707028"/>
                    <a:gd name="connsiteY24" fmla="*/ 1710612 h 1710611"/>
                    <a:gd name="connsiteX25" fmla="*/ 1184864 w 1707028"/>
                    <a:gd name="connsiteY25" fmla="*/ 1642921 h 1710611"/>
                    <a:gd name="connsiteX26" fmla="*/ 1457254 w 1707028"/>
                    <a:gd name="connsiteY26" fmla="*/ 1461404 h 1710611"/>
                    <a:gd name="connsiteX27" fmla="*/ 1639184 w 1707028"/>
                    <a:gd name="connsiteY27" fmla="*/ 1189632 h 1710611"/>
                    <a:gd name="connsiteX28" fmla="*/ 1707029 w 1707028"/>
                    <a:gd name="connsiteY28" fmla="*/ 859033 h 1710611"/>
                    <a:gd name="connsiteX29" fmla="*/ 1592742 w 1707028"/>
                    <a:gd name="connsiteY29" fmla="*/ 428308 h 1710611"/>
                    <a:gd name="connsiteX30" fmla="*/ 1281584 w 1707028"/>
                    <a:gd name="connsiteY30" fmla="*/ 115236 h 1710611"/>
                    <a:gd name="connsiteX31" fmla="*/ 853716 w 1707028"/>
                    <a:gd name="connsiteY31" fmla="*/ 0 h 1710611"/>
                    <a:gd name="connsiteX32" fmla="*/ 853716 w 1707028"/>
                    <a:gd name="connsiteY32" fmla="*/ 0 h 1710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07028" h="1710611">
                      <a:moveTo>
                        <a:pt x="853312" y="54395"/>
                      </a:moveTo>
                      <a:cubicBezTo>
                        <a:pt x="996675" y="54395"/>
                        <a:pt x="1131356" y="90658"/>
                        <a:pt x="1253719" y="162177"/>
                      </a:cubicBezTo>
                      <a:cubicBezTo>
                        <a:pt x="1376284" y="233897"/>
                        <a:pt x="1474417" y="332412"/>
                        <a:pt x="1545291" y="455505"/>
                      </a:cubicBezTo>
                      <a:cubicBezTo>
                        <a:pt x="1616165" y="578397"/>
                        <a:pt x="1652308" y="714182"/>
                        <a:pt x="1652308" y="859235"/>
                      </a:cubicBezTo>
                      <a:cubicBezTo>
                        <a:pt x="1652308" y="966412"/>
                        <a:pt x="1630905" y="1070568"/>
                        <a:pt x="1588906" y="1168478"/>
                      </a:cubicBezTo>
                      <a:cubicBezTo>
                        <a:pt x="1546704" y="1266792"/>
                        <a:pt x="1489359" y="1352413"/>
                        <a:pt x="1418485" y="1423126"/>
                      </a:cubicBezTo>
                      <a:cubicBezTo>
                        <a:pt x="1347612" y="1493839"/>
                        <a:pt x="1261796" y="1551054"/>
                        <a:pt x="1163259" y="1593160"/>
                      </a:cubicBezTo>
                      <a:cubicBezTo>
                        <a:pt x="1065126" y="1635064"/>
                        <a:pt x="960936" y="1656419"/>
                        <a:pt x="853312" y="1656419"/>
                      </a:cubicBezTo>
                      <a:cubicBezTo>
                        <a:pt x="745689" y="1656419"/>
                        <a:pt x="641499" y="1635064"/>
                        <a:pt x="543366" y="1593160"/>
                      </a:cubicBezTo>
                      <a:cubicBezTo>
                        <a:pt x="444829" y="1551054"/>
                        <a:pt x="359013" y="1493638"/>
                        <a:pt x="288139" y="1422522"/>
                      </a:cubicBezTo>
                      <a:cubicBezTo>
                        <a:pt x="217266" y="1351406"/>
                        <a:pt x="159920" y="1265180"/>
                        <a:pt x="117719" y="1166464"/>
                      </a:cubicBezTo>
                      <a:cubicBezTo>
                        <a:pt x="75720" y="1068150"/>
                        <a:pt x="54316" y="963995"/>
                        <a:pt x="54316" y="856615"/>
                      </a:cubicBezTo>
                      <a:cubicBezTo>
                        <a:pt x="54316" y="749236"/>
                        <a:pt x="75720" y="642462"/>
                        <a:pt x="117719" y="544148"/>
                      </a:cubicBezTo>
                      <a:cubicBezTo>
                        <a:pt x="159920" y="445432"/>
                        <a:pt x="217266" y="359206"/>
                        <a:pt x="288139" y="288090"/>
                      </a:cubicBezTo>
                      <a:cubicBezTo>
                        <a:pt x="359013" y="216974"/>
                        <a:pt x="444829" y="159558"/>
                        <a:pt x="543366" y="117452"/>
                      </a:cubicBezTo>
                      <a:cubicBezTo>
                        <a:pt x="641499" y="75548"/>
                        <a:pt x="745891" y="54193"/>
                        <a:pt x="853312" y="54193"/>
                      </a:cubicBezTo>
                      <a:moveTo>
                        <a:pt x="853312" y="0"/>
                      </a:moveTo>
                      <a:cubicBezTo>
                        <a:pt x="737814" y="0"/>
                        <a:pt x="627364" y="22564"/>
                        <a:pt x="521962" y="67691"/>
                      </a:cubicBezTo>
                      <a:cubicBezTo>
                        <a:pt x="416560" y="112819"/>
                        <a:pt x="325696" y="173459"/>
                        <a:pt x="249573" y="249813"/>
                      </a:cubicBezTo>
                      <a:cubicBezTo>
                        <a:pt x="173449" y="326167"/>
                        <a:pt x="112873" y="417227"/>
                        <a:pt x="67643" y="522793"/>
                      </a:cubicBezTo>
                      <a:cubicBezTo>
                        <a:pt x="22413" y="628561"/>
                        <a:pt x="0" y="739768"/>
                        <a:pt x="0" y="856615"/>
                      </a:cubicBezTo>
                      <a:cubicBezTo>
                        <a:pt x="0" y="973463"/>
                        <a:pt x="22615" y="1082253"/>
                        <a:pt x="67845" y="1187819"/>
                      </a:cubicBezTo>
                      <a:cubicBezTo>
                        <a:pt x="113075" y="1293385"/>
                        <a:pt x="173651" y="1384445"/>
                        <a:pt x="249775" y="1460799"/>
                      </a:cubicBezTo>
                      <a:cubicBezTo>
                        <a:pt x="325898" y="1537153"/>
                        <a:pt x="416762" y="1597793"/>
                        <a:pt x="522164" y="1642921"/>
                      </a:cubicBezTo>
                      <a:cubicBezTo>
                        <a:pt x="627566" y="1688048"/>
                        <a:pt x="738016" y="1710612"/>
                        <a:pt x="853514" y="1710612"/>
                      </a:cubicBezTo>
                      <a:cubicBezTo>
                        <a:pt x="969012" y="1710612"/>
                        <a:pt x="1079462" y="1688048"/>
                        <a:pt x="1184864" y="1642921"/>
                      </a:cubicBezTo>
                      <a:cubicBezTo>
                        <a:pt x="1290266" y="1597793"/>
                        <a:pt x="1381130" y="1537355"/>
                        <a:pt x="1457254" y="1461404"/>
                      </a:cubicBezTo>
                      <a:cubicBezTo>
                        <a:pt x="1533378" y="1385453"/>
                        <a:pt x="1593954" y="1294795"/>
                        <a:pt x="1639184" y="1189632"/>
                      </a:cubicBezTo>
                      <a:cubicBezTo>
                        <a:pt x="1684414" y="1084469"/>
                        <a:pt x="1707029" y="974269"/>
                        <a:pt x="1707029" y="859033"/>
                      </a:cubicBezTo>
                      <a:cubicBezTo>
                        <a:pt x="1707029" y="703706"/>
                        <a:pt x="1668866" y="560265"/>
                        <a:pt x="1592742" y="428308"/>
                      </a:cubicBezTo>
                      <a:cubicBezTo>
                        <a:pt x="1516618" y="296350"/>
                        <a:pt x="1412832" y="192195"/>
                        <a:pt x="1281584" y="115236"/>
                      </a:cubicBezTo>
                      <a:cubicBezTo>
                        <a:pt x="1150134" y="38479"/>
                        <a:pt x="1007579" y="0"/>
                        <a:pt x="853716" y="0"/>
                      </a:cubicBezTo>
                      <a:lnTo>
                        <a:pt x="8537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8" name="Graphic 74">
                <a:extLst>
                  <a:ext uri="{FF2B5EF4-FFF2-40B4-BE49-F238E27FC236}">
                    <a16:creationId xmlns:a16="http://schemas.microsoft.com/office/drawing/2014/main" id="{4B79FF27-4565-5E70-2E8F-B31E8AFBC005}"/>
                  </a:ext>
                </a:extLst>
              </p:cNvPr>
              <p:cNvGrpSpPr/>
              <p:nvPr/>
            </p:nvGrpSpPr>
            <p:grpSpPr>
              <a:xfrm>
                <a:off x="2446353" y="963032"/>
                <a:ext cx="1419091" cy="1644935"/>
                <a:chOff x="2446353" y="963032"/>
                <a:chExt cx="1419091" cy="1644935"/>
              </a:xfrm>
            </p:grpSpPr>
            <p:sp>
              <p:nvSpPr>
                <p:cNvPr id="235" name="Freeform 234">
                  <a:extLst>
                    <a:ext uri="{FF2B5EF4-FFF2-40B4-BE49-F238E27FC236}">
                      <a16:creationId xmlns:a16="http://schemas.microsoft.com/office/drawing/2014/main" id="{F0B7FADD-0DB9-A98A-6153-CF211B283D6C}"/>
                    </a:ext>
                  </a:extLst>
                </p:cNvPr>
                <p:cNvSpPr/>
                <p:nvPr/>
              </p:nvSpPr>
              <p:spPr>
                <a:xfrm>
                  <a:off x="2473208" y="990230"/>
                  <a:ext cx="1364976" cy="1590742"/>
                </a:xfrm>
                <a:custGeom>
                  <a:avLst/>
                  <a:gdLst>
                    <a:gd name="connsiteX0" fmla="*/ 1216970 w 1364976"/>
                    <a:gd name="connsiteY0" fmla="*/ 1590742 h 1590742"/>
                    <a:gd name="connsiteX1" fmla="*/ 1093597 w 1364976"/>
                    <a:gd name="connsiteY1" fmla="*/ 1555285 h 1590742"/>
                    <a:gd name="connsiteX2" fmla="*/ 979916 w 1364976"/>
                    <a:gd name="connsiteY2" fmla="*/ 1430177 h 1590742"/>
                    <a:gd name="connsiteX3" fmla="*/ 263303 w 1364976"/>
                    <a:gd name="connsiteY3" fmla="*/ 445432 h 1590742"/>
                    <a:gd name="connsiteX4" fmla="*/ 263303 w 1364976"/>
                    <a:gd name="connsiteY4" fmla="*/ 1458382 h 1590742"/>
                    <a:gd name="connsiteX5" fmla="*/ 226554 w 1364976"/>
                    <a:gd name="connsiteY5" fmla="*/ 1551860 h 1590742"/>
                    <a:gd name="connsiteX6" fmla="*/ 132863 w 1364976"/>
                    <a:gd name="connsiteY6" fmla="*/ 1588526 h 1590742"/>
                    <a:gd name="connsiteX7" fmla="*/ 36548 w 1364976"/>
                    <a:gd name="connsiteY7" fmla="*/ 1552465 h 1590742"/>
                    <a:gd name="connsiteX8" fmla="*/ 0 w 1364976"/>
                    <a:gd name="connsiteY8" fmla="*/ 1458583 h 1590742"/>
                    <a:gd name="connsiteX9" fmla="*/ 0 w 1364976"/>
                    <a:gd name="connsiteY9" fmla="*/ 173459 h 1590742"/>
                    <a:gd name="connsiteX10" fmla="*/ 42403 w 1364976"/>
                    <a:gd name="connsiteY10" fmla="*/ 44523 h 1590742"/>
                    <a:gd name="connsiteX11" fmla="*/ 157699 w 1364976"/>
                    <a:gd name="connsiteY11" fmla="*/ 0 h 1590742"/>
                    <a:gd name="connsiteX12" fmla="*/ 272188 w 1364976"/>
                    <a:gd name="connsiteY12" fmla="*/ 35256 h 1590742"/>
                    <a:gd name="connsiteX13" fmla="*/ 376782 w 1364976"/>
                    <a:gd name="connsiteY13" fmla="*/ 157140 h 1590742"/>
                    <a:gd name="connsiteX14" fmla="*/ 377590 w 1364976"/>
                    <a:gd name="connsiteY14" fmla="*/ 158148 h 1590742"/>
                    <a:gd name="connsiteX15" fmla="*/ 1101674 w 1364976"/>
                    <a:gd name="connsiteY15" fmla="*/ 1167270 h 1590742"/>
                    <a:gd name="connsiteX16" fmla="*/ 1101674 w 1364976"/>
                    <a:gd name="connsiteY16" fmla="*/ 132562 h 1590742"/>
                    <a:gd name="connsiteX17" fmla="*/ 1138221 w 1364976"/>
                    <a:gd name="connsiteY17" fmla="*/ 38681 h 1590742"/>
                    <a:gd name="connsiteX18" fmla="*/ 1232114 w 1364976"/>
                    <a:gd name="connsiteY18" fmla="*/ 2619 h 1590742"/>
                    <a:gd name="connsiteX19" fmla="*/ 1328429 w 1364976"/>
                    <a:gd name="connsiteY19" fmla="*/ 38681 h 1590742"/>
                    <a:gd name="connsiteX20" fmla="*/ 1364977 w 1364976"/>
                    <a:gd name="connsiteY20" fmla="*/ 132562 h 1590742"/>
                    <a:gd name="connsiteX21" fmla="*/ 1364977 w 1364976"/>
                    <a:gd name="connsiteY21" fmla="*/ 1419701 h 1590742"/>
                    <a:gd name="connsiteX22" fmla="*/ 1324593 w 1364976"/>
                    <a:gd name="connsiteY22" fmla="*/ 1546018 h 1590742"/>
                    <a:gd name="connsiteX23" fmla="*/ 1217172 w 1364976"/>
                    <a:gd name="connsiteY23" fmla="*/ 1590541 h 159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364976" h="1590742">
                      <a:moveTo>
                        <a:pt x="1216970" y="1590742"/>
                      </a:moveTo>
                      <a:cubicBezTo>
                        <a:pt x="1166894" y="1590742"/>
                        <a:pt x="1125500" y="1578856"/>
                        <a:pt x="1093597" y="1555285"/>
                      </a:cubicBezTo>
                      <a:cubicBezTo>
                        <a:pt x="1059271" y="1529901"/>
                        <a:pt x="1020906" y="1487795"/>
                        <a:pt x="979916" y="1430177"/>
                      </a:cubicBezTo>
                      <a:lnTo>
                        <a:pt x="263303" y="445432"/>
                      </a:lnTo>
                      <a:lnTo>
                        <a:pt x="263303" y="1458382"/>
                      </a:lnTo>
                      <a:cubicBezTo>
                        <a:pt x="263303" y="1496660"/>
                        <a:pt x="251390" y="1527282"/>
                        <a:pt x="226554" y="1551860"/>
                      </a:cubicBezTo>
                      <a:cubicBezTo>
                        <a:pt x="201920" y="1576438"/>
                        <a:pt x="171228" y="1588526"/>
                        <a:pt x="132863" y="1588526"/>
                      </a:cubicBezTo>
                      <a:cubicBezTo>
                        <a:pt x="94498" y="1588526"/>
                        <a:pt x="61182" y="1576640"/>
                        <a:pt x="36548" y="1552465"/>
                      </a:cubicBezTo>
                      <a:cubicBezTo>
                        <a:pt x="11913" y="1528289"/>
                        <a:pt x="0" y="1497465"/>
                        <a:pt x="0" y="1458583"/>
                      </a:cubicBezTo>
                      <a:lnTo>
                        <a:pt x="0" y="173459"/>
                      </a:lnTo>
                      <a:cubicBezTo>
                        <a:pt x="0" y="117251"/>
                        <a:pt x="13933" y="75145"/>
                        <a:pt x="42403" y="44523"/>
                      </a:cubicBezTo>
                      <a:cubicBezTo>
                        <a:pt x="70268" y="14505"/>
                        <a:pt x="108027" y="0"/>
                        <a:pt x="157699" y="0"/>
                      </a:cubicBezTo>
                      <a:cubicBezTo>
                        <a:pt x="203333" y="0"/>
                        <a:pt x="240688" y="11483"/>
                        <a:pt x="272188" y="35256"/>
                      </a:cubicBezTo>
                      <a:cubicBezTo>
                        <a:pt x="305505" y="60439"/>
                        <a:pt x="340638" y="101537"/>
                        <a:pt x="376782" y="157140"/>
                      </a:cubicBezTo>
                      <a:lnTo>
                        <a:pt x="377590" y="158148"/>
                      </a:lnTo>
                      <a:lnTo>
                        <a:pt x="1101674" y="1167270"/>
                      </a:lnTo>
                      <a:lnTo>
                        <a:pt x="1101674" y="132562"/>
                      </a:lnTo>
                      <a:cubicBezTo>
                        <a:pt x="1101674" y="93478"/>
                        <a:pt x="1113587" y="62856"/>
                        <a:pt x="1138221" y="38681"/>
                      </a:cubicBezTo>
                      <a:cubicBezTo>
                        <a:pt x="1163057" y="14304"/>
                        <a:pt x="1193749" y="2619"/>
                        <a:pt x="1232114" y="2619"/>
                      </a:cubicBezTo>
                      <a:cubicBezTo>
                        <a:pt x="1270478" y="2619"/>
                        <a:pt x="1303593" y="14505"/>
                        <a:pt x="1328429" y="38681"/>
                      </a:cubicBezTo>
                      <a:cubicBezTo>
                        <a:pt x="1353063" y="62856"/>
                        <a:pt x="1364977" y="93680"/>
                        <a:pt x="1364977" y="132562"/>
                      </a:cubicBezTo>
                      <a:lnTo>
                        <a:pt x="1364977" y="1419701"/>
                      </a:lnTo>
                      <a:cubicBezTo>
                        <a:pt x="1364977" y="1472887"/>
                        <a:pt x="1351448" y="1515395"/>
                        <a:pt x="1324593" y="1546018"/>
                      </a:cubicBezTo>
                      <a:cubicBezTo>
                        <a:pt x="1298343" y="1576036"/>
                        <a:pt x="1263209" y="1590541"/>
                        <a:pt x="1217172" y="1590541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6" name="Freeform 235">
                  <a:extLst>
                    <a:ext uri="{FF2B5EF4-FFF2-40B4-BE49-F238E27FC236}">
                      <a16:creationId xmlns:a16="http://schemas.microsoft.com/office/drawing/2014/main" id="{34B6DD5A-5F3C-7C3F-86D4-0D27A357E390}"/>
                    </a:ext>
                  </a:extLst>
                </p:cNvPr>
                <p:cNvSpPr/>
                <p:nvPr/>
              </p:nvSpPr>
              <p:spPr>
                <a:xfrm>
                  <a:off x="2446353" y="963032"/>
                  <a:ext cx="1419091" cy="1644935"/>
                </a:xfrm>
                <a:custGeom>
                  <a:avLst/>
                  <a:gdLst>
                    <a:gd name="connsiteX0" fmla="*/ 184555 w 1419091"/>
                    <a:gd name="connsiteY0" fmla="*/ 54395 h 1644935"/>
                    <a:gd name="connsiteX1" fmla="*/ 282687 w 1419091"/>
                    <a:gd name="connsiteY1" fmla="*/ 84211 h 1644935"/>
                    <a:gd name="connsiteX2" fmla="*/ 381022 w 1419091"/>
                    <a:gd name="connsiteY2" fmla="*/ 199246 h 1644935"/>
                    <a:gd name="connsiteX3" fmla="*/ 381628 w 1419091"/>
                    <a:gd name="connsiteY3" fmla="*/ 200253 h 1644935"/>
                    <a:gd name="connsiteX4" fmla="*/ 382436 w 1419091"/>
                    <a:gd name="connsiteY4" fmla="*/ 201260 h 1644935"/>
                    <a:gd name="connsiteX5" fmla="*/ 1057251 w 1419091"/>
                    <a:gd name="connsiteY5" fmla="*/ 1141885 h 1644935"/>
                    <a:gd name="connsiteX6" fmla="*/ 1155586 w 1419091"/>
                    <a:gd name="connsiteY6" fmla="*/ 1279081 h 1644935"/>
                    <a:gd name="connsiteX7" fmla="*/ 1155586 w 1419091"/>
                    <a:gd name="connsiteY7" fmla="*/ 159759 h 1644935"/>
                    <a:gd name="connsiteX8" fmla="*/ 1184057 w 1419091"/>
                    <a:gd name="connsiteY8" fmla="*/ 85017 h 1644935"/>
                    <a:gd name="connsiteX9" fmla="*/ 1258767 w 1419091"/>
                    <a:gd name="connsiteY9" fmla="*/ 56611 h 1644935"/>
                    <a:gd name="connsiteX10" fmla="*/ 1336102 w 1419091"/>
                    <a:gd name="connsiteY10" fmla="*/ 85017 h 1644935"/>
                    <a:gd name="connsiteX11" fmla="*/ 1364573 w 1419091"/>
                    <a:gd name="connsiteY11" fmla="*/ 159759 h 1644935"/>
                    <a:gd name="connsiteX12" fmla="*/ 1364573 w 1419091"/>
                    <a:gd name="connsiteY12" fmla="*/ 1446898 h 1644935"/>
                    <a:gd name="connsiteX13" fmla="*/ 1330852 w 1419091"/>
                    <a:gd name="connsiteY13" fmla="*/ 1555486 h 1644935"/>
                    <a:gd name="connsiteX14" fmla="*/ 1244027 w 1419091"/>
                    <a:gd name="connsiteY14" fmla="*/ 1590742 h 1644935"/>
                    <a:gd name="connsiteX15" fmla="*/ 1136808 w 1419091"/>
                    <a:gd name="connsiteY15" fmla="*/ 1560523 h 1644935"/>
                    <a:gd name="connsiteX16" fmla="*/ 1028983 w 1419091"/>
                    <a:gd name="connsiteY16" fmla="*/ 1441459 h 1644935"/>
                    <a:gd name="connsiteX17" fmla="*/ 1028983 w 1419091"/>
                    <a:gd name="connsiteY17" fmla="*/ 1441459 h 1644935"/>
                    <a:gd name="connsiteX18" fmla="*/ 1028983 w 1419091"/>
                    <a:gd name="connsiteY18" fmla="*/ 1441056 h 1644935"/>
                    <a:gd name="connsiteX19" fmla="*/ 361436 w 1419091"/>
                    <a:gd name="connsiteY19" fmla="*/ 524002 h 1644935"/>
                    <a:gd name="connsiteX20" fmla="*/ 263303 w 1419091"/>
                    <a:gd name="connsiteY20" fmla="*/ 389023 h 1644935"/>
                    <a:gd name="connsiteX21" fmla="*/ 263303 w 1419091"/>
                    <a:gd name="connsiteY21" fmla="*/ 1485378 h 1644935"/>
                    <a:gd name="connsiteX22" fmla="*/ 234631 w 1419091"/>
                    <a:gd name="connsiteY22" fmla="*/ 1559717 h 1644935"/>
                    <a:gd name="connsiteX23" fmla="*/ 160122 w 1419091"/>
                    <a:gd name="connsiteY23" fmla="*/ 1588325 h 1644935"/>
                    <a:gd name="connsiteX24" fmla="*/ 82787 w 1419091"/>
                    <a:gd name="connsiteY24" fmla="*/ 1559919 h 1644935"/>
                    <a:gd name="connsiteX25" fmla="*/ 54316 w 1419091"/>
                    <a:gd name="connsiteY25" fmla="*/ 1485176 h 1644935"/>
                    <a:gd name="connsiteX26" fmla="*/ 54316 w 1419091"/>
                    <a:gd name="connsiteY26" fmla="*/ 200656 h 1644935"/>
                    <a:gd name="connsiteX27" fmla="*/ 89450 w 1419091"/>
                    <a:gd name="connsiteY27" fmla="*/ 90255 h 1644935"/>
                    <a:gd name="connsiteX28" fmla="*/ 184958 w 1419091"/>
                    <a:gd name="connsiteY28" fmla="*/ 54395 h 1644935"/>
                    <a:gd name="connsiteX29" fmla="*/ 184958 w 1419091"/>
                    <a:gd name="connsiteY29" fmla="*/ 201 h 1644935"/>
                    <a:gd name="connsiteX30" fmla="*/ 49672 w 1419091"/>
                    <a:gd name="connsiteY30" fmla="*/ 53387 h 1644935"/>
                    <a:gd name="connsiteX31" fmla="*/ 0 w 1419091"/>
                    <a:gd name="connsiteY31" fmla="*/ 200656 h 1644935"/>
                    <a:gd name="connsiteX32" fmla="*/ 0 w 1419091"/>
                    <a:gd name="connsiteY32" fmla="*/ 1485378 h 1644935"/>
                    <a:gd name="connsiteX33" fmla="*/ 44624 w 1419091"/>
                    <a:gd name="connsiteY33" fmla="*/ 1598599 h 1644935"/>
                    <a:gd name="connsiteX34" fmla="*/ 159920 w 1419091"/>
                    <a:gd name="connsiteY34" fmla="*/ 1642518 h 1644935"/>
                    <a:gd name="connsiteX35" fmla="*/ 272793 w 1419091"/>
                    <a:gd name="connsiteY35" fmla="*/ 1597995 h 1644935"/>
                    <a:gd name="connsiteX36" fmla="*/ 317418 w 1419091"/>
                    <a:gd name="connsiteY36" fmla="*/ 1485378 h 1644935"/>
                    <a:gd name="connsiteX37" fmla="*/ 317418 w 1419091"/>
                    <a:gd name="connsiteY37" fmla="*/ 555833 h 1644935"/>
                    <a:gd name="connsiteX38" fmla="*/ 984762 w 1419091"/>
                    <a:gd name="connsiteY38" fmla="*/ 1472887 h 1644935"/>
                    <a:gd name="connsiteX39" fmla="*/ 1104500 w 1419091"/>
                    <a:gd name="connsiteY39" fmla="*/ 1604039 h 1644935"/>
                    <a:gd name="connsiteX40" fmla="*/ 1244027 w 1419091"/>
                    <a:gd name="connsiteY40" fmla="*/ 1644935 h 1644935"/>
                    <a:gd name="connsiteX41" fmla="*/ 1371842 w 1419091"/>
                    <a:gd name="connsiteY41" fmla="*/ 1591145 h 1644935"/>
                    <a:gd name="connsiteX42" fmla="*/ 1419091 w 1419091"/>
                    <a:gd name="connsiteY42" fmla="*/ 1446898 h 1644935"/>
                    <a:gd name="connsiteX43" fmla="*/ 1419091 w 1419091"/>
                    <a:gd name="connsiteY43" fmla="*/ 159759 h 1644935"/>
                    <a:gd name="connsiteX44" fmla="*/ 1374467 w 1419091"/>
                    <a:gd name="connsiteY44" fmla="*/ 46538 h 1644935"/>
                    <a:gd name="connsiteX45" fmla="*/ 1259171 w 1419091"/>
                    <a:gd name="connsiteY45" fmla="*/ 2619 h 1644935"/>
                    <a:gd name="connsiteX46" fmla="*/ 1146298 w 1419091"/>
                    <a:gd name="connsiteY46" fmla="*/ 46538 h 1644935"/>
                    <a:gd name="connsiteX47" fmla="*/ 1101674 w 1419091"/>
                    <a:gd name="connsiteY47" fmla="*/ 159759 h 1644935"/>
                    <a:gd name="connsiteX48" fmla="*/ 1101674 w 1419091"/>
                    <a:gd name="connsiteY48" fmla="*/ 1110256 h 1644935"/>
                    <a:gd name="connsiteX49" fmla="*/ 426858 w 1419091"/>
                    <a:gd name="connsiteY49" fmla="*/ 169631 h 1644935"/>
                    <a:gd name="connsiteX50" fmla="*/ 315802 w 1419091"/>
                    <a:gd name="connsiteY50" fmla="*/ 40897 h 1644935"/>
                    <a:gd name="connsiteX51" fmla="*/ 184958 w 1419091"/>
                    <a:gd name="connsiteY51" fmla="*/ 0 h 1644935"/>
                    <a:gd name="connsiteX52" fmla="*/ 184958 w 1419091"/>
                    <a:gd name="connsiteY52" fmla="*/ 0 h 1644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419091" h="1644935">
                      <a:moveTo>
                        <a:pt x="184555" y="54395"/>
                      </a:moveTo>
                      <a:cubicBezTo>
                        <a:pt x="223929" y="54395"/>
                        <a:pt x="256034" y="64065"/>
                        <a:pt x="282687" y="84211"/>
                      </a:cubicBezTo>
                      <a:cubicBezTo>
                        <a:pt x="313379" y="107581"/>
                        <a:pt x="346494" y="146261"/>
                        <a:pt x="381022" y="199246"/>
                      </a:cubicBezTo>
                      <a:lnTo>
                        <a:pt x="381628" y="200253"/>
                      </a:lnTo>
                      <a:lnTo>
                        <a:pt x="382436" y="201260"/>
                      </a:lnTo>
                      <a:lnTo>
                        <a:pt x="1057251" y="1141885"/>
                      </a:lnTo>
                      <a:lnTo>
                        <a:pt x="1155586" y="1279081"/>
                      </a:lnTo>
                      <a:lnTo>
                        <a:pt x="1155586" y="159759"/>
                      </a:lnTo>
                      <a:cubicBezTo>
                        <a:pt x="1155586" y="127928"/>
                        <a:pt x="1164673" y="104156"/>
                        <a:pt x="1184057" y="85017"/>
                      </a:cubicBezTo>
                      <a:cubicBezTo>
                        <a:pt x="1203643" y="65677"/>
                        <a:pt x="1227470" y="56611"/>
                        <a:pt x="1258767" y="56611"/>
                      </a:cubicBezTo>
                      <a:cubicBezTo>
                        <a:pt x="1291882" y="56611"/>
                        <a:pt x="1316314" y="65677"/>
                        <a:pt x="1336102" y="85017"/>
                      </a:cubicBezTo>
                      <a:cubicBezTo>
                        <a:pt x="1355487" y="104156"/>
                        <a:pt x="1364573" y="127928"/>
                        <a:pt x="1364573" y="159759"/>
                      </a:cubicBezTo>
                      <a:lnTo>
                        <a:pt x="1364573" y="1446898"/>
                      </a:lnTo>
                      <a:cubicBezTo>
                        <a:pt x="1364573" y="1494041"/>
                        <a:pt x="1353467" y="1529498"/>
                        <a:pt x="1330852" y="1555486"/>
                      </a:cubicBezTo>
                      <a:cubicBezTo>
                        <a:pt x="1309853" y="1579662"/>
                        <a:pt x="1282190" y="1590742"/>
                        <a:pt x="1244027" y="1590742"/>
                      </a:cubicBezTo>
                      <a:cubicBezTo>
                        <a:pt x="1199403" y="1590742"/>
                        <a:pt x="1164269" y="1580871"/>
                        <a:pt x="1136808" y="1560523"/>
                      </a:cubicBezTo>
                      <a:cubicBezTo>
                        <a:pt x="1104703" y="1536750"/>
                        <a:pt x="1068357" y="1496660"/>
                        <a:pt x="1028983" y="1441459"/>
                      </a:cubicBezTo>
                      <a:lnTo>
                        <a:pt x="1028983" y="1441459"/>
                      </a:lnTo>
                      <a:lnTo>
                        <a:pt x="1028983" y="1441056"/>
                      </a:lnTo>
                      <a:lnTo>
                        <a:pt x="361436" y="524002"/>
                      </a:lnTo>
                      <a:lnTo>
                        <a:pt x="263303" y="389023"/>
                      </a:lnTo>
                      <a:lnTo>
                        <a:pt x="263303" y="1485378"/>
                      </a:lnTo>
                      <a:cubicBezTo>
                        <a:pt x="263303" y="1516604"/>
                        <a:pt x="254217" y="1540175"/>
                        <a:pt x="234631" y="1559717"/>
                      </a:cubicBezTo>
                      <a:cubicBezTo>
                        <a:pt x="215044" y="1579259"/>
                        <a:pt x="191420" y="1588325"/>
                        <a:pt x="160122" y="1588325"/>
                      </a:cubicBezTo>
                      <a:cubicBezTo>
                        <a:pt x="127007" y="1588325"/>
                        <a:pt x="102575" y="1579259"/>
                        <a:pt x="82787" y="1559919"/>
                      </a:cubicBezTo>
                      <a:cubicBezTo>
                        <a:pt x="63403" y="1540780"/>
                        <a:pt x="54316" y="1517007"/>
                        <a:pt x="54316" y="1485176"/>
                      </a:cubicBezTo>
                      <a:lnTo>
                        <a:pt x="54316" y="200656"/>
                      </a:lnTo>
                      <a:cubicBezTo>
                        <a:pt x="54316" y="151701"/>
                        <a:pt x="65826" y="115639"/>
                        <a:pt x="89450" y="90255"/>
                      </a:cubicBezTo>
                      <a:cubicBezTo>
                        <a:pt x="112065" y="66080"/>
                        <a:pt x="143161" y="54395"/>
                        <a:pt x="184958" y="54395"/>
                      </a:cubicBezTo>
                      <a:moveTo>
                        <a:pt x="184958" y="201"/>
                      </a:moveTo>
                      <a:cubicBezTo>
                        <a:pt x="127815" y="201"/>
                        <a:pt x="82787" y="17930"/>
                        <a:pt x="49672" y="53387"/>
                      </a:cubicBezTo>
                      <a:cubicBezTo>
                        <a:pt x="16558" y="88845"/>
                        <a:pt x="0" y="138001"/>
                        <a:pt x="0" y="200656"/>
                      </a:cubicBezTo>
                      <a:lnTo>
                        <a:pt x="0" y="1485378"/>
                      </a:lnTo>
                      <a:cubicBezTo>
                        <a:pt x="0" y="1531513"/>
                        <a:pt x="14942" y="1569387"/>
                        <a:pt x="44624" y="1598599"/>
                      </a:cubicBezTo>
                      <a:cubicBezTo>
                        <a:pt x="74306" y="1627811"/>
                        <a:pt x="112873" y="1642518"/>
                        <a:pt x="159920" y="1642518"/>
                      </a:cubicBezTo>
                      <a:cubicBezTo>
                        <a:pt x="206968" y="1642518"/>
                        <a:pt x="243111" y="1627610"/>
                        <a:pt x="272793" y="1597995"/>
                      </a:cubicBezTo>
                      <a:cubicBezTo>
                        <a:pt x="302476" y="1568380"/>
                        <a:pt x="317418" y="1530707"/>
                        <a:pt x="317418" y="1485378"/>
                      </a:cubicBezTo>
                      <a:lnTo>
                        <a:pt x="317418" y="555833"/>
                      </a:lnTo>
                      <a:lnTo>
                        <a:pt x="984762" y="1472887"/>
                      </a:lnTo>
                      <a:cubicBezTo>
                        <a:pt x="1027771" y="1533124"/>
                        <a:pt x="1067751" y="1576841"/>
                        <a:pt x="1104500" y="1604039"/>
                      </a:cubicBezTo>
                      <a:cubicBezTo>
                        <a:pt x="1141250" y="1631236"/>
                        <a:pt x="1187893" y="1644935"/>
                        <a:pt x="1244027" y="1644935"/>
                      </a:cubicBezTo>
                      <a:cubicBezTo>
                        <a:pt x="1300161" y="1644935"/>
                        <a:pt x="1340343" y="1627005"/>
                        <a:pt x="1371842" y="1591145"/>
                      </a:cubicBezTo>
                      <a:cubicBezTo>
                        <a:pt x="1403341" y="1555285"/>
                        <a:pt x="1419091" y="1507136"/>
                        <a:pt x="1419091" y="1446898"/>
                      </a:cubicBezTo>
                      <a:lnTo>
                        <a:pt x="1419091" y="159759"/>
                      </a:lnTo>
                      <a:cubicBezTo>
                        <a:pt x="1419091" y="113624"/>
                        <a:pt x="1404149" y="75750"/>
                        <a:pt x="1374467" y="46538"/>
                      </a:cubicBezTo>
                      <a:cubicBezTo>
                        <a:pt x="1344785" y="17326"/>
                        <a:pt x="1306218" y="2619"/>
                        <a:pt x="1259171" y="2619"/>
                      </a:cubicBezTo>
                      <a:cubicBezTo>
                        <a:pt x="1212124" y="2619"/>
                        <a:pt x="1175980" y="17326"/>
                        <a:pt x="1146298" y="46538"/>
                      </a:cubicBezTo>
                      <a:cubicBezTo>
                        <a:pt x="1116616" y="75750"/>
                        <a:pt x="1101674" y="113624"/>
                        <a:pt x="1101674" y="159759"/>
                      </a:cubicBezTo>
                      <a:lnTo>
                        <a:pt x="1101674" y="1110256"/>
                      </a:lnTo>
                      <a:lnTo>
                        <a:pt x="426858" y="169631"/>
                      </a:lnTo>
                      <a:cubicBezTo>
                        <a:pt x="388897" y="111005"/>
                        <a:pt x="351744" y="68094"/>
                        <a:pt x="315802" y="40897"/>
                      </a:cubicBezTo>
                      <a:cubicBezTo>
                        <a:pt x="279861" y="13699"/>
                        <a:pt x="236246" y="0"/>
                        <a:pt x="184958" y="0"/>
                      </a:cubicBezTo>
                      <a:lnTo>
                        <a:pt x="1849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9" name="Graphic 74">
                <a:extLst>
                  <a:ext uri="{FF2B5EF4-FFF2-40B4-BE49-F238E27FC236}">
                    <a16:creationId xmlns:a16="http://schemas.microsoft.com/office/drawing/2014/main" id="{9BE25062-53D3-5CAF-1973-4EF5767C94D3}"/>
                  </a:ext>
                </a:extLst>
              </p:cNvPr>
              <p:cNvGrpSpPr/>
              <p:nvPr/>
            </p:nvGrpSpPr>
            <p:grpSpPr>
              <a:xfrm>
                <a:off x="4280187" y="972904"/>
                <a:ext cx="1071991" cy="1625192"/>
                <a:chOff x="4280187" y="972904"/>
                <a:chExt cx="1071991" cy="1625192"/>
              </a:xfrm>
            </p:grpSpPr>
            <p:sp>
              <p:nvSpPr>
                <p:cNvPr id="233" name="Freeform 232">
                  <a:extLst>
                    <a:ext uri="{FF2B5EF4-FFF2-40B4-BE49-F238E27FC236}">
                      <a16:creationId xmlns:a16="http://schemas.microsoft.com/office/drawing/2014/main" id="{90E97627-BB50-904C-C9B1-8AD4488A4DF6}"/>
                    </a:ext>
                  </a:extLst>
                </p:cNvPr>
                <p:cNvSpPr/>
                <p:nvPr/>
              </p:nvSpPr>
              <p:spPr>
                <a:xfrm>
                  <a:off x="4307244" y="1000101"/>
                  <a:ext cx="1017674" cy="1570998"/>
                </a:xfrm>
                <a:custGeom>
                  <a:avLst/>
                  <a:gdLst>
                    <a:gd name="connsiteX0" fmla="*/ 119335 w 1017674"/>
                    <a:gd name="connsiteY0" fmla="*/ 1570999 h 1570998"/>
                    <a:gd name="connsiteX1" fmla="*/ 33317 w 1017674"/>
                    <a:gd name="connsiteY1" fmla="*/ 1537153 h 1570998"/>
                    <a:gd name="connsiteX2" fmla="*/ 0 w 1017674"/>
                    <a:gd name="connsiteY2" fmla="*/ 1448309 h 1570998"/>
                    <a:gd name="connsiteX3" fmla="*/ 0 w 1017674"/>
                    <a:gd name="connsiteY3" fmla="*/ 122690 h 1570998"/>
                    <a:gd name="connsiteX4" fmla="*/ 32711 w 1017674"/>
                    <a:gd name="connsiteY4" fmla="*/ 33241 h 1570998"/>
                    <a:gd name="connsiteX5" fmla="*/ 119335 w 1017674"/>
                    <a:gd name="connsiteY5" fmla="*/ 0 h 1570998"/>
                    <a:gd name="connsiteX6" fmla="*/ 894706 w 1017674"/>
                    <a:gd name="connsiteY6" fmla="*/ 0 h 1570998"/>
                    <a:gd name="connsiteX7" fmla="*/ 984156 w 1017674"/>
                    <a:gd name="connsiteY7" fmla="*/ 33443 h 1570998"/>
                    <a:gd name="connsiteX8" fmla="*/ 1017675 w 1017674"/>
                    <a:gd name="connsiteY8" fmla="*/ 122690 h 1570998"/>
                    <a:gd name="connsiteX9" fmla="*/ 984358 w 1017674"/>
                    <a:gd name="connsiteY9" fmla="*/ 210326 h 1570998"/>
                    <a:gd name="connsiteX10" fmla="*/ 894706 w 1017674"/>
                    <a:gd name="connsiteY10" fmla="*/ 242963 h 1570998"/>
                    <a:gd name="connsiteX11" fmla="*/ 263505 w 1017674"/>
                    <a:gd name="connsiteY11" fmla="*/ 242963 h 1570998"/>
                    <a:gd name="connsiteX12" fmla="*/ 263505 w 1017674"/>
                    <a:gd name="connsiteY12" fmla="*/ 657168 h 1570998"/>
                    <a:gd name="connsiteX13" fmla="*/ 792939 w 1017674"/>
                    <a:gd name="connsiteY13" fmla="*/ 657168 h 1570998"/>
                    <a:gd name="connsiteX14" fmla="*/ 882389 w 1017674"/>
                    <a:gd name="connsiteY14" fmla="*/ 690208 h 1570998"/>
                    <a:gd name="connsiteX15" fmla="*/ 915907 w 1017674"/>
                    <a:gd name="connsiteY15" fmla="*/ 778650 h 1570998"/>
                    <a:gd name="connsiteX16" fmla="*/ 882187 w 1017674"/>
                    <a:gd name="connsiteY16" fmla="*/ 867293 h 1570998"/>
                    <a:gd name="connsiteX17" fmla="*/ 792939 w 1017674"/>
                    <a:gd name="connsiteY17" fmla="*/ 901340 h 1570998"/>
                    <a:gd name="connsiteX18" fmla="*/ 263505 w 1017674"/>
                    <a:gd name="connsiteY18" fmla="*/ 901340 h 1570998"/>
                    <a:gd name="connsiteX19" fmla="*/ 263505 w 1017674"/>
                    <a:gd name="connsiteY19" fmla="*/ 1325618 h 1570998"/>
                    <a:gd name="connsiteX20" fmla="*/ 894706 w 1017674"/>
                    <a:gd name="connsiteY20" fmla="*/ 1325618 h 1570998"/>
                    <a:gd name="connsiteX21" fmla="*/ 983954 w 1017674"/>
                    <a:gd name="connsiteY21" fmla="*/ 1359666 h 1570998"/>
                    <a:gd name="connsiteX22" fmla="*/ 1017675 w 1017674"/>
                    <a:gd name="connsiteY22" fmla="*/ 1450726 h 1570998"/>
                    <a:gd name="connsiteX23" fmla="*/ 984156 w 1017674"/>
                    <a:gd name="connsiteY23" fmla="*/ 1537959 h 1570998"/>
                    <a:gd name="connsiteX24" fmla="*/ 894706 w 1017674"/>
                    <a:gd name="connsiteY24" fmla="*/ 1570999 h 1570998"/>
                    <a:gd name="connsiteX25" fmla="*/ 119335 w 1017674"/>
                    <a:gd name="connsiteY25" fmla="*/ 1570999 h 157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17674" h="1570998">
                      <a:moveTo>
                        <a:pt x="119335" y="1570999"/>
                      </a:moveTo>
                      <a:cubicBezTo>
                        <a:pt x="83595" y="1570999"/>
                        <a:pt x="55528" y="1559919"/>
                        <a:pt x="33317" y="1537153"/>
                      </a:cubicBezTo>
                      <a:cubicBezTo>
                        <a:pt x="10904" y="1514187"/>
                        <a:pt x="0" y="1485176"/>
                        <a:pt x="0" y="1448309"/>
                      </a:cubicBezTo>
                      <a:lnTo>
                        <a:pt x="0" y="122690"/>
                      </a:lnTo>
                      <a:cubicBezTo>
                        <a:pt x="0" y="85017"/>
                        <a:pt x="10702" y="55805"/>
                        <a:pt x="32711" y="33241"/>
                      </a:cubicBezTo>
                      <a:cubicBezTo>
                        <a:pt x="54518" y="10879"/>
                        <a:pt x="82787" y="0"/>
                        <a:pt x="119335" y="0"/>
                      </a:cubicBezTo>
                      <a:lnTo>
                        <a:pt x="894706" y="0"/>
                      </a:lnTo>
                      <a:cubicBezTo>
                        <a:pt x="932263" y="0"/>
                        <a:pt x="961541" y="10879"/>
                        <a:pt x="984156" y="33443"/>
                      </a:cubicBezTo>
                      <a:cubicBezTo>
                        <a:pt x="1006771" y="56006"/>
                        <a:pt x="1017675" y="85218"/>
                        <a:pt x="1017675" y="122690"/>
                      </a:cubicBezTo>
                      <a:cubicBezTo>
                        <a:pt x="1017675" y="160162"/>
                        <a:pt x="1006771" y="188568"/>
                        <a:pt x="984358" y="210326"/>
                      </a:cubicBezTo>
                      <a:cubicBezTo>
                        <a:pt x="961743" y="232285"/>
                        <a:pt x="932465" y="242963"/>
                        <a:pt x="894706" y="242963"/>
                      </a:cubicBezTo>
                      <a:lnTo>
                        <a:pt x="263505" y="242963"/>
                      </a:lnTo>
                      <a:lnTo>
                        <a:pt x="263505" y="657168"/>
                      </a:lnTo>
                      <a:lnTo>
                        <a:pt x="792939" y="657168"/>
                      </a:lnTo>
                      <a:cubicBezTo>
                        <a:pt x="830496" y="657168"/>
                        <a:pt x="859774" y="668047"/>
                        <a:pt x="882389" y="690208"/>
                      </a:cubicBezTo>
                      <a:cubicBezTo>
                        <a:pt x="905004" y="712369"/>
                        <a:pt x="915907" y="741178"/>
                        <a:pt x="915907" y="778650"/>
                      </a:cubicBezTo>
                      <a:cubicBezTo>
                        <a:pt x="915907" y="816122"/>
                        <a:pt x="904802" y="844326"/>
                        <a:pt x="882187" y="867293"/>
                      </a:cubicBezTo>
                      <a:cubicBezTo>
                        <a:pt x="859572" y="890260"/>
                        <a:pt x="830496" y="901340"/>
                        <a:pt x="792939" y="901340"/>
                      </a:cubicBezTo>
                      <a:lnTo>
                        <a:pt x="263505" y="901340"/>
                      </a:lnTo>
                      <a:lnTo>
                        <a:pt x="263505" y="1325618"/>
                      </a:lnTo>
                      <a:lnTo>
                        <a:pt x="894706" y="1325618"/>
                      </a:lnTo>
                      <a:cubicBezTo>
                        <a:pt x="932061" y="1325618"/>
                        <a:pt x="961339" y="1336699"/>
                        <a:pt x="983954" y="1359666"/>
                      </a:cubicBezTo>
                      <a:cubicBezTo>
                        <a:pt x="1006570" y="1382632"/>
                        <a:pt x="1017675" y="1412449"/>
                        <a:pt x="1017675" y="1450726"/>
                      </a:cubicBezTo>
                      <a:cubicBezTo>
                        <a:pt x="1017675" y="1489004"/>
                        <a:pt x="1006771" y="1515798"/>
                        <a:pt x="984156" y="1537959"/>
                      </a:cubicBezTo>
                      <a:cubicBezTo>
                        <a:pt x="961541" y="1560120"/>
                        <a:pt x="932263" y="1570999"/>
                        <a:pt x="894706" y="1570999"/>
                      </a:cubicBezTo>
                      <a:lnTo>
                        <a:pt x="119335" y="157099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" name="Freeform 233">
                  <a:extLst>
                    <a:ext uri="{FF2B5EF4-FFF2-40B4-BE49-F238E27FC236}">
                      <a16:creationId xmlns:a16="http://schemas.microsoft.com/office/drawing/2014/main" id="{D1484B9C-E380-49F8-9FE3-8E63A352E304}"/>
                    </a:ext>
                  </a:extLst>
                </p:cNvPr>
                <p:cNvSpPr/>
                <p:nvPr/>
              </p:nvSpPr>
              <p:spPr>
                <a:xfrm>
                  <a:off x="4280187" y="972904"/>
                  <a:ext cx="1071991" cy="1625192"/>
                </a:xfrm>
                <a:custGeom>
                  <a:avLst/>
                  <a:gdLst>
                    <a:gd name="connsiteX0" fmla="*/ 921763 w 1071991"/>
                    <a:gd name="connsiteY0" fmla="*/ 54395 h 1625192"/>
                    <a:gd name="connsiteX1" fmla="*/ 991829 w 1071991"/>
                    <a:gd name="connsiteY1" fmla="*/ 79980 h 1625192"/>
                    <a:gd name="connsiteX2" fmla="*/ 1017473 w 1071991"/>
                    <a:gd name="connsiteY2" fmla="*/ 150089 h 1625192"/>
                    <a:gd name="connsiteX3" fmla="*/ 992435 w 1071991"/>
                    <a:gd name="connsiteY3" fmla="*/ 218183 h 1625192"/>
                    <a:gd name="connsiteX4" fmla="*/ 921561 w 1071991"/>
                    <a:gd name="connsiteY4" fmla="*/ 243164 h 1625192"/>
                    <a:gd name="connsiteX5" fmla="*/ 263101 w 1071991"/>
                    <a:gd name="connsiteY5" fmla="*/ 243164 h 1625192"/>
                    <a:gd name="connsiteX6" fmla="*/ 263101 w 1071991"/>
                    <a:gd name="connsiteY6" fmla="*/ 711563 h 1625192"/>
                    <a:gd name="connsiteX7" fmla="*/ 819794 w 1071991"/>
                    <a:gd name="connsiteY7" fmla="*/ 711563 h 1625192"/>
                    <a:gd name="connsiteX8" fmla="*/ 890264 w 1071991"/>
                    <a:gd name="connsiteY8" fmla="*/ 736746 h 1625192"/>
                    <a:gd name="connsiteX9" fmla="*/ 915705 w 1071991"/>
                    <a:gd name="connsiteY9" fmla="*/ 805847 h 1625192"/>
                    <a:gd name="connsiteX10" fmla="*/ 889860 w 1071991"/>
                    <a:gd name="connsiteY10" fmla="*/ 875553 h 1625192"/>
                    <a:gd name="connsiteX11" fmla="*/ 819996 w 1071991"/>
                    <a:gd name="connsiteY11" fmla="*/ 901541 h 1625192"/>
                    <a:gd name="connsiteX12" fmla="*/ 263303 w 1071991"/>
                    <a:gd name="connsiteY12" fmla="*/ 901541 h 1625192"/>
                    <a:gd name="connsiteX13" fmla="*/ 263303 w 1071991"/>
                    <a:gd name="connsiteY13" fmla="*/ 1380013 h 1625192"/>
                    <a:gd name="connsiteX14" fmla="*/ 921763 w 1071991"/>
                    <a:gd name="connsiteY14" fmla="*/ 1380013 h 1625192"/>
                    <a:gd name="connsiteX15" fmla="*/ 991627 w 1071991"/>
                    <a:gd name="connsiteY15" fmla="*/ 1406002 h 1625192"/>
                    <a:gd name="connsiteX16" fmla="*/ 1017473 w 1071991"/>
                    <a:gd name="connsiteY16" fmla="*/ 1478125 h 1625192"/>
                    <a:gd name="connsiteX17" fmla="*/ 992233 w 1071991"/>
                    <a:gd name="connsiteY17" fmla="*/ 1546018 h 1625192"/>
                    <a:gd name="connsiteX18" fmla="*/ 921763 w 1071991"/>
                    <a:gd name="connsiteY18" fmla="*/ 1571200 h 1625192"/>
                    <a:gd name="connsiteX19" fmla="*/ 146392 w 1071991"/>
                    <a:gd name="connsiteY19" fmla="*/ 1571200 h 1625192"/>
                    <a:gd name="connsiteX20" fmla="*/ 79960 w 1071991"/>
                    <a:gd name="connsiteY20" fmla="*/ 1545615 h 1625192"/>
                    <a:gd name="connsiteX21" fmla="*/ 54316 w 1071991"/>
                    <a:gd name="connsiteY21" fmla="*/ 1475707 h 1625192"/>
                    <a:gd name="connsiteX22" fmla="*/ 54316 w 1071991"/>
                    <a:gd name="connsiteY22" fmla="*/ 149888 h 1625192"/>
                    <a:gd name="connsiteX23" fmla="*/ 79354 w 1071991"/>
                    <a:gd name="connsiteY23" fmla="*/ 79376 h 1625192"/>
                    <a:gd name="connsiteX24" fmla="*/ 146392 w 1071991"/>
                    <a:gd name="connsiteY24" fmla="*/ 54395 h 1625192"/>
                    <a:gd name="connsiteX25" fmla="*/ 921763 w 1071991"/>
                    <a:gd name="connsiteY25" fmla="*/ 54395 h 1625192"/>
                    <a:gd name="connsiteX26" fmla="*/ 921763 w 1071991"/>
                    <a:gd name="connsiteY26" fmla="*/ 201 h 1625192"/>
                    <a:gd name="connsiteX27" fmla="*/ 146392 w 1071991"/>
                    <a:gd name="connsiteY27" fmla="*/ 201 h 1625192"/>
                    <a:gd name="connsiteX28" fmla="*/ 40384 w 1071991"/>
                    <a:gd name="connsiteY28" fmla="*/ 41703 h 1625192"/>
                    <a:gd name="connsiteX29" fmla="*/ 0 w 1071991"/>
                    <a:gd name="connsiteY29" fmla="*/ 150089 h 1625192"/>
                    <a:gd name="connsiteX30" fmla="*/ 0 w 1071991"/>
                    <a:gd name="connsiteY30" fmla="*/ 1475506 h 1625192"/>
                    <a:gd name="connsiteX31" fmla="*/ 40990 w 1071991"/>
                    <a:gd name="connsiteY31" fmla="*/ 1583087 h 1625192"/>
                    <a:gd name="connsiteX32" fmla="*/ 146392 w 1071991"/>
                    <a:gd name="connsiteY32" fmla="*/ 1625192 h 1625192"/>
                    <a:gd name="connsiteX33" fmla="*/ 921763 w 1071991"/>
                    <a:gd name="connsiteY33" fmla="*/ 1625192 h 1625192"/>
                    <a:gd name="connsiteX34" fmla="*/ 1030396 w 1071991"/>
                    <a:gd name="connsiteY34" fmla="*/ 1584295 h 1625192"/>
                    <a:gd name="connsiteX35" fmla="*/ 1071991 w 1071991"/>
                    <a:gd name="connsiteY35" fmla="*/ 1477924 h 1625192"/>
                    <a:gd name="connsiteX36" fmla="*/ 1030396 w 1071991"/>
                    <a:gd name="connsiteY36" fmla="*/ 1367724 h 1625192"/>
                    <a:gd name="connsiteX37" fmla="*/ 921763 w 1071991"/>
                    <a:gd name="connsiteY37" fmla="*/ 1325618 h 1625192"/>
                    <a:gd name="connsiteX38" fmla="*/ 317620 w 1071991"/>
                    <a:gd name="connsiteY38" fmla="*/ 1325618 h 1625192"/>
                    <a:gd name="connsiteX39" fmla="*/ 317620 w 1071991"/>
                    <a:gd name="connsiteY39" fmla="*/ 955533 h 1625192"/>
                    <a:gd name="connsiteX40" fmla="*/ 819996 w 1071991"/>
                    <a:gd name="connsiteY40" fmla="*/ 955533 h 1625192"/>
                    <a:gd name="connsiteX41" fmla="*/ 928628 w 1071991"/>
                    <a:gd name="connsiteY41" fmla="*/ 913428 h 1625192"/>
                    <a:gd name="connsiteX42" fmla="*/ 970224 w 1071991"/>
                    <a:gd name="connsiteY42" fmla="*/ 805847 h 1625192"/>
                    <a:gd name="connsiteX43" fmla="*/ 928628 w 1071991"/>
                    <a:gd name="connsiteY43" fmla="*/ 698267 h 1625192"/>
                    <a:gd name="connsiteX44" fmla="*/ 819996 w 1071991"/>
                    <a:gd name="connsiteY44" fmla="*/ 657370 h 1625192"/>
                    <a:gd name="connsiteX45" fmla="*/ 317620 w 1071991"/>
                    <a:gd name="connsiteY45" fmla="*/ 657370 h 1625192"/>
                    <a:gd name="connsiteX46" fmla="*/ 317620 w 1071991"/>
                    <a:gd name="connsiteY46" fmla="*/ 297156 h 1625192"/>
                    <a:gd name="connsiteX47" fmla="*/ 921763 w 1071991"/>
                    <a:gd name="connsiteY47" fmla="*/ 297156 h 1625192"/>
                    <a:gd name="connsiteX48" fmla="*/ 1030396 w 1071991"/>
                    <a:gd name="connsiteY48" fmla="*/ 256864 h 1625192"/>
                    <a:gd name="connsiteX49" fmla="*/ 1071991 w 1071991"/>
                    <a:gd name="connsiteY49" fmla="*/ 149888 h 1625192"/>
                    <a:gd name="connsiteX50" fmla="*/ 1030396 w 1071991"/>
                    <a:gd name="connsiteY50" fmla="*/ 41501 h 1625192"/>
                    <a:gd name="connsiteX51" fmla="*/ 921763 w 1071991"/>
                    <a:gd name="connsiteY51" fmla="*/ 0 h 1625192"/>
                    <a:gd name="connsiteX52" fmla="*/ 921763 w 1071991"/>
                    <a:gd name="connsiteY52" fmla="*/ 0 h 1625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071991" h="1625192">
                      <a:moveTo>
                        <a:pt x="921763" y="54395"/>
                      </a:moveTo>
                      <a:cubicBezTo>
                        <a:pt x="952051" y="54395"/>
                        <a:pt x="974464" y="62453"/>
                        <a:pt x="991829" y="79980"/>
                      </a:cubicBezTo>
                      <a:cubicBezTo>
                        <a:pt x="1009396" y="97508"/>
                        <a:pt x="1017473" y="119668"/>
                        <a:pt x="1017473" y="150089"/>
                      </a:cubicBezTo>
                      <a:cubicBezTo>
                        <a:pt x="1017473" y="180510"/>
                        <a:pt x="1009598" y="201663"/>
                        <a:pt x="992435" y="218183"/>
                      </a:cubicBezTo>
                      <a:cubicBezTo>
                        <a:pt x="975070" y="234904"/>
                        <a:pt x="951849" y="243164"/>
                        <a:pt x="921561" y="243164"/>
                      </a:cubicBezTo>
                      <a:lnTo>
                        <a:pt x="263101" y="243164"/>
                      </a:lnTo>
                      <a:lnTo>
                        <a:pt x="263101" y="711563"/>
                      </a:lnTo>
                      <a:lnTo>
                        <a:pt x="819794" y="711563"/>
                      </a:lnTo>
                      <a:cubicBezTo>
                        <a:pt x="850284" y="711563"/>
                        <a:pt x="872697" y="719621"/>
                        <a:pt x="890264" y="736746"/>
                      </a:cubicBezTo>
                      <a:cubicBezTo>
                        <a:pt x="907629" y="753870"/>
                        <a:pt x="915705" y="775628"/>
                        <a:pt x="915705" y="805847"/>
                      </a:cubicBezTo>
                      <a:cubicBezTo>
                        <a:pt x="915705" y="836066"/>
                        <a:pt x="907427" y="857623"/>
                        <a:pt x="889860" y="875553"/>
                      </a:cubicBezTo>
                      <a:cubicBezTo>
                        <a:pt x="872293" y="893282"/>
                        <a:pt x="850081" y="901541"/>
                        <a:pt x="819996" y="901541"/>
                      </a:cubicBezTo>
                      <a:lnTo>
                        <a:pt x="263303" y="901541"/>
                      </a:lnTo>
                      <a:lnTo>
                        <a:pt x="263303" y="1380013"/>
                      </a:lnTo>
                      <a:lnTo>
                        <a:pt x="921763" y="1380013"/>
                      </a:lnTo>
                      <a:cubicBezTo>
                        <a:pt x="952051" y="1380013"/>
                        <a:pt x="974262" y="1388273"/>
                        <a:pt x="991627" y="1406002"/>
                      </a:cubicBezTo>
                      <a:cubicBezTo>
                        <a:pt x="1009396" y="1423932"/>
                        <a:pt x="1017473" y="1446898"/>
                        <a:pt x="1017473" y="1478125"/>
                      </a:cubicBezTo>
                      <a:cubicBezTo>
                        <a:pt x="1017473" y="1507337"/>
                        <a:pt x="1009396" y="1528893"/>
                        <a:pt x="992233" y="1546018"/>
                      </a:cubicBezTo>
                      <a:cubicBezTo>
                        <a:pt x="974666" y="1563343"/>
                        <a:pt x="952253" y="1571200"/>
                        <a:pt x="921763" y="1571200"/>
                      </a:cubicBezTo>
                      <a:lnTo>
                        <a:pt x="146392" y="1571200"/>
                      </a:lnTo>
                      <a:cubicBezTo>
                        <a:pt x="118123" y="1571200"/>
                        <a:pt x="96921" y="1563142"/>
                        <a:pt x="79960" y="1545615"/>
                      </a:cubicBezTo>
                      <a:cubicBezTo>
                        <a:pt x="62595" y="1527685"/>
                        <a:pt x="54316" y="1505524"/>
                        <a:pt x="54316" y="1475707"/>
                      </a:cubicBezTo>
                      <a:lnTo>
                        <a:pt x="54316" y="149888"/>
                      </a:lnTo>
                      <a:cubicBezTo>
                        <a:pt x="54316" y="119668"/>
                        <a:pt x="62595" y="96500"/>
                        <a:pt x="79354" y="79376"/>
                      </a:cubicBezTo>
                      <a:cubicBezTo>
                        <a:pt x="95912" y="62252"/>
                        <a:pt x="117315" y="54395"/>
                        <a:pt x="146392" y="54395"/>
                      </a:cubicBezTo>
                      <a:lnTo>
                        <a:pt x="921763" y="54395"/>
                      </a:lnTo>
                      <a:moveTo>
                        <a:pt x="921763" y="201"/>
                      </a:moveTo>
                      <a:lnTo>
                        <a:pt x="146392" y="201"/>
                      </a:lnTo>
                      <a:cubicBezTo>
                        <a:pt x="102575" y="201"/>
                        <a:pt x="67239" y="14102"/>
                        <a:pt x="40384" y="41703"/>
                      </a:cubicBezTo>
                      <a:cubicBezTo>
                        <a:pt x="13529" y="69303"/>
                        <a:pt x="0" y="105364"/>
                        <a:pt x="0" y="150089"/>
                      </a:cubicBezTo>
                      <a:lnTo>
                        <a:pt x="0" y="1475506"/>
                      </a:lnTo>
                      <a:cubicBezTo>
                        <a:pt x="0" y="1519223"/>
                        <a:pt x="13730" y="1555083"/>
                        <a:pt x="40990" y="1583087"/>
                      </a:cubicBezTo>
                      <a:cubicBezTo>
                        <a:pt x="68249" y="1611090"/>
                        <a:pt x="103383" y="1625192"/>
                        <a:pt x="146392" y="1625192"/>
                      </a:cubicBezTo>
                      <a:lnTo>
                        <a:pt x="921763" y="1625192"/>
                      </a:lnTo>
                      <a:cubicBezTo>
                        <a:pt x="966387" y="1625192"/>
                        <a:pt x="1002531" y="1611493"/>
                        <a:pt x="1030396" y="1584295"/>
                      </a:cubicBezTo>
                      <a:cubicBezTo>
                        <a:pt x="1058059" y="1557098"/>
                        <a:pt x="1071991" y="1521641"/>
                        <a:pt x="1071991" y="1477924"/>
                      </a:cubicBezTo>
                      <a:cubicBezTo>
                        <a:pt x="1071991" y="1434206"/>
                        <a:pt x="1058059" y="1395929"/>
                        <a:pt x="1030396" y="1367724"/>
                      </a:cubicBezTo>
                      <a:cubicBezTo>
                        <a:pt x="1002733" y="1339721"/>
                        <a:pt x="966589" y="1325618"/>
                        <a:pt x="921763" y="1325618"/>
                      </a:cubicBezTo>
                      <a:lnTo>
                        <a:pt x="317620" y="1325618"/>
                      </a:lnTo>
                      <a:lnTo>
                        <a:pt x="317620" y="955533"/>
                      </a:lnTo>
                      <a:lnTo>
                        <a:pt x="819996" y="955533"/>
                      </a:lnTo>
                      <a:cubicBezTo>
                        <a:pt x="864620" y="955533"/>
                        <a:pt x="900764" y="941431"/>
                        <a:pt x="928628" y="913428"/>
                      </a:cubicBezTo>
                      <a:cubicBezTo>
                        <a:pt x="956291" y="885425"/>
                        <a:pt x="970224" y="849564"/>
                        <a:pt x="970224" y="805847"/>
                      </a:cubicBezTo>
                      <a:cubicBezTo>
                        <a:pt x="970224" y="762130"/>
                        <a:pt x="956291" y="725464"/>
                        <a:pt x="928628" y="698267"/>
                      </a:cubicBezTo>
                      <a:cubicBezTo>
                        <a:pt x="900965" y="671069"/>
                        <a:pt x="864822" y="657370"/>
                        <a:pt x="819996" y="657370"/>
                      </a:cubicBezTo>
                      <a:lnTo>
                        <a:pt x="317620" y="657370"/>
                      </a:lnTo>
                      <a:lnTo>
                        <a:pt x="317620" y="297156"/>
                      </a:lnTo>
                      <a:lnTo>
                        <a:pt x="921763" y="297156"/>
                      </a:lnTo>
                      <a:cubicBezTo>
                        <a:pt x="966387" y="297156"/>
                        <a:pt x="1002531" y="283658"/>
                        <a:pt x="1030396" y="256864"/>
                      </a:cubicBezTo>
                      <a:cubicBezTo>
                        <a:pt x="1058059" y="230069"/>
                        <a:pt x="1071991" y="194411"/>
                        <a:pt x="1071991" y="149888"/>
                      </a:cubicBezTo>
                      <a:cubicBezTo>
                        <a:pt x="1071991" y="105364"/>
                        <a:pt x="1058059" y="69303"/>
                        <a:pt x="1030396" y="41501"/>
                      </a:cubicBezTo>
                      <a:cubicBezTo>
                        <a:pt x="1002733" y="13901"/>
                        <a:pt x="966589" y="0"/>
                        <a:pt x="921763" y="0"/>
                      </a:cubicBezTo>
                      <a:lnTo>
                        <a:pt x="9217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0" name="Graphic 74">
                <a:extLst>
                  <a:ext uri="{FF2B5EF4-FFF2-40B4-BE49-F238E27FC236}">
                    <a16:creationId xmlns:a16="http://schemas.microsoft.com/office/drawing/2014/main" id="{5DB12608-AAD1-8358-601F-FB9B6618C4C3}"/>
                  </a:ext>
                </a:extLst>
              </p:cNvPr>
              <p:cNvGrpSpPr/>
              <p:nvPr/>
            </p:nvGrpSpPr>
            <p:grpSpPr>
              <a:xfrm>
                <a:off x="911562" y="1201563"/>
                <a:ext cx="602528" cy="1199704"/>
                <a:chOff x="911562" y="1201563"/>
                <a:chExt cx="602528" cy="1199704"/>
              </a:xfrm>
            </p:grpSpPr>
            <p:sp>
              <p:nvSpPr>
                <p:cNvPr id="231" name="Freeform 230">
                  <a:extLst>
                    <a:ext uri="{FF2B5EF4-FFF2-40B4-BE49-F238E27FC236}">
                      <a16:creationId xmlns:a16="http://schemas.microsoft.com/office/drawing/2014/main" id="{9CC3C569-5268-2E03-14EB-7836603DEB10}"/>
                    </a:ext>
                  </a:extLst>
                </p:cNvPr>
                <p:cNvSpPr/>
                <p:nvPr/>
              </p:nvSpPr>
              <p:spPr>
                <a:xfrm>
                  <a:off x="938619" y="1228761"/>
                  <a:ext cx="548211" cy="1145712"/>
                </a:xfrm>
                <a:custGeom>
                  <a:avLst/>
                  <a:gdLst>
                    <a:gd name="connsiteX0" fmla="*/ 405253 w 548211"/>
                    <a:gd name="connsiteY0" fmla="*/ 1145512 h 1145712"/>
                    <a:gd name="connsiteX1" fmla="*/ 263909 w 548211"/>
                    <a:gd name="connsiteY1" fmla="*/ 1006100 h 1145712"/>
                    <a:gd name="connsiteX2" fmla="*/ 263909 w 548211"/>
                    <a:gd name="connsiteY2" fmla="*/ 392850 h 1145712"/>
                    <a:gd name="connsiteX3" fmla="*/ 230592 w 548211"/>
                    <a:gd name="connsiteY3" fmla="*/ 425487 h 1145712"/>
                    <a:gd name="connsiteX4" fmla="*/ 126604 w 548211"/>
                    <a:gd name="connsiteY4" fmla="*/ 469607 h 1145712"/>
                    <a:gd name="connsiteX5" fmla="*/ 0 w 548211"/>
                    <a:gd name="connsiteY5" fmla="*/ 344903 h 1145712"/>
                    <a:gd name="connsiteX6" fmla="*/ 55730 w 548211"/>
                    <a:gd name="connsiteY6" fmla="*/ 234501 h 1145712"/>
                    <a:gd name="connsiteX7" fmla="*/ 197477 w 548211"/>
                    <a:gd name="connsiteY7" fmla="*/ 98112 h 1145712"/>
                    <a:gd name="connsiteX8" fmla="*/ 395157 w 548211"/>
                    <a:gd name="connsiteY8" fmla="*/ 0 h 1145712"/>
                    <a:gd name="connsiteX9" fmla="*/ 548212 w 548211"/>
                    <a:gd name="connsiteY9" fmla="*/ 152708 h 1145712"/>
                    <a:gd name="connsiteX10" fmla="*/ 548212 w 548211"/>
                    <a:gd name="connsiteY10" fmla="*/ 1006302 h 1145712"/>
                    <a:gd name="connsiteX11" fmla="*/ 405253 w 548211"/>
                    <a:gd name="connsiteY11" fmla="*/ 1145713 h 114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11" h="1145712">
                      <a:moveTo>
                        <a:pt x="405253" y="1145512"/>
                      </a:moveTo>
                      <a:cubicBezTo>
                        <a:pt x="324687" y="1145512"/>
                        <a:pt x="263909" y="1085476"/>
                        <a:pt x="263909" y="1006100"/>
                      </a:cubicBezTo>
                      <a:lnTo>
                        <a:pt x="263909" y="392850"/>
                      </a:lnTo>
                      <a:lnTo>
                        <a:pt x="230592" y="425487"/>
                      </a:lnTo>
                      <a:cubicBezTo>
                        <a:pt x="198487" y="455102"/>
                        <a:pt x="164564" y="469607"/>
                        <a:pt x="126604" y="469607"/>
                      </a:cubicBezTo>
                      <a:cubicBezTo>
                        <a:pt x="54518" y="469607"/>
                        <a:pt x="0" y="416019"/>
                        <a:pt x="0" y="344903"/>
                      </a:cubicBezTo>
                      <a:cubicBezTo>
                        <a:pt x="0" y="306625"/>
                        <a:pt x="19384" y="268549"/>
                        <a:pt x="55730" y="234501"/>
                      </a:cubicBezTo>
                      <a:lnTo>
                        <a:pt x="197477" y="98112"/>
                      </a:lnTo>
                      <a:cubicBezTo>
                        <a:pt x="261890" y="38882"/>
                        <a:pt x="310552" y="0"/>
                        <a:pt x="395157" y="0"/>
                      </a:cubicBezTo>
                      <a:cubicBezTo>
                        <a:pt x="489453" y="0"/>
                        <a:pt x="548212" y="58424"/>
                        <a:pt x="548212" y="152708"/>
                      </a:cubicBezTo>
                      <a:lnTo>
                        <a:pt x="548212" y="1006302"/>
                      </a:lnTo>
                      <a:cubicBezTo>
                        <a:pt x="548212" y="1087088"/>
                        <a:pt x="488040" y="1145713"/>
                        <a:pt x="405253" y="1145713"/>
                      </a:cubicBezTo>
                      <a:close/>
                    </a:path>
                  </a:pathLst>
                </a:custGeom>
                <a:solidFill>
                  <a:srgbClr val="005C5D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2" name="Freeform 231">
                  <a:extLst>
                    <a:ext uri="{FF2B5EF4-FFF2-40B4-BE49-F238E27FC236}">
                      <a16:creationId xmlns:a16="http://schemas.microsoft.com/office/drawing/2014/main" id="{82403B4B-4AE0-A892-1DF8-BDCA317A1AB5}"/>
                    </a:ext>
                  </a:extLst>
                </p:cNvPr>
                <p:cNvSpPr/>
                <p:nvPr/>
              </p:nvSpPr>
              <p:spPr>
                <a:xfrm>
                  <a:off x="911562" y="1201563"/>
                  <a:ext cx="602528" cy="1199704"/>
                </a:xfrm>
                <a:custGeom>
                  <a:avLst/>
                  <a:gdLst>
                    <a:gd name="connsiteX0" fmla="*/ 422416 w 602528"/>
                    <a:gd name="connsiteY0" fmla="*/ 54193 h 1199704"/>
                    <a:gd name="connsiteX1" fmla="*/ 548212 w 602528"/>
                    <a:gd name="connsiteY1" fmla="*/ 179704 h 1199704"/>
                    <a:gd name="connsiteX2" fmla="*/ 548212 w 602528"/>
                    <a:gd name="connsiteY2" fmla="*/ 1033297 h 1199704"/>
                    <a:gd name="connsiteX3" fmla="*/ 432310 w 602528"/>
                    <a:gd name="connsiteY3" fmla="*/ 1145713 h 1199704"/>
                    <a:gd name="connsiteX4" fmla="*/ 318023 w 602528"/>
                    <a:gd name="connsiteY4" fmla="*/ 1033297 h 1199704"/>
                    <a:gd name="connsiteX5" fmla="*/ 318023 w 602528"/>
                    <a:gd name="connsiteY5" fmla="*/ 355580 h 1199704"/>
                    <a:gd name="connsiteX6" fmla="*/ 239073 w 602528"/>
                    <a:gd name="connsiteY6" fmla="*/ 432941 h 1199704"/>
                    <a:gd name="connsiteX7" fmla="*/ 153661 w 602528"/>
                    <a:gd name="connsiteY7" fmla="*/ 469809 h 1199704"/>
                    <a:gd name="connsiteX8" fmla="*/ 54316 w 602528"/>
                    <a:gd name="connsiteY8" fmla="*/ 372301 h 1199704"/>
                    <a:gd name="connsiteX9" fmla="*/ 101566 w 602528"/>
                    <a:gd name="connsiteY9" fmla="*/ 281644 h 1199704"/>
                    <a:gd name="connsiteX10" fmla="*/ 243111 w 602528"/>
                    <a:gd name="connsiteY10" fmla="*/ 145254 h 1199704"/>
                    <a:gd name="connsiteX11" fmla="*/ 422416 w 602528"/>
                    <a:gd name="connsiteY11" fmla="*/ 54193 h 1199704"/>
                    <a:gd name="connsiteX12" fmla="*/ 422416 w 602528"/>
                    <a:gd name="connsiteY12" fmla="*/ 0 h 1199704"/>
                    <a:gd name="connsiteX13" fmla="*/ 206160 w 602528"/>
                    <a:gd name="connsiteY13" fmla="*/ 105364 h 1199704"/>
                    <a:gd name="connsiteX14" fmla="*/ 205756 w 602528"/>
                    <a:gd name="connsiteY14" fmla="*/ 105767 h 1199704"/>
                    <a:gd name="connsiteX15" fmla="*/ 205352 w 602528"/>
                    <a:gd name="connsiteY15" fmla="*/ 106170 h 1199704"/>
                    <a:gd name="connsiteX16" fmla="*/ 64009 w 602528"/>
                    <a:gd name="connsiteY16" fmla="*/ 242157 h 1199704"/>
                    <a:gd name="connsiteX17" fmla="*/ 0 w 602528"/>
                    <a:gd name="connsiteY17" fmla="*/ 372100 h 1199704"/>
                    <a:gd name="connsiteX18" fmla="*/ 153661 w 602528"/>
                    <a:gd name="connsiteY18" fmla="*/ 523801 h 1199704"/>
                    <a:gd name="connsiteX19" fmla="*/ 263707 w 602528"/>
                    <a:gd name="connsiteY19" fmla="*/ 483105 h 1199704"/>
                    <a:gd name="connsiteX20" fmla="*/ 263707 w 602528"/>
                    <a:gd name="connsiteY20" fmla="*/ 1033096 h 1199704"/>
                    <a:gd name="connsiteX21" fmla="*/ 432310 w 602528"/>
                    <a:gd name="connsiteY21" fmla="*/ 1199705 h 1199704"/>
                    <a:gd name="connsiteX22" fmla="*/ 602528 w 602528"/>
                    <a:gd name="connsiteY22" fmla="*/ 1033096 h 1199704"/>
                    <a:gd name="connsiteX23" fmla="*/ 602528 w 602528"/>
                    <a:gd name="connsiteY23" fmla="*/ 179704 h 1199704"/>
                    <a:gd name="connsiteX24" fmla="*/ 553260 w 602528"/>
                    <a:gd name="connsiteY24" fmla="*/ 49157 h 1199704"/>
                    <a:gd name="connsiteX25" fmla="*/ 422416 w 602528"/>
                    <a:gd name="connsiteY25" fmla="*/ 0 h 1199704"/>
                    <a:gd name="connsiteX26" fmla="*/ 422416 w 602528"/>
                    <a:gd name="connsiteY26" fmla="*/ 0 h 119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2528" h="1199704">
                      <a:moveTo>
                        <a:pt x="422416" y="54193"/>
                      </a:moveTo>
                      <a:cubicBezTo>
                        <a:pt x="501165" y="54193"/>
                        <a:pt x="548212" y="101134"/>
                        <a:pt x="548212" y="179704"/>
                      </a:cubicBezTo>
                      <a:lnTo>
                        <a:pt x="548212" y="1033297"/>
                      </a:lnTo>
                      <a:cubicBezTo>
                        <a:pt x="548212" y="1099377"/>
                        <a:pt x="500559" y="1145713"/>
                        <a:pt x="432310" y="1145713"/>
                      </a:cubicBezTo>
                      <a:cubicBezTo>
                        <a:pt x="364061" y="1145713"/>
                        <a:pt x="318023" y="1098370"/>
                        <a:pt x="318023" y="1033297"/>
                      </a:cubicBezTo>
                      <a:lnTo>
                        <a:pt x="318023" y="355580"/>
                      </a:lnTo>
                      <a:lnTo>
                        <a:pt x="239073" y="432941"/>
                      </a:lnTo>
                      <a:cubicBezTo>
                        <a:pt x="212218" y="457923"/>
                        <a:pt x="184353" y="469809"/>
                        <a:pt x="153661" y="469809"/>
                      </a:cubicBezTo>
                      <a:cubicBezTo>
                        <a:pt x="96114" y="469809"/>
                        <a:pt x="54316" y="428711"/>
                        <a:pt x="54316" y="372301"/>
                      </a:cubicBezTo>
                      <a:cubicBezTo>
                        <a:pt x="54316" y="341881"/>
                        <a:pt x="70672" y="310453"/>
                        <a:pt x="101566" y="281644"/>
                      </a:cubicBezTo>
                      <a:lnTo>
                        <a:pt x="243111" y="145254"/>
                      </a:lnTo>
                      <a:cubicBezTo>
                        <a:pt x="304697" y="88643"/>
                        <a:pt x="347302" y="54193"/>
                        <a:pt x="422416" y="54193"/>
                      </a:cubicBezTo>
                      <a:moveTo>
                        <a:pt x="422416" y="0"/>
                      </a:moveTo>
                      <a:cubicBezTo>
                        <a:pt x="327917" y="0"/>
                        <a:pt x="273197" y="43717"/>
                        <a:pt x="206160" y="105364"/>
                      </a:cubicBezTo>
                      <a:lnTo>
                        <a:pt x="205756" y="105767"/>
                      </a:lnTo>
                      <a:lnTo>
                        <a:pt x="205352" y="106170"/>
                      </a:lnTo>
                      <a:lnTo>
                        <a:pt x="64009" y="242157"/>
                      </a:lnTo>
                      <a:cubicBezTo>
                        <a:pt x="22009" y="281442"/>
                        <a:pt x="0" y="326368"/>
                        <a:pt x="0" y="372100"/>
                      </a:cubicBezTo>
                      <a:cubicBezTo>
                        <a:pt x="0" y="458527"/>
                        <a:pt x="66028" y="523801"/>
                        <a:pt x="153661" y="523801"/>
                      </a:cubicBezTo>
                      <a:cubicBezTo>
                        <a:pt x="193237" y="523801"/>
                        <a:pt x="230188" y="510101"/>
                        <a:pt x="263707" y="483105"/>
                      </a:cubicBezTo>
                      <a:lnTo>
                        <a:pt x="263707" y="1033096"/>
                      </a:lnTo>
                      <a:cubicBezTo>
                        <a:pt x="263707" y="1127985"/>
                        <a:pt x="336196" y="1199705"/>
                        <a:pt x="432310" y="1199705"/>
                      </a:cubicBezTo>
                      <a:cubicBezTo>
                        <a:pt x="528424" y="1199705"/>
                        <a:pt x="602528" y="1129596"/>
                        <a:pt x="602528" y="1033096"/>
                      </a:cubicBezTo>
                      <a:lnTo>
                        <a:pt x="602528" y="179704"/>
                      </a:lnTo>
                      <a:cubicBezTo>
                        <a:pt x="602528" y="126518"/>
                        <a:pt x="585567" y="81391"/>
                        <a:pt x="553260" y="49157"/>
                      </a:cubicBezTo>
                      <a:cubicBezTo>
                        <a:pt x="520953" y="16923"/>
                        <a:pt x="475723" y="0"/>
                        <a:pt x="422416" y="0"/>
                      </a:cubicBezTo>
                      <a:lnTo>
                        <a:pt x="4224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8" name="Graphic 74">
              <a:extLst>
                <a:ext uri="{FF2B5EF4-FFF2-40B4-BE49-F238E27FC236}">
                  <a16:creationId xmlns:a16="http://schemas.microsoft.com/office/drawing/2014/main" id="{1F805BDF-7A0A-B32E-82F7-215249817B1B}"/>
                </a:ext>
              </a:extLst>
            </p:cNvPr>
            <p:cNvGrpSpPr/>
            <p:nvPr/>
          </p:nvGrpSpPr>
          <p:grpSpPr>
            <a:xfrm>
              <a:off x="424936" y="3125120"/>
              <a:ext cx="4926031" cy="196626"/>
              <a:chOff x="424936" y="3125120"/>
              <a:chExt cx="4926031" cy="196626"/>
            </a:xfrm>
          </p:grpSpPr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22514A5D-BA28-1F1E-04B7-71AD655E8162}"/>
                  </a:ext>
                </a:extLst>
              </p:cNvPr>
              <p:cNvSpPr/>
              <p:nvPr/>
            </p:nvSpPr>
            <p:spPr>
              <a:xfrm>
                <a:off x="424936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3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3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199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3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3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4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199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002B1508-7114-5385-9D47-E9D32FA4657D}"/>
                  </a:ext>
                </a:extLst>
              </p:cNvPr>
              <p:cNvSpPr/>
              <p:nvPr/>
            </p:nvSpPr>
            <p:spPr>
              <a:xfrm>
                <a:off x="671076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6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6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B79F5B28-815D-0848-EE18-0D4B2F90DC32}"/>
                  </a:ext>
                </a:extLst>
              </p:cNvPr>
              <p:cNvSpPr/>
              <p:nvPr/>
            </p:nvSpPr>
            <p:spPr>
              <a:xfrm>
                <a:off x="884505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2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2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0A2919FE-BDE1-F13B-69B5-D22294A4B162}"/>
                  </a:ext>
                </a:extLst>
              </p:cNvPr>
              <p:cNvSpPr/>
              <p:nvPr/>
            </p:nvSpPr>
            <p:spPr>
              <a:xfrm>
                <a:off x="1170019" y="3140230"/>
                <a:ext cx="112873" cy="181516"/>
              </a:xfrm>
              <a:custGeom>
                <a:avLst/>
                <a:gdLst>
                  <a:gd name="connsiteX0" fmla="*/ 21807 w 112873"/>
                  <a:gd name="connsiteY0" fmla="*/ 177891 h 181516"/>
                  <a:gd name="connsiteX1" fmla="*/ 12721 w 112873"/>
                  <a:gd name="connsiteY1" fmla="*/ 181517 h 181516"/>
                  <a:gd name="connsiteX2" fmla="*/ 3635 w 112873"/>
                  <a:gd name="connsiteY2" fmla="*/ 177891 h 181516"/>
                  <a:gd name="connsiteX3" fmla="*/ 0 w 112873"/>
                  <a:gd name="connsiteY3" fmla="*/ 168825 h 181516"/>
                  <a:gd name="connsiteX4" fmla="*/ 0 w 112873"/>
                  <a:gd name="connsiteY4" fmla="*/ 11685 h 181516"/>
                  <a:gd name="connsiteX5" fmla="*/ 3433 w 112873"/>
                  <a:gd name="connsiteY5" fmla="*/ 3425 h 181516"/>
                  <a:gd name="connsiteX6" fmla="*/ 11913 w 112873"/>
                  <a:gd name="connsiteY6" fmla="*/ 0 h 181516"/>
                  <a:gd name="connsiteX7" fmla="*/ 100960 w 112873"/>
                  <a:gd name="connsiteY7" fmla="*/ 0 h 181516"/>
                  <a:gd name="connsiteX8" fmla="*/ 109440 w 112873"/>
                  <a:gd name="connsiteY8" fmla="*/ 3223 h 181516"/>
                  <a:gd name="connsiteX9" fmla="*/ 112873 w 112873"/>
                  <a:gd name="connsiteY9" fmla="*/ 11685 h 181516"/>
                  <a:gd name="connsiteX10" fmla="*/ 109440 w 112873"/>
                  <a:gd name="connsiteY10" fmla="*/ 20146 h 181516"/>
                  <a:gd name="connsiteX11" fmla="*/ 100960 w 112873"/>
                  <a:gd name="connsiteY11" fmla="*/ 23571 h 181516"/>
                  <a:gd name="connsiteX12" fmla="*/ 25442 w 112873"/>
                  <a:gd name="connsiteY12" fmla="*/ 23571 h 181516"/>
                  <a:gd name="connsiteX13" fmla="*/ 25442 w 112873"/>
                  <a:gd name="connsiteY13" fmla="*/ 79577 h 181516"/>
                  <a:gd name="connsiteX14" fmla="*/ 89854 w 112873"/>
                  <a:gd name="connsiteY14" fmla="*/ 79577 h 181516"/>
                  <a:gd name="connsiteX15" fmla="*/ 98335 w 112873"/>
                  <a:gd name="connsiteY15" fmla="*/ 83002 h 181516"/>
                  <a:gd name="connsiteX16" fmla="*/ 101767 w 112873"/>
                  <a:gd name="connsiteY16" fmla="*/ 91464 h 181516"/>
                  <a:gd name="connsiteX17" fmla="*/ 98335 w 112873"/>
                  <a:gd name="connsiteY17" fmla="*/ 99925 h 181516"/>
                  <a:gd name="connsiteX18" fmla="*/ 89854 w 112873"/>
                  <a:gd name="connsiteY18" fmla="*/ 103148 h 181516"/>
                  <a:gd name="connsiteX19" fmla="*/ 25442 w 112873"/>
                  <a:gd name="connsiteY19" fmla="*/ 103148 h 181516"/>
                  <a:gd name="connsiteX20" fmla="*/ 25442 w 112873"/>
                  <a:gd name="connsiteY20" fmla="*/ 168825 h 181516"/>
                  <a:gd name="connsiteX21" fmla="*/ 21807 w 112873"/>
                  <a:gd name="connsiteY21" fmla="*/ 177891 h 181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873" h="181516">
                    <a:moveTo>
                      <a:pt x="21807" y="177891"/>
                    </a:moveTo>
                    <a:cubicBezTo>
                      <a:pt x="19384" y="180308"/>
                      <a:pt x="16355" y="181517"/>
                      <a:pt x="12721" y="181517"/>
                    </a:cubicBezTo>
                    <a:cubicBezTo>
                      <a:pt x="9086" y="181517"/>
                      <a:pt x="6058" y="180308"/>
                      <a:pt x="3635" y="177891"/>
                    </a:cubicBezTo>
                    <a:cubicBezTo>
                      <a:pt x="1211" y="175473"/>
                      <a:pt x="0" y="172451"/>
                      <a:pt x="0" y="168825"/>
                    </a:cubicBezTo>
                    <a:lnTo>
                      <a:pt x="0" y="11685"/>
                    </a:lnTo>
                    <a:cubicBezTo>
                      <a:pt x="0" y="8260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0960" y="0"/>
                    </a:lnTo>
                    <a:cubicBezTo>
                      <a:pt x="104392" y="0"/>
                      <a:pt x="107219" y="1007"/>
                      <a:pt x="109440" y="3223"/>
                    </a:cubicBezTo>
                    <a:cubicBezTo>
                      <a:pt x="111662" y="5440"/>
                      <a:pt x="112873" y="8260"/>
                      <a:pt x="112873" y="11685"/>
                    </a:cubicBezTo>
                    <a:cubicBezTo>
                      <a:pt x="112873" y="15110"/>
                      <a:pt x="111662" y="17930"/>
                      <a:pt x="109440" y="20146"/>
                    </a:cubicBezTo>
                    <a:cubicBezTo>
                      <a:pt x="107219" y="22362"/>
                      <a:pt x="104392" y="23571"/>
                      <a:pt x="100960" y="23571"/>
                    </a:cubicBezTo>
                    <a:lnTo>
                      <a:pt x="25442" y="23571"/>
                    </a:lnTo>
                    <a:lnTo>
                      <a:pt x="25442" y="79577"/>
                    </a:lnTo>
                    <a:lnTo>
                      <a:pt x="89854" y="79577"/>
                    </a:lnTo>
                    <a:cubicBezTo>
                      <a:pt x="93287" y="79577"/>
                      <a:pt x="96114" y="80786"/>
                      <a:pt x="98335" y="83002"/>
                    </a:cubicBezTo>
                    <a:cubicBezTo>
                      <a:pt x="100556" y="85218"/>
                      <a:pt x="101767" y="88039"/>
                      <a:pt x="101767" y="91464"/>
                    </a:cubicBezTo>
                    <a:cubicBezTo>
                      <a:pt x="101767" y="94889"/>
                      <a:pt x="100556" y="97709"/>
                      <a:pt x="98335" y="99925"/>
                    </a:cubicBezTo>
                    <a:cubicBezTo>
                      <a:pt x="96114" y="102141"/>
                      <a:pt x="93287" y="103148"/>
                      <a:pt x="89854" y="103148"/>
                    </a:cubicBezTo>
                    <a:lnTo>
                      <a:pt x="25442" y="103148"/>
                    </a:lnTo>
                    <a:lnTo>
                      <a:pt x="25442" y="168825"/>
                    </a:lnTo>
                    <a:cubicBezTo>
                      <a:pt x="25442" y="172451"/>
                      <a:pt x="24230" y="175473"/>
                      <a:pt x="21807" y="177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66274382-8896-E5EF-0AB7-80F8F078AA77}"/>
                  </a:ext>
                </a:extLst>
              </p:cNvPr>
              <p:cNvSpPr/>
              <p:nvPr/>
            </p:nvSpPr>
            <p:spPr>
              <a:xfrm>
                <a:off x="1340035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60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60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EE490562-939B-1C2A-C323-39F699B4A3CC}"/>
                  </a:ext>
                </a:extLst>
              </p:cNvPr>
              <p:cNvSpPr/>
              <p:nvPr/>
            </p:nvSpPr>
            <p:spPr>
              <a:xfrm>
                <a:off x="1533071" y="3140028"/>
                <a:ext cx="138516" cy="178696"/>
              </a:xfrm>
              <a:custGeom>
                <a:avLst/>
                <a:gdLst>
                  <a:gd name="connsiteX0" fmla="*/ 81777 w 138516"/>
                  <a:gd name="connsiteY0" fmla="*/ 23571 h 178696"/>
                  <a:gd name="connsiteX1" fmla="*/ 81777 w 138516"/>
                  <a:gd name="connsiteY1" fmla="*/ 166206 h 178696"/>
                  <a:gd name="connsiteX2" fmla="*/ 78143 w 138516"/>
                  <a:gd name="connsiteY2" fmla="*/ 175070 h 178696"/>
                  <a:gd name="connsiteX3" fmla="*/ 69056 w 138516"/>
                  <a:gd name="connsiteY3" fmla="*/ 178696 h 178696"/>
                  <a:gd name="connsiteX4" fmla="*/ 60172 w 138516"/>
                  <a:gd name="connsiteY4" fmla="*/ 175070 h 178696"/>
                  <a:gd name="connsiteX5" fmla="*/ 56537 w 138516"/>
                  <a:gd name="connsiteY5" fmla="*/ 166206 h 178696"/>
                  <a:gd name="connsiteX6" fmla="*/ 56537 w 138516"/>
                  <a:gd name="connsiteY6" fmla="*/ 23571 h 178696"/>
                  <a:gd name="connsiteX7" fmla="*/ 11711 w 138516"/>
                  <a:gd name="connsiteY7" fmla="*/ 23571 h 178696"/>
                  <a:gd name="connsiteX8" fmla="*/ 3231 w 138516"/>
                  <a:gd name="connsiteY8" fmla="*/ 20348 h 178696"/>
                  <a:gd name="connsiteX9" fmla="*/ 0 w 138516"/>
                  <a:gd name="connsiteY9" fmla="*/ 11685 h 178696"/>
                  <a:gd name="connsiteX10" fmla="*/ 3231 w 138516"/>
                  <a:gd name="connsiteY10" fmla="*/ 3223 h 178696"/>
                  <a:gd name="connsiteX11" fmla="*/ 11711 w 138516"/>
                  <a:gd name="connsiteY11" fmla="*/ 0 h 178696"/>
                  <a:gd name="connsiteX12" fmla="*/ 126806 w 138516"/>
                  <a:gd name="connsiteY12" fmla="*/ 0 h 178696"/>
                  <a:gd name="connsiteX13" fmla="*/ 135286 w 138516"/>
                  <a:gd name="connsiteY13" fmla="*/ 3223 h 178696"/>
                  <a:gd name="connsiteX14" fmla="*/ 138517 w 138516"/>
                  <a:gd name="connsiteY14" fmla="*/ 11886 h 178696"/>
                  <a:gd name="connsiteX15" fmla="*/ 135286 w 138516"/>
                  <a:gd name="connsiteY15" fmla="*/ 20348 h 178696"/>
                  <a:gd name="connsiteX16" fmla="*/ 126806 w 138516"/>
                  <a:gd name="connsiteY16" fmla="*/ 23571 h 178696"/>
                  <a:gd name="connsiteX17" fmla="*/ 81979 w 138516"/>
                  <a:gd name="connsiteY17" fmla="*/ 2357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8516" h="178696">
                    <a:moveTo>
                      <a:pt x="81777" y="23571"/>
                    </a:moveTo>
                    <a:lnTo>
                      <a:pt x="81777" y="166206"/>
                    </a:lnTo>
                    <a:cubicBezTo>
                      <a:pt x="81777" y="169832"/>
                      <a:pt x="80566" y="172854"/>
                      <a:pt x="78143" y="175070"/>
                    </a:cubicBezTo>
                    <a:cubicBezTo>
                      <a:pt x="75720" y="177488"/>
                      <a:pt x="72691" y="178696"/>
                      <a:pt x="69056" y="178696"/>
                    </a:cubicBezTo>
                    <a:cubicBezTo>
                      <a:pt x="65422" y="178696"/>
                      <a:pt x="62393" y="177488"/>
                      <a:pt x="60172" y="175070"/>
                    </a:cubicBezTo>
                    <a:cubicBezTo>
                      <a:pt x="57749" y="172653"/>
                      <a:pt x="56537" y="169631"/>
                      <a:pt x="56537" y="166206"/>
                    </a:cubicBezTo>
                    <a:lnTo>
                      <a:pt x="56537" y="23571"/>
                    </a:lnTo>
                    <a:lnTo>
                      <a:pt x="11711" y="23571"/>
                    </a:lnTo>
                    <a:cubicBezTo>
                      <a:pt x="8279" y="23571"/>
                      <a:pt x="5452" y="22564"/>
                      <a:pt x="3231" y="20348"/>
                    </a:cubicBezTo>
                    <a:cubicBezTo>
                      <a:pt x="1010" y="18131"/>
                      <a:pt x="0" y="15311"/>
                      <a:pt x="0" y="11685"/>
                    </a:cubicBezTo>
                    <a:cubicBezTo>
                      <a:pt x="0" y="8058"/>
                      <a:pt x="1010" y="5439"/>
                      <a:pt x="3231" y="3223"/>
                    </a:cubicBezTo>
                    <a:cubicBezTo>
                      <a:pt x="5452" y="1007"/>
                      <a:pt x="8279" y="0"/>
                      <a:pt x="11711" y="0"/>
                    </a:cubicBezTo>
                    <a:lnTo>
                      <a:pt x="126806" y="0"/>
                    </a:lnTo>
                    <a:cubicBezTo>
                      <a:pt x="130238" y="0"/>
                      <a:pt x="133065" y="1007"/>
                      <a:pt x="135286" y="3223"/>
                    </a:cubicBezTo>
                    <a:cubicBezTo>
                      <a:pt x="137507" y="5439"/>
                      <a:pt x="138517" y="8260"/>
                      <a:pt x="138517" y="11886"/>
                    </a:cubicBezTo>
                    <a:cubicBezTo>
                      <a:pt x="138517" y="15512"/>
                      <a:pt x="137507" y="18131"/>
                      <a:pt x="135286" y="20348"/>
                    </a:cubicBezTo>
                    <a:cubicBezTo>
                      <a:pt x="133065" y="22564"/>
                      <a:pt x="130238" y="23571"/>
                      <a:pt x="126806" y="23571"/>
                    </a:cubicBezTo>
                    <a:lnTo>
                      <a:pt x="81979" y="2357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A5F22125-C6F2-EAD9-BC95-14D25CBDFF10}"/>
                  </a:ext>
                </a:extLst>
              </p:cNvPr>
              <p:cNvSpPr/>
              <p:nvPr/>
            </p:nvSpPr>
            <p:spPr>
              <a:xfrm>
                <a:off x="1723481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7E8E2E95-2B1E-5657-8280-FA9FDEB277F7}"/>
                  </a:ext>
                </a:extLst>
              </p:cNvPr>
              <p:cNvSpPr/>
              <p:nvPr/>
            </p:nvSpPr>
            <p:spPr>
              <a:xfrm>
                <a:off x="1936910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1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5E545681-E6E6-FC1D-ABE5-FEDAF1D6B771}"/>
                  </a:ext>
                </a:extLst>
              </p:cNvPr>
              <p:cNvSpPr/>
              <p:nvPr/>
            </p:nvSpPr>
            <p:spPr>
              <a:xfrm>
                <a:off x="2133782" y="3140028"/>
                <a:ext cx="115901" cy="178696"/>
              </a:xfrm>
              <a:custGeom>
                <a:avLst/>
                <a:gdLst>
                  <a:gd name="connsiteX0" fmla="*/ 0 w 115901"/>
                  <a:gd name="connsiteY0" fmla="*/ 11886 h 178696"/>
                  <a:gd name="connsiteX1" fmla="*/ 3433 w 115901"/>
                  <a:gd name="connsiteY1" fmla="*/ 3425 h 178696"/>
                  <a:gd name="connsiteX2" fmla="*/ 11913 w 115901"/>
                  <a:gd name="connsiteY2" fmla="*/ 0 h 178696"/>
                  <a:gd name="connsiteX3" fmla="*/ 103585 w 115901"/>
                  <a:gd name="connsiteY3" fmla="*/ 0 h 178696"/>
                  <a:gd name="connsiteX4" fmla="*/ 112267 w 115901"/>
                  <a:gd name="connsiteY4" fmla="*/ 3425 h 178696"/>
                  <a:gd name="connsiteX5" fmla="*/ 115700 w 115901"/>
                  <a:gd name="connsiteY5" fmla="*/ 12088 h 178696"/>
                  <a:gd name="connsiteX6" fmla="*/ 112267 w 115901"/>
                  <a:gd name="connsiteY6" fmla="*/ 20549 h 178696"/>
                  <a:gd name="connsiteX7" fmla="*/ 103787 w 115901"/>
                  <a:gd name="connsiteY7" fmla="*/ 23772 h 178696"/>
                  <a:gd name="connsiteX8" fmla="*/ 25442 w 115901"/>
                  <a:gd name="connsiteY8" fmla="*/ 23772 h 178696"/>
                  <a:gd name="connsiteX9" fmla="*/ 25442 w 115901"/>
                  <a:gd name="connsiteY9" fmla="*/ 77361 h 178696"/>
                  <a:gd name="connsiteX10" fmla="*/ 92479 w 115901"/>
                  <a:gd name="connsiteY10" fmla="*/ 77361 h 178696"/>
                  <a:gd name="connsiteX11" fmla="*/ 100960 w 115901"/>
                  <a:gd name="connsiteY11" fmla="*/ 80585 h 178696"/>
                  <a:gd name="connsiteX12" fmla="*/ 104392 w 115901"/>
                  <a:gd name="connsiteY12" fmla="*/ 89046 h 178696"/>
                  <a:gd name="connsiteX13" fmla="*/ 100960 w 115901"/>
                  <a:gd name="connsiteY13" fmla="*/ 97507 h 178696"/>
                  <a:gd name="connsiteX14" fmla="*/ 92479 w 115901"/>
                  <a:gd name="connsiteY14" fmla="*/ 100932 h 178696"/>
                  <a:gd name="connsiteX15" fmla="*/ 25442 w 115901"/>
                  <a:gd name="connsiteY15" fmla="*/ 100932 h 178696"/>
                  <a:gd name="connsiteX16" fmla="*/ 25442 w 115901"/>
                  <a:gd name="connsiteY16" fmla="*/ 154924 h 178696"/>
                  <a:gd name="connsiteX17" fmla="*/ 103787 w 115901"/>
                  <a:gd name="connsiteY17" fmla="*/ 154924 h 178696"/>
                  <a:gd name="connsiteX18" fmla="*/ 112469 w 115901"/>
                  <a:gd name="connsiteY18" fmla="*/ 158349 h 178696"/>
                  <a:gd name="connsiteX19" fmla="*/ 115902 w 115901"/>
                  <a:gd name="connsiteY19" fmla="*/ 167012 h 178696"/>
                  <a:gd name="connsiteX20" fmla="*/ 112469 w 115901"/>
                  <a:gd name="connsiteY20" fmla="*/ 175473 h 178696"/>
                  <a:gd name="connsiteX21" fmla="*/ 103989 w 115901"/>
                  <a:gd name="connsiteY21" fmla="*/ 178696 h 178696"/>
                  <a:gd name="connsiteX22" fmla="*/ 12317 w 115901"/>
                  <a:gd name="connsiteY22" fmla="*/ 178696 h 178696"/>
                  <a:gd name="connsiteX23" fmla="*/ 3837 w 115901"/>
                  <a:gd name="connsiteY23" fmla="*/ 175272 h 178696"/>
                  <a:gd name="connsiteX24" fmla="*/ 404 w 115901"/>
                  <a:gd name="connsiteY24" fmla="*/ 166810 h 178696"/>
                  <a:gd name="connsiteX25" fmla="*/ 404 w 115901"/>
                  <a:gd name="connsiteY25" fmla="*/ 1249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901" h="178696">
                    <a:moveTo>
                      <a:pt x="0" y="11886"/>
                    </a:move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3585" y="0"/>
                    </a:lnTo>
                    <a:cubicBezTo>
                      <a:pt x="107219" y="0"/>
                      <a:pt x="110046" y="1209"/>
                      <a:pt x="112267" y="3425"/>
                    </a:cubicBezTo>
                    <a:cubicBezTo>
                      <a:pt x="114488" y="5641"/>
                      <a:pt x="115700" y="8461"/>
                      <a:pt x="115700" y="12088"/>
                    </a:cubicBezTo>
                    <a:cubicBezTo>
                      <a:pt x="115700" y="15714"/>
                      <a:pt x="114488" y="18333"/>
                      <a:pt x="112267" y="20549"/>
                    </a:cubicBezTo>
                    <a:cubicBezTo>
                      <a:pt x="110046" y="22765"/>
                      <a:pt x="107219" y="23772"/>
                      <a:pt x="103787" y="23772"/>
                    </a:cubicBezTo>
                    <a:lnTo>
                      <a:pt x="25442" y="23772"/>
                    </a:lnTo>
                    <a:lnTo>
                      <a:pt x="25442" y="77361"/>
                    </a:lnTo>
                    <a:lnTo>
                      <a:pt x="92479" y="77361"/>
                    </a:lnTo>
                    <a:cubicBezTo>
                      <a:pt x="95912" y="77361"/>
                      <a:pt x="98739" y="78369"/>
                      <a:pt x="100960" y="80585"/>
                    </a:cubicBezTo>
                    <a:cubicBezTo>
                      <a:pt x="103181" y="82801"/>
                      <a:pt x="104392" y="85621"/>
                      <a:pt x="104392" y="89046"/>
                    </a:cubicBezTo>
                    <a:cubicBezTo>
                      <a:pt x="104392" y="92471"/>
                      <a:pt x="103181" y="95291"/>
                      <a:pt x="100960" y="97507"/>
                    </a:cubicBezTo>
                    <a:cubicBezTo>
                      <a:pt x="98739" y="99724"/>
                      <a:pt x="95912" y="100932"/>
                      <a:pt x="92479" y="100932"/>
                    </a:cubicBezTo>
                    <a:lnTo>
                      <a:pt x="25442" y="100932"/>
                    </a:lnTo>
                    <a:lnTo>
                      <a:pt x="25442" y="154924"/>
                    </a:lnTo>
                    <a:lnTo>
                      <a:pt x="103787" y="154924"/>
                    </a:lnTo>
                    <a:cubicBezTo>
                      <a:pt x="107421" y="154924"/>
                      <a:pt x="110248" y="156133"/>
                      <a:pt x="112469" y="158349"/>
                    </a:cubicBezTo>
                    <a:cubicBezTo>
                      <a:pt x="114690" y="160565"/>
                      <a:pt x="115902" y="163386"/>
                      <a:pt x="115902" y="167012"/>
                    </a:cubicBezTo>
                    <a:cubicBezTo>
                      <a:pt x="115902" y="170638"/>
                      <a:pt x="114690" y="173257"/>
                      <a:pt x="112469" y="175473"/>
                    </a:cubicBezTo>
                    <a:cubicBezTo>
                      <a:pt x="110248" y="177689"/>
                      <a:pt x="107421" y="178696"/>
                      <a:pt x="103989" y="178696"/>
                    </a:cubicBezTo>
                    <a:lnTo>
                      <a:pt x="12317" y="178696"/>
                    </a:lnTo>
                    <a:cubicBezTo>
                      <a:pt x="8885" y="178696"/>
                      <a:pt x="6058" y="177488"/>
                      <a:pt x="3837" y="175272"/>
                    </a:cubicBezTo>
                    <a:cubicBezTo>
                      <a:pt x="1615" y="173056"/>
                      <a:pt x="404" y="170235"/>
                      <a:pt x="404" y="166810"/>
                    </a:cubicBezTo>
                    <a:lnTo>
                      <a:pt x="404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11FCCBB6-F485-21F6-42C1-5A5069737750}"/>
                  </a:ext>
                </a:extLst>
              </p:cNvPr>
              <p:cNvSpPr/>
              <p:nvPr/>
            </p:nvSpPr>
            <p:spPr>
              <a:xfrm>
                <a:off x="2398498" y="3139424"/>
                <a:ext cx="25441" cy="179300"/>
              </a:xfrm>
              <a:custGeom>
                <a:avLst/>
                <a:gdLst>
                  <a:gd name="connsiteX0" fmla="*/ 0 w 25441"/>
                  <a:gd name="connsiteY0" fmla="*/ 12491 h 179300"/>
                  <a:gd name="connsiteX1" fmla="*/ 3635 w 25441"/>
                  <a:gd name="connsiteY1" fmla="*/ 3626 h 179300"/>
                  <a:gd name="connsiteX2" fmla="*/ 12721 w 25441"/>
                  <a:gd name="connsiteY2" fmla="*/ 0 h 179300"/>
                  <a:gd name="connsiteX3" fmla="*/ 21807 w 25441"/>
                  <a:gd name="connsiteY3" fmla="*/ 3626 h 179300"/>
                  <a:gd name="connsiteX4" fmla="*/ 25442 w 25441"/>
                  <a:gd name="connsiteY4" fmla="*/ 12491 h 179300"/>
                  <a:gd name="connsiteX5" fmla="*/ 25442 w 25441"/>
                  <a:gd name="connsiteY5" fmla="*/ 166810 h 179300"/>
                  <a:gd name="connsiteX6" fmla="*/ 21807 w 25441"/>
                  <a:gd name="connsiteY6" fmla="*/ 175675 h 179300"/>
                  <a:gd name="connsiteX7" fmla="*/ 12721 w 25441"/>
                  <a:gd name="connsiteY7" fmla="*/ 179301 h 179300"/>
                  <a:gd name="connsiteX8" fmla="*/ 3635 w 25441"/>
                  <a:gd name="connsiteY8" fmla="*/ 175675 h 179300"/>
                  <a:gd name="connsiteX9" fmla="*/ 0 w 25441"/>
                  <a:gd name="connsiteY9" fmla="*/ 166810 h 179300"/>
                  <a:gd name="connsiteX10" fmla="*/ 0 w 25441"/>
                  <a:gd name="connsiteY10" fmla="*/ 12491 h 17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41" h="179300">
                    <a:moveTo>
                      <a:pt x="0" y="12491"/>
                    </a:moveTo>
                    <a:cubicBezTo>
                      <a:pt x="0" y="8864"/>
                      <a:pt x="1211" y="5842"/>
                      <a:pt x="3635" y="3626"/>
                    </a:cubicBezTo>
                    <a:cubicBezTo>
                      <a:pt x="6057" y="1209"/>
                      <a:pt x="9086" y="0"/>
                      <a:pt x="12721" y="0"/>
                    </a:cubicBezTo>
                    <a:cubicBezTo>
                      <a:pt x="16355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66810"/>
                    </a:lnTo>
                    <a:cubicBezTo>
                      <a:pt x="25442" y="170436"/>
                      <a:pt x="24230" y="173459"/>
                      <a:pt x="21807" y="175675"/>
                    </a:cubicBezTo>
                    <a:cubicBezTo>
                      <a:pt x="19384" y="178092"/>
                      <a:pt x="16355" y="179301"/>
                      <a:pt x="12721" y="179301"/>
                    </a:cubicBezTo>
                    <a:cubicBezTo>
                      <a:pt x="9086" y="179301"/>
                      <a:pt x="6057" y="178092"/>
                      <a:pt x="3635" y="175675"/>
                    </a:cubicBezTo>
                    <a:cubicBezTo>
                      <a:pt x="1211" y="173257"/>
                      <a:pt x="0" y="170235"/>
                      <a:pt x="0" y="166810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C1C2E53C-3828-993F-84B0-5EEA6440132D}"/>
                  </a:ext>
                </a:extLst>
              </p:cNvPr>
              <p:cNvSpPr/>
              <p:nvPr/>
            </p:nvSpPr>
            <p:spPr>
              <a:xfrm>
                <a:off x="2489968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6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1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2 w 129834"/>
                  <a:gd name="connsiteY18" fmla="*/ 13297 h 184941"/>
                  <a:gd name="connsiteX19" fmla="*/ 64008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7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4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6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6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79" y="108789"/>
                      <a:pt x="76931" y="106775"/>
                    </a:cubicBezTo>
                    <a:cubicBezTo>
                      <a:pt x="71883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2" y="13297"/>
                    </a:cubicBezTo>
                    <a:cubicBezTo>
                      <a:pt x="30490" y="4432"/>
                      <a:pt x="45432" y="0"/>
                      <a:pt x="64008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1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7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69FB9233-1FCC-C98C-1501-A17E1DDBD05C}"/>
                  </a:ext>
                </a:extLst>
              </p:cNvPr>
              <p:cNvSpPr/>
              <p:nvPr/>
            </p:nvSpPr>
            <p:spPr>
              <a:xfrm>
                <a:off x="2768617" y="3139222"/>
                <a:ext cx="151641" cy="179905"/>
              </a:xfrm>
              <a:custGeom>
                <a:avLst/>
                <a:gdLst>
                  <a:gd name="connsiteX0" fmla="*/ 139123 w 151641"/>
                  <a:gd name="connsiteY0" fmla="*/ 202 h 179905"/>
                  <a:gd name="connsiteX1" fmla="*/ 148209 w 151641"/>
                  <a:gd name="connsiteY1" fmla="*/ 3828 h 179905"/>
                  <a:gd name="connsiteX2" fmla="*/ 151642 w 151641"/>
                  <a:gd name="connsiteY2" fmla="*/ 12692 h 179905"/>
                  <a:gd name="connsiteX3" fmla="*/ 151642 w 151641"/>
                  <a:gd name="connsiteY3" fmla="*/ 163990 h 179905"/>
                  <a:gd name="connsiteX4" fmla="*/ 148007 w 151641"/>
                  <a:gd name="connsiteY4" fmla="*/ 175675 h 179905"/>
                  <a:gd name="connsiteX5" fmla="*/ 138113 w 151641"/>
                  <a:gd name="connsiteY5" fmla="*/ 179906 h 179905"/>
                  <a:gd name="connsiteX6" fmla="*/ 127007 w 151641"/>
                  <a:gd name="connsiteY6" fmla="*/ 176682 h 179905"/>
                  <a:gd name="connsiteX7" fmla="*/ 117113 w 151641"/>
                  <a:gd name="connsiteY7" fmla="*/ 166206 h 179905"/>
                  <a:gd name="connsiteX8" fmla="*/ 25442 w 151641"/>
                  <a:gd name="connsiteY8" fmla="*/ 44120 h 179905"/>
                  <a:gd name="connsiteX9" fmla="*/ 25442 w 151641"/>
                  <a:gd name="connsiteY9" fmla="*/ 167012 h 179905"/>
                  <a:gd name="connsiteX10" fmla="*/ 21807 w 151641"/>
                  <a:gd name="connsiteY10" fmla="*/ 175876 h 179905"/>
                  <a:gd name="connsiteX11" fmla="*/ 12519 w 151641"/>
                  <a:gd name="connsiteY11" fmla="*/ 179503 h 179905"/>
                  <a:gd name="connsiteX12" fmla="*/ 3635 w 151641"/>
                  <a:gd name="connsiteY12" fmla="*/ 175876 h 179905"/>
                  <a:gd name="connsiteX13" fmla="*/ 0 w 151641"/>
                  <a:gd name="connsiteY13" fmla="*/ 167012 h 179905"/>
                  <a:gd name="connsiteX14" fmla="*/ 0 w 151641"/>
                  <a:gd name="connsiteY14" fmla="*/ 16117 h 179905"/>
                  <a:gd name="connsiteX15" fmla="*/ 3836 w 151641"/>
                  <a:gd name="connsiteY15" fmla="*/ 4231 h 179905"/>
                  <a:gd name="connsiteX16" fmla="*/ 14538 w 151641"/>
                  <a:gd name="connsiteY16" fmla="*/ 0 h 179905"/>
                  <a:gd name="connsiteX17" fmla="*/ 24634 w 151641"/>
                  <a:gd name="connsiteY17" fmla="*/ 3223 h 179905"/>
                  <a:gd name="connsiteX18" fmla="*/ 33317 w 151641"/>
                  <a:gd name="connsiteY18" fmla="*/ 13095 h 179905"/>
                  <a:gd name="connsiteX19" fmla="*/ 126200 w 151641"/>
                  <a:gd name="connsiteY19" fmla="*/ 137397 h 179905"/>
                  <a:gd name="connsiteX20" fmla="*/ 126200 w 151641"/>
                  <a:gd name="connsiteY20" fmla="*/ 12692 h 179905"/>
                  <a:gd name="connsiteX21" fmla="*/ 129834 w 151641"/>
                  <a:gd name="connsiteY21" fmla="*/ 3828 h 179905"/>
                  <a:gd name="connsiteX22" fmla="*/ 138719 w 151641"/>
                  <a:gd name="connsiteY22" fmla="*/ 202 h 17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641" h="179905">
                    <a:moveTo>
                      <a:pt x="139123" y="202"/>
                    </a:moveTo>
                    <a:cubicBezTo>
                      <a:pt x="142757" y="202"/>
                      <a:pt x="145786" y="1410"/>
                      <a:pt x="148209" y="3828"/>
                    </a:cubicBezTo>
                    <a:cubicBezTo>
                      <a:pt x="150430" y="6245"/>
                      <a:pt x="151642" y="9267"/>
                      <a:pt x="151642" y="12692"/>
                    </a:cubicBezTo>
                    <a:lnTo>
                      <a:pt x="151642" y="163990"/>
                    </a:lnTo>
                    <a:cubicBezTo>
                      <a:pt x="151642" y="168825"/>
                      <a:pt x="150430" y="172653"/>
                      <a:pt x="148007" y="175675"/>
                    </a:cubicBezTo>
                    <a:cubicBezTo>
                      <a:pt x="145584" y="178495"/>
                      <a:pt x="142353" y="179906"/>
                      <a:pt x="138113" y="179906"/>
                    </a:cubicBezTo>
                    <a:cubicBezTo>
                      <a:pt x="133671" y="179906"/>
                      <a:pt x="129834" y="178898"/>
                      <a:pt x="127007" y="176682"/>
                    </a:cubicBezTo>
                    <a:cubicBezTo>
                      <a:pt x="124180" y="174667"/>
                      <a:pt x="120748" y="171041"/>
                      <a:pt x="117113" y="166206"/>
                    </a:cubicBezTo>
                    <a:lnTo>
                      <a:pt x="25442" y="44120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4"/>
                      <a:pt x="16355" y="179503"/>
                      <a:pt x="12519" y="179503"/>
                    </a:cubicBezTo>
                    <a:cubicBezTo>
                      <a:pt x="8683" y="179503"/>
                      <a:pt x="5856" y="178294"/>
                      <a:pt x="3635" y="175876"/>
                    </a:cubicBezTo>
                    <a:cubicBezTo>
                      <a:pt x="1211" y="173459"/>
                      <a:pt x="0" y="170437"/>
                      <a:pt x="0" y="167012"/>
                    </a:cubicBezTo>
                    <a:lnTo>
                      <a:pt x="0" y="16117"/>
                    </a:lnTo>
                    <a:cubicBezTo>
                      <a:pt x="0" y="11080"/>
                      <a:pt x="1211" y="7051"/>
                      <a:pt x="3836" y="4231"/>
                    </a:cubicBezTo>
                    <a:cubicBezTo>
                      <a:pt x="6461" y="1410"/>
                      <a:pt x="9894" y="0"/>
                      <a:pt x="14538" y="0"/>
                    </a:cubicBezTo>
                    <a:cubicBezTo>
                      <a:pt x="18577" y="0"/>
                      <a:pt x="21807" y="1007"/>
                      <a:pt x="24634" y="3223"/>
                    </a:cubicBezTo>
                    <a:cubicBezTo>
                      <a:pt x="27461" y="5238"/>
                      <a:pt x="30288" y="8663"/>
                      <a:pt x="33317" y="13095"/>
                    </a:cubicBezTo>
                    <a:lnTo>
                      <a:pt x="126200" y="137397"/>
                    </a:lnTo>
                    <a:lnTo>
                      <a:pt x="126200" y="12692"/>
                    </a:lnTo>
                    <a:cubicBezTo>
                      <a:pt x="126200" y="9066"/>
                      <a:pt x="127411" y="6044"/>
                      <a:pt x="129834" y="3828"/>
                    </a:cubicBezTo>
                    <a:cubicBezTo>
                      <a:pt x="132257" y="1410"/>
                      <a:pt x="135286" y="202"/>
                      <a:pt x="138719" y="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A927418D-881A-41B2-3B65-1C29AB7330F4}"/>
                  </a:ext>
                </a:extLst>
              </p:cNvPr>
              <p:cNvSpPr/>
              <p:nvPr/>
            </p:nvSpPr>
            <p:spPr>
              <a:xfrm>
                <a:off x="2985277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4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D551136D-5A53-0871-2A7D-711B5F43CEF4}"/>
                  </a:ext>
                </a:extLst>
              </p:cNvPr>
              <p:cNvSpPr/>
              <p:nvPr/>
            </p:nvSpPr>
            <p:spPr>
              <a:xfrm>
                <a:off x="3209410" y="3138814"/>
                <a:ext cx="257661" cy="180313"/>
              </a:xfrm>
              <a:custGeom>
                <a:avLst/>
                <a:gdLst>
                  <a:gd name="connsiteX0" fmla="*/ 244926 w 257661"/>
                  <a:gd name="connsiteY0" fmla="*/ 408 h 180313"/>
                  <a:gd name="connsiteX1" fmla="*/ 255830 w 257661"/>
                  <a:gd name="connsiteY1" fmla="*/ 6653 h 180313"/>
                  <a:gd name="connsiteX2" fmla="*/ 256435 w 257661"/>
                  <a:gd name="connsiteY2" fmla="*/ 21159 h 180313"/>
                  <a:gd name="connsiteX3" fmla="*/ 208782 w 257661"/>
                  <a:gd name="connsiteY3" fmla="*/ 166010 h 180313"/>
                  <a:gd name="connsiteX4" fmla="*/ 188590 w 257661"/>
                  <a:gd name="connsiteY4" fmla="*/ 180314 h 180313"/>
                  <a:gd name="connsiteX5" fmla="*/ 169206 w 257661"/>
                  <a:gd name="connsiteY5" fmla="*/ 165607 h 180313"/>
                  <a:gd name="connsiteX6" fmla="*/ 128418 w 257661"/>
                  <a:gd name="connsiteY6" fmla="*/ 32642 h 180313"/>
                  <a:gd name="connsiteX7" fmla="*/ 87429 w 257661"/>
                  <a:gd name="connsiteY7" fmla="*/ 166010 h 180313"/>
                  <a:gd name="connsiteX8" fmla="*/ 68448 w 257661"/>
                  <a:gd name="connsiteY8" fmla="*/ 180112 h 180313"/>
                  <a:gd name="connsiteX9" fmla="*/ 48862 w 257661"/>
                  <a:gd name="connsiteY9" fmla="*/ 166211 h 180313"/>
                  <a:gd name="connsiteX10" fmla="*/ 1209 w 257661"/>
                  <a:gd name="connsiteY10" fmla="*/ 20756 h 180313"/>
                  <a:gd name="connsiteX11" fmla="*/ 2016 w 257661"/>
                  <a:gd name="connsiteY11" fmla="*/ 6049 h 180313"/>
                  <a:gd name="connsiteX12" fmla="*/ 13526 w 257661"/>
                  <a:gd name="connsiteY12" fmla="*/ 207 h 180313"/>
                  <a:gd name="connsiteX13" fmla="*/ 28670 w 257661"/>
                  <a:gd name="connsiteY13" fmla="*/ 12899 h 180313"/>
                  <a:gd name="connsiteX14" fmla="*/ 68852 w 257661"/>
                  <a:gd name="connsiteY14" fmla="*/ 148684 h 180313"/>
                  <a:gd name="connsiteX15" fmla="*/ 108630 w 257661"/>
                  <a:gd name="connsiteY15" fmla="*/ 17935 h 180313"/>
                  <a:gd name="connsiteX16" fmla="*/ 129630 w 257661"/>
                  <a:gd name="connsiteY16" fmla="*/ 207 h 180313"/>
                  <a:gd name="connsiteX17" fmla="*/ 142957 w 257661"/>
                  <a:gd name="connsiteY17" fmla="*/ 4437 h 180313"/>
                  <a:gd name="connsiteX18" fmla="*/ 150226 w 257661"/>
                  <a:gd name="connsiteY18" fmla="*/ 17935 h 180313"/>
                  <a:gd name="connsiteX19" fmla="*/ 190407 w 257661"/>
                  <a:gd name="connsiteY19" fmla="*/ 148684 h 180313"/>
                  <a:gd name="connsiteX20" fmla="*/ 228166 w 257661"/>
                  <a:gd name="connsiteY20" fmla="*/ 16525 h 180313"/>
                  <a:gd name="connsiteX21" fmla="*/ 244926 w 257661"/>
                  <a:gd name="connsiteY21" fmla="*/ 5 h 1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7661" h="180313">
                    <a:moveTo>
                      <a:pt x="244926" y="408"/>
                    </a:moveTo>
                    <a:cubicBezTo>
                      <a:pt x="249974" y="610"/>
                      <a:pt x="253608" y="2826"/>
                      <a:pt x="255830" y="6653"/>
                    </a:cubicBezTo>
                    <a:cubicBezTo>
                      <a:pt x="258051" y="10481"/>
                      <a:pt x="258252" y="15316"/>
                      <a:pt x="256435" y="21159"/>
                    </a:cubicBezTo>
                    <a:lnTo>
                      <a:pt x="208782" y="166010"/>
                    </a:lnTo>
                    <a:cubicBezTo>
                      <a:pt x="205754" y="175680"/>
                      <a:pt x="198888" y="180314"/>
                      <a:pt x="188590" y="180314"/>
                    </a:cubicBezTo>
                    <a:cubicBezTo>
                      <a:pt x="178292" y="180314"/>
                      <a:pt x="171831" y="175478"/>
                      <a:pt x="169206" y="165607"/>
                    </a:cubicBezTo>
                    <a:lnTo>
                      <a:pt x="128418" y="32642"/>
                    </a:lnTo>
                    <a:lnTo>
                      <a:pt x="87429" y="166010"/>
                    </a:lnTo>
                    <a:cubicBezTo>
                      <a:pt x="85005" y="175478"/>
                      <a:pt x="78746" y="180112"/>
                      <a:pt x="68448" y="180112"/>
                    </a:cubicBezTo>
                    <a:cubicBezTo>
                      <a:pt x="58150" y="180112"/>
                      <a:pt x="51891" y="175478"/>
                      <a:pt x="48862" y="166211"/>
                    </a:cubicBezTo>
                    <a:lnTo>
                      <a:pt x="1209" y="20756"/>
                    </a:lnTo>
                    <a:cubicBezTo>
                      <a:pt x="-608" y="14510"/>
                      <a:pt x="-407" y="9675"/>
                      <a:pt x="2016" y="6049"/>
                    </a:cubicBezTo>
                    <a:cubicBezTo>
                      <a:pt x="4440" y="2423"/>
                      <a:pt x="8276" y="408"/>
                      <a:pt x="13526" y="207"/>
                    </a:cubicBezTo>
                    <a:cubicBezTo>
                      <a:pt x="21401" y="5"/>
                      <a:pt x="26449" y="4236"/>
                      <a:pt x="28670" y="12899"/>
                    </a:cubicBezTo>
                    <a:lnTo>
                      <a:pt x="68852" y="148684"/>
                    </a:lnTo>
                    <a:lnTo>
                      <a:pt x="108630" y="17935"/>
                    </a:lnTo>
                    <a:cubicBezTo>
                      <a:pt x="111659" y="6049"/>
                      <a:pt x="118524" y="207"/>
                      <a:pt x="129630" y="207"/>
                    </a:cubicBezTo>
                    <a:cubicBezTo>
                      <a:pt x="135082" y="207"/>
                      <a:pt x="139524" y="1617"/>
                      <a:pt x="142957" y="4437"/>
                    </a:cubicBezTo>
                    <a:cubicBezTo>
                      <a:pt x="146389" y="7258"/>
                      <a:pt x="148812" y="11892"/>
                      <a:pt x="150226" y="17935"/>
                    </a:cubicBezTo>
                    <a:lnTo>
                      <a:pt x="190407" y="148684"/>
                    </a:lnTo>
                    <a:lnTo>
                      <a:pt x="228166" y="16525"/>
                    </a:lnTo>
                    <a:cubicBezTo>
                      <a:pt x="230590" y="5243"/>
                      <a:pt x="236041" y="-196"/>
                      <a:pt x="24492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1F7F8B49-3A9E-8710-43C7-47EAD79A31BF}"/>
                  </a:ext>
                </a:extLst>
              </p:cNvPr>
              <p:cNvSpPr/>
              <p:nvPr/>
            </p:nvSpPr>
            <p:spPr>
              <a:xfrm>
                <a:off x="3724303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2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0AFB99F5-1A12-FE09-265A-44032BF1FF50}"/>
                  </a:ext>
                </a:extLst>
              </p:cNvPr>
              <p:cNvSpPr/>
              <p:nvPr/>
            </p:nvSpPr>
            <p:spPr>
              <a:xfrm>
                <a:off x="3936924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4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4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5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0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2" y="179502"/>
                      <a:pt x="5856" y="178293"/>
                      <a:pt x="3634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4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5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13A3051C-5083-B646-617B-88C425F1186A}"/>
                  </a:ext>
                </a:extLst>
              </p:cNvPr>
              <p:cNvSpPr/>
              <p:nvPr/>
            </p:nvSpPr>
            <p:spPr>
              <a:xfrm>
                <a:off x="4105527" y="3136805"/>
                <a:ext cx="155680" cy="184941"/>
              </a:xfrm>
              <a:custGeom>
                <a:avLst/>
                <a:gdLst>
                  <a:gd name="connsiteX0" fmla="*/ 26452 w 155680"/>
                  <a:gd name="connsiteY0" fmla="*/ 92471 h 184941"/>
                  <a:gd name="connsiteX1" fmla="*/ 35134 w 155680"/>
                  <a:gd name="connsiteY1" fmla="*/ 126317 h 184941"/>
                  <a:gd name="connsiteX2" fmla="*/ 59163 w 155680"/>
                  <a:gd name="connsiteY2" fmla="*/ 150895 h 184941"/>
                  <a:gd name="connsiteX3" fmla="*/ 93085 w 155680"/>
                  <a:gd name="connsiteY3" fmla="*/ 159961 h 184941"/>
                  <a:gd name="connsiteX4" fmla="*/ 130440 w 155680"/>
                  <a:gd name="connsiteY4" fmla="*/ 153312 h 184941"/>
                  <a:gd name="connsiteX5" fmla="*/ 130440 w 155680"/>
                  <a:gd name="connsiteY5" fmla="*/ 102343 h 184941"/>
                  <a:gd name="connsiteX6" fmla="*/ 134075 w 155680"/>
                  <a:gd name="connsiteY6" fmla="*/ 93277 h 184941"/>
                  <a:gd name="connsiteX7" fmla="*/ 143161 w 155680"/>
                  <a:gd name="connsiteY7" fmla="*/ 89650 h 184941"/>
                  <a:gd name="connsiteX8" fmla="*/ 152045 w 155680"/>
                  <a:gd name="connsiteY8" fmla="*/ 93277 h 184941"/>
                  <a:gd name="connsiteX9" fmla="*/ 155680 w 155680"/>
                  <a:gd name="connsiteY9" fmla="*/ 102343 h 184941"/>
                  <a:gd name="connsiteX10" fmla="*/ 155680 w 155680"/>
                  <a:gd name="connsiteY10" fmla="*/ 151701 h 184941"/>
                  <a:gd name="connsiteX11" fmla="*/ 137911 w 155680"/>
                  <a:gd name="connsiteY11" fmla="*/ 175876 h 184941"/>
                  <a:gd name="connsiteX12" fmla="*/ 91672 w 155680"/>
                  <a:gd name="connsiteY12" fmla="*/ 184942 h 184941"/>
                  <a:gd name="connsiteX13" fmla="*/ 45028 w 155680"/>
                  <a:gd name="connsiteY13" fmla="*/ 172451 h 184941"/>
                  <a:gd name="connsiteX14" fmla="*/ 11913 w 155680"/>
                  <a:gd name="connsiteY14" fmla="*/ 138807 h 184941"/>
                  <a:gd name="connsiteX15" fmla="*/ 0 w 155680"/>
                  <a:gd name="connsiteY15" fmla="*/ 92471 h 184941"/>
                  <a:gd name="connsiteX16" fmla="*/ 11711 w 155680"/>
                  <a:gd name="connsiteY16" fmla="*/ 45933 h 184941"/>
                  <a:gd name="connsiteX17" fmla="*/ 44826 w 155680"/>
                  <a:gd name="connsiteY17" fmla="*/ 12491 h 184941"/>
                  <a:gd name="connsiteX18" fmla="*/ 93691 w 155680"/>
                  <a:gd name="connsiteY18" fmla="*/ 0 h 184941"/>
                  <a:gd name="connsiteX19" fmla="*/ 117517 w 155680"/>
                  <a:gd name="connsiteY19" fmla="*/ 2619 h 184941"/>
                  <a:gd name="connsiteX20" fmla="*/ 137305 w 155680"/>
                  <a:gd name="connsiteY20" fmla="*/ 9469 h 184941"/>
                  <a:gd name="connsiteX21" fmla="*/ 150228 w 155680"/>
                  <a:gd name="connsiteY21" fmla="*/ 18736 h 184941"/>
                  <a:gd name="connsiteX22" fmla="*/ 155074 w 155680"/>
                  <a:gd name="connsiteY22" fmla="*/ 28608 h 184941"/>
                  <a:gd name="connsiteX23" fmla="*/ 151844 w 155680"/>
                  <a:gd name="connsiteY23" fmla="*/ 36465 h 184941"/>
                  <a:gd name="connsiteX24" fmla="*/ 143767 w 155680"/>
                  <a:gd name="connsiteY24" fmla="*/ 39285 h 184941"/>
                  <a:gd name="connsiteX25" fmla="*/ 135286 w 155680"/>
                  <a:gd name="connsiteY25" fmla="*/ 37069 h 184941"/>
                  <a:gd name="connsiteX26" fmla="*/ 124988 w 155680"/>
                  <a:gd name="connsiteY26" fmla="*/ 32032 h 184941"/>
                  <a:gd name="connsiteX27" fmla="*/ 110854 w 155680"/>
                  <a:gd name="connsiteY27" fmla="*/ 26996 h 184941"/>
                  <a:gd name="connsiteX28" fmla="*/ 91470 w 155680"/>
                  <a:gd name="connsiteY28" fmla="*/ 24780 h 184941"/>
                  <a:gd name="connsiteX29" fmla="*/ 57951 w 155680"/>
                  <a:gd name="connsiteY29" fmla="*/ 33845 h 184941"/>
                  <a:gd name="connsiteX30" fmla="*/ 34932 w 155680"/>
                  <a:gd name="connsiteY30" fmla="*/ 58424 h 184941"/>
                  <a:gd name="connsiteX31" fmla="*/ 26855 w 155680"/>
                  <a:gd name="connsiteY31" fmla="*/ 9247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5680" h="184941">
                    <a:moveTo>
                      <a:pt x="26452" y="92471"/>
                    </a:moveTo>
                    <a:cubicBezTo>
                      <a:pt x="26452" y="104760"/>
                      <a:pt x="29279" y="116042"/>
                      <a:pt x="35134" y="126317"/>
                    </a:cubicBezTo>
                    <a:cubicBezTo>
                      <a:pt x="40990" y="136591"/>
                      <a:pt x="48865" y="144851"/>
                      <a:pt x="59163" y="150895"/>
                    </a:cubicBezTo>
                    <a:cubicBezTo>
                      <a:pt x="69460" y="156939"/>
                      <a:pt x="80768" y="159961"/>
                      <a:pt x="93085" y="159961"/>
                    </a:cubicBezTo>
                    <a:cubicBezTo>
                      <a:pt x="107421" y="159961"/>
                      <a:pt x="119940" y="157745"/>
                      <a:pt x="130440" y="153312"/>
                    </a:cubicBezTo>
                    <a:lnTo>
                      <a:pt x="130440" y="102343"/>
                    </a:lnTo>
                    <a:cubicBezTo>
                      <a:pt x="130440" y="98716"/>
                      <a:pt x="131652" y="95493"/>
                      <a:pt x="134075" y="93277"/>
                    </a:cubicBezTo>
                    <a:cubicBezTo>
                      <a:pt x="136498" y="90859"/>
                      <a:pt x="139527" y="89650"/>
                      <a:pt x="143161" y="89650"/>
                    </a:cubicBezTo>
                    <a:cubicBezTo>
                      <a:pt x="146796" y="89650"/>
                      <a:pt x="149824" y="90859"/>
                      <a:pt x="152045" y="93277"/>
                    </a:cubicBezTo>
                    <a:cubicBezTo>
                      <a:pt x="154469" y="95694"/>
                      <a:pt x="155680" y="98716"/>
                      <a:pt x="155680" y="102343"/>
                    </a:cubicBezTo>
                    <a:lnTo>
                      <a:pt x="155680" y="151701"/>
                    </a:lnTo>
                    <a:cubicBezTo>
                      <a:pt x="155680" y="161774"/>
                      <a:pt x="149824" y="169832"/>
                      <a:pt x="137911" y="175876"/>
                    </a:cubicBezTo>
                    <a:cubicBezTo>
                      <a:pt x="125998" y="181920"/>
                      <a:pt x="110652" y="184942"/>
                      <a:pt x="91672" y="184942"/>
                    </a:cubicBezTo>
                    <a:cubicBezTo>
                      <a:pt x="74711" y="184942"/>
                      <a:pt x="59163" y="180711"/>
                      <a:pt x="45028" y="172451"/>
                    </a:cubicBezTo>
                    <a:cubicBezTo>
                      <a:pt x="30894" y="164191"/>
                      <a:pt x="19788" y="152909"/>
                      <a:pt x="11913" y="138807"/>
                    </a:cubicBezTo>
                    <a:cubicBezTo>
                      <a:pt x="3837" y="124705"/>
                      <a:pt x="0" y="109192"/>
                      <a:pt x="0" y="92471"/>
                    </a:cubicBezTo>
                    <a:cubicBezTo>
                      <a:pt x="0" y="75750"/>
                      <a:pt x="3837" y="59834"/>
                      <a:pt x="11711" y="45933"/>
                    </a:cubicBezTo>
                    <a:cubicBezTo>
                      <a:pt x="19384" y="31831"/>
                      <a:pt x="30490" y="20751"/>
                      <a:pt x="44826" y="12491"/>
                    </a:cubicBezTo>
                    <a:cubicBezTo>
                      <a:pt x="59163" y="4231"/>
                      <a:pt x="75518" y="0"/>
                      <a:pt x="93691" y="0"/>
                    </a:cubicBezTo>
                    <a:cubicBezTo>
                      <a:pt x="101768" y="0"/>
                      <a:pt x="109643" y="806"/>
                      <a:pt x="117517" y="2619"/>
                    </a:cubicBezTo>
                    <a:cubicBezTo>
                      <a:pt x="125190" y="4432"/>
                      <a:pt x="131854" y="6648"/>
                      <a:pt x="137305" y="9469"/>
                    </a:cubicBezTo>
                    <a:cubicBezTo>
                      <a:pt x="142757" y="12289"/>
                      <a:pt x="146997" y="15311"/>
                      <a:pt x="150228" y="18736"/>
                    </a:cubicBezTo>
                    <a:cubicBezTo>
                      <a:pt x="153459" y="22161"/>
                      <a:pt x="155074" y="25384"/>
                      <a:pt x="155074" y="28608"/>
                    </a:cubicBezTo>
                    <a:cubicBezTo>
                      <a:pt x="155074" y="32032"/>
                      <a:pt x="154065" y="34651"/>
                      <a:pt x="151844" y="36465"/>
                    </a:cubicBezTo>
                    <a:cubicBezTo>
                      <a:pt x="149824" y="38278"/>
                      <a:pt x="146997" y="39285"/>
                      <a:pt x="143767" y="39285"/>
                    </a:cubicBezTo>
                    <a:cubicBezTo>
                      <a:pt x="141546" y="39285"/>
                      <a:pt x="138719" y="38479"/>
                      <a:pt x="135286" y="37069"/>
                    </a:cubicBezTo>
                    <a:cubicBezTo>
                      <a:pt x="131854" y="35457"/>
                      <a:pt x="128421" y="33845"/>
                      <a:pt x="124988" y="32032"/>
                    </a:cubicBezTo>
                    <a:cubicBezTo>
                      <a:pt x="121556" y="30219"/>
                      <a:pt x="116912" y="28608"/>
                      <a:pt x="110854" y="26996"/>
                    </a:cubicBezTo>
                    <a:cubicBezTo>
                      <a:pt x="104796" y="25384"/>
                      <a:pt x="98335" y="24780"/>
                      <a:pt x="91470" y="24780"/>
                    </a:cubicBezTo>
                    <a:cubicBezTo>
                      <a:pt x="78951" y="24780"/>
                      <a:pt x="67845" y="27802"/>
                      <a:pt x="57951" y="33845"/>
                    </a:cubicBezTo>
                    <a:cubicBezTo>
                      <a:pt x="48057" y="39889"/>
                      <a:pt x="40182" y="48149"/>
                      <a:pt x="34932" y="58424"/>
                    </a:cubicBezTo>
                    <a:cubicBezTo>
                      <a:pt x="29480" y="68699"/>
                      <a:pt x="26855" y="80182"/>
                      <a:pt x="26855" y="9247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2AB255F3-8A22-3972-7B6F-461B86B9FD5C}"/>
                  </a:ext>
                </a:extLst>
              </p:cNvPr>
              <p:cNvSpPr/>
              <p:nvPr/>
            </p:nvSpPr>
            <p:spPr>
              <a:xfrm>
                <a:off x="4409012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7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2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3 w 129834"/>
                  <a:gd name="connsiteY18" fmla="*/ 13297 h 184941"/>
                  <a:gd name="connsiteX19" fmla="*/ 64009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8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5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7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7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80" y="108789"/>
                      <a:pt x="76932" y="106775"/>
                    </a:cubicBezTo>
                    <a:cubicBezTo>
                      <a:pt x="71884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3" y="13297"/>
                    </a:cubicBezTo>
                    <a:cubicBezTo>
                      <a:pt x="30490" y="4432"/>
                      <a:pt x="45432" y="0"/>
                      <a:pt x="64009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2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8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E95F4FA3-0BBC-57F6-25C8-C62EE861E36E}"/>
                  </a:ext>
                </a:extLst>
              </p:cNvPr>
              <p:cNvSpPr/>
              <p:nvPr/>
            </p:nvSpPr>
            <p:spPr>
              <a:xfrm>
                <a:off x="4590538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5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5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6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1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3" y="179502"/>
                      <a:pt x="5856" y="178293"/>
                      <a:pt x="3635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5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6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F6379655-703A-A562-9827-3232C071DD2A}"/>
                  </a:ext>
                </a:extLst>
              </p:cNvPr>
              <p:cNvSpPr/>
              <p:nvPr/>
            </p:nvSpPr>
            <p:spPr>
              <a:xfrm>
                <a:off x="4753285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2" name="Graphic 74">
                <a:extLst>
                  <a:ext uri="{FF2B5EF4-FFF2-40B4-BE49-F238E27FC236}">
                    <a16:creationId xmlns:a16="http://schemas.microsoft.com/office/drawing/2014/main" id="{5A140D29-4F33-5262-0AEF-F8223E47A2E4}"/>
                  </a:ext>
                </a:extLst>
              </p:cNvPr>
              <p:cNvGrpSpPr/>
              <p:nvPr/>
            </p:nvGrpSpPr>
            <p:grpSpPr>
              <a:xfrm>
                <a:off x="5011217" y="3125120"/>
                <a:ext cx="339750" cy="196626"/>
                <a:chOff x="5011217" y="3125120"/>
                <a:chExt cx="339750" cy="196626"/>
              </a:xfrm>
              <a:solidFill>
                <a:srgbClr val="00D1BA"/>
              </a:solidFill>
            </p:grpSpPr>
            <p:sp>
              <p:nvSpPr>
                <p:cNvPr id="224" name="Freeform 223">
                  <a:extLst>
                    <a:ext uri="{FF2B5EF4-FFF2-40B4-BE49-F238E27FC236}">
                      <a16:creationId xmlns:a16="http://schemas.microsoft.com/office/drawing/2014/main" id="{63193B09-BAF5-18A3-F506-7C97004254B2}"/>
                    </a:ext>
                  </a:extLst>
                </p:cNvPr>
                <p:cNvSpPr/>
                <p:nvPr/>
              </p:nvSpPr>
              <p:spPr>
                <a:xfrm>
                  <a:off x="5011217" y="3125120"/>
                  <a:ext cx="29346" cy="61042"/>
                </a:xfrm>
                <a:custGeom>
                  <a:avLst/>
                  <a:gdLst>
                    <a:gd name="connsiteX0" fmla="*/ 28996 w 29346"/>
                    <a:gd name="connsiteY0" fmla="*/ 47948 h 61042"/>
                    <a:gd name="connsiteX1" fmla="*/ 27380 w 29346"/>
                    <a:gd name="connsiteY1" fmla="*/ 57417 h 61042"/>
                    <a:gd name="connsiteX2" fmla="*/ 18900 w 29346"/>
                    <a:gd name="connsiteY2" fmla="*/ 61043 h 61042"/>
                    <a:gd name="connsiteX3" fmla="*/ 10217 w 29346"/>
                    <a:gd name="connsiteY3" fmla="*/ 57618 h 61042"/>
                    <a:gd name="connsiteX4" fmla="*/ 5977 w 29346"/>
                    <a:gd name="connsiteY4" fmla="*/ 48552 h 61042"/>
                    <a:gd name="connsiteX5" fmla="*/ 121 w 29346"/>
                    <a:gd name="connsiteY5" fmla="*/ 9872 h 61042"/>
                    <a:gd name="connsiteX6" fmla="*/ 1939 w 29346"/>
                    <a:gd name="connsiteY6" fmla="*/ 2619 h 61042"/>
                    <a:gd name="connsiteX7" fmla="*/ 8400 w 29346"/>
                    <a:gd name="connsiteY7" fmla="*/ 0 h 61042"/>
                    <a:gd name="connsiteX8" fmla="*/ 19304 w 29346"/>
                    <a:gd name="connsiteY8" fmla="*/ 9469 h 61042"/>
                    <a:gd name="connsiteX9" fmla="*/ 28794 w 29346"/>
                    <a:gd name="connsiteY9" fmla="*/ 48149 h 61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46" h="61042">
                      <a:moveTo>
                        <a:pt x="28996" y="47948"/>
                      </a:moveTo>
                      <a:cubicBezTo>
                        <a:pt x="29803" y="51776"/>
                        <a:pt x="29198" y="54798"/>
                        <a:pt x="27380" y="57417"/>
                      </a:cubicBezTo>
                      <a:cubicBezTo>
                        <a:pt x="25563" y="59834"/>
                        <a:pt x="22736" y="61043"/>
                        <a:pt x="18900" y="61043"/>
                      </a:cubicBezTo>
                      <a:cubicBezTo>
                        <a:pt x="15265" y="61043"/>
                        <a:pt x="12438" y="60036"/>
                        <a:pt x="10217" y="57618"/>
                      </a:cubicBezTo>
                      <a:cubicBezTo>
                        <a:pt x="7996" y="55402"/>
                        <a:pt x="6583" y="52380"/>
                        <a:pt x="5977" y="48552"/>
                      </a:cubicBezTo>
                      <a:lnTo>
                        <a:pt x="121" y="9872"/>
                      </a:lnTo>
                      <a:cubicBezTo>
                        <a:pt x="-283" y="6850"/>
                        <a:pt x="323" y="4432"/>
                        <a:pt x="1939" y="2619"/>
                      </a:cubicBezTo>
                      <a:cubicBezTo>
                        <a:pt x="3554" y="806"/>
                        <a:pt x="5573" y="0"/>
                        <a:pt x="8400" y="0"/>
                      </a:cubicBezTo>
                      <a:cubicBezTo>
                        <a:pt x="14054" y="0"/>
                        <a:pt x="17688" y="3223"/>
                        <a:pt x="19304" y="9469"/>
                      </a:cubicBezTo>
                      <a:lnTo>
                        <a:pt x="28794" y="4814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5" name="Freeform 224">
                  <a:extLst>
                    <a:ext uri="{FF2B5EF4-FFF2-40B4-BE49-F238E27FC236}">
                      <a16:creationId xmlns:a16="http://schemas.microsoft.com/office/drawing/2014/main" id="{F1985DE1-720D-C911-C777-7B4CFBAFA908}"/>
                    </a:ext>
                  </a:extLst>
                </p:cNvPr>
                <p:cNvSpPr/>
                <p:nvPr/>
              </p:nvSpPr>
              <p:spPr>
                <a:xfrm>
                  <a:off x="5073529" y="3137208"/>
                  <a:ext cx="121151" cy="181516"/>
                </a:xfrm>
                <a:custGeom>
                  <a:avLst/>
                  <a:gdLst>
                    <a:gd name="connsiteX0" fmla="*/ 8683 w 121151"/>
                    <a:gd name="connsiteY0" fmla="*/ 155327 h 181516"/>
                    <a:gd name="connsiteX1" fmla="*/ 70470 w 121151"/>
                    <a:gd name="connsiteY1" fmla="*/ 94888 h 181516"/>
                    <a:gd name="connsiteX2" fmla="*/ 87027 w 121151"/>
                    <a:gd name="connsiteY2" fmla="*/ 74138 h 181516"/>
                    <a:gd name="connsiteX3" fmla="*/ 92277 w 121151"/>
                    <a:gd name="connsiteY3" fmla="*/ 53790 h 181516"/>
                    <a:gd name="connsiteX4" fmla="*/ 82787 w 121151"/>
                    <a:gd name="connsiteY4" fmla="*/ 31831 h 181516"/>
                    <a:gd name="connsiteX5" fmla="*/ 58759 w 121151"/>
                    <a:gd name="connsiteY5" fmla="*/ 22765 h 181516"/>
                    <a:gd name="connsiteX6" fmla="*/ 43817 w 121151"/>
                    <a:gd name="connsiteY6" fmla="*/ 25183 h 181516"/>
                    <a:gd name="connsiteX7" fmla="*/ 32509 w 121151"/>
                    <a:gd name="connsiteY7" fmla="*/ 31025 h 181516"/>
                    <a:gd name="connsiteX8" fmla="*/ 24432 w 121151"/>
                    <a:gd name="connsiteY8" fmla="*/ 37875 h 181516"/>
                    <a:gd name="connsiteX9" fmla="*/ 17163 w 121151"/>
                    <a:gd name="connsiteY9" fmla="*/ 43717 h 181516"/>
                    <a:gd name="connsiteX10" fmla="*/ 10096 w 121151"/>
                    <a:gd name="connsiteY10" fmla="*/ 46135 h 181516"/>
                    <a:gd name="connsiteX11" fmla="*/ 2625 w 121151"/>
                    <a:gd name="connsiteY11" fmla="*/ 43314 h 181516"/>
                    <a:gd name="connsiteX12" fmla="*/ 0 w 121151"/>
                    <a:gd name="connsiteY12" fmla="*/ 36465 h 181516"/>
                    <a:gd name="connsiteX13" fmla="*/ 4442 w 121151"/>
                    <a:gd name="connsiteY13" fmla="*/ 25384 h 181516"/>
                    <a:gd name="connsiteX14" fmla="*/ 16355 w 121151"/>
                    <a:gd name="connsiteY14" fmla="*/ 13498 h 181516"/>
                    <a:gd name="connsiteX15" fmla="*/ 35538 w 121151"/>
                    <a:gd name="connsiteY15" fmla="*/ 3828 h 181516"/>
                    <a:gd name="connsiteX16" fmla="*/ 59970 w 121151"/>
                    <a:gd name="connsiteY16" fmla="*/ 0 h 181516"/>
                    <a:gd name="connsiteX17" fmla="*/ 101364 w 121151"/>
                    <a:gd name="connsiteY17" fmla="*/ 15311 h 181516"/>
                    <a:gd name="connsiteX18" fmla="*/ 117315 w 121151"/>
                    <a:gd name="connsiteY18" fmla="*/ 52582 h 181516"/>
                    <a:gd name="connsiteX19" fmla="*/ 110652 w 121151"/>
                    <a:gd name="connsiteY19" fmla="*/ 81189 h 181516"/>
                    <a:gd name="connsiteX20" fmla="*/ 87835 w 121151"/>
                    <a:gd name="connsiteY20" fmla="*/ 109394 h 181516"/>
                    <a:gd name="connsiteX21" fmla="*/ 34528 w 121151"/>
                    <a:gd name="connsiteY21" fmla="*/ 159558 h 181516"/>
                    <a:gd name="connsiteX22" fmla="*/ 110248 w 121151"/>
                    <a:gd name="connsiteY22" fmla="*/ 159558 h 181516"/>
                    <a:gd name="connsiteX23" fmla="*/ 118123 w 121151"/>
                    <a:gd name="connsiteY23" fmla="*/ 162579 h 181516"/>
                    <a:gd name="connsiteX24" fmla="*/ 121152 w 121151"/>
                    <a:gd name="connsiteY24" fmla="*/ 170638 h 181516"/>
                    <a:gd name="connsiteX25" fmla="*/ 118123 w 121151"/>
                    <a:gd name="connsiteY25" fmla="*/ 178495 h 181516"/>
                    <a:gd name="connsiteX26" fmla="*/ 110248 w 121151"/>
                    <a:gd name="connsiteY26" fmla="*/ 181517 h 181516"/>
                    <a:gd name="connsiteX27" fmla="*/ 12721 w 121151"/>
                    <a:gd name="connsiteY27" fmla="*/ 181517 h 181516"/>
                    <a:gd name="connsiteX28" fmla="*/ 3433 w 121151"/>
                    <a:gd name="connsiteY28" fmla="*/ 178495 h 181516"/>
                    <a:gd name="connsiteX29" fmla="*/ 0 w 121151"/>
                    <a:gd name="connsiteY29" fmla="*/ 170436 h 181516"/>
                    <a:gd name="connsiteX30" fmla="*/ 1211 w 121151"/>
                    <a:gd name="connsiteY30" fmla="*/ 164997 h 181516"/>
                    <a:gd name="connsiteX31" fmla="*/ 3837 w 121151"/>
                    <a:gd name="connsiteY31" fmla="*/ 160766 h 181516"/>
                    <a:gd name="connsiteX32" fmla="*/ 8481 w 121151"/>
                    <a:gd name="connsiteY32" fmla="*/ 155730 h 181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1151" h="181516">
                      <a:moveTo>
                        <a:pt x="8683" y="155327"/>
                      </a:moveTo>
                      <a:lnTo>
                        <a:pt x="70470" y="94888"/>
                      </a:lnTo>
                      <a:cubicBezTo>
                        <a:pt x="77941" y="87434"/>
                        <a:pt x="83595" y="80383"/>
                        <a:pt x="87027" y="74138"/>
                      </a:cubicBezTo>
                      <a:cubicBezTo>
                        <a:pt x="90460" y="67691"/>
                        <a:pt x="92277" y="61043"/>
                        <a:pt x="92277" y="53790"/>
                      </a:cubicBezTo>
                      <a:cubicBezTo>
                        <a:pt x="92277" y="45127"/>
                        <a:pt x="89047" y="37875"/>
                        <a:pt x="82787" y="31831"/>
                      </a:cubicBezTo>
                      <a:cubicBezTo>
                        <a:pt x="76528" y="25787"/>
                        <a:pt x="68451" y="22765"/>
                        <a:pt x="58759" y="22765"/>
                      </a:cubicBezTo>
                      <a:cubicBezTo>
                        <a:pt x="53307" y="22765"/>
                        <a:pt x="48259" y="23571"/>
                        <a:pt x="43817" y="25183"/>
                      </a:cubicBezTo>
                      <a:cubicBezTo>
                        <a:pt x="39172" y="26794"/>
                        <a:pt x="35538" y="28608"/>
                        <a:pt x="32509" y="31025"/>
                      </a:cubicBezTo>
                      <a:cubicBezTo>
                        <a:pt x="29480" y="33241"/>
                        <a:pt x="26855" y="35457"/>
                        <a:pt x="24432" y="37875"/>
                      </a:cubicBezTo>
                      <a:cubicBezTo>
                        <a:pt x="22009" y="40091"/>
                        <a:pt x="19586" y="42105"/>
                        <a:pt x="17163" y="43717"/>
                      </a:cubicBezTo>
                      <a:cubicBezTo>
                        <a:pt x="14740" y="45329"/>
                        <a:pt x="12519" y="46135"/>
                        <a:pt x="10096" y="46135"/>
                      </a:cubicBezTo>
                      <a:cubicBezTo>
                        <a:pt x="6865" y="46135"/>
                        <a:pt x="4442" y="45127"/>
                        <a:pt x="2625" y="43314"/>
                      </a:cubicBezTo>
                      <a:cubicBezTo>
                        <a:pt x="808" y="41501"/>
                        <a:pt x="0" y="39084"/>
                        <a:pt x="0" y="36465"/>
                      </a:cubicBezTo>
                      <a:cubicBezTo>
                        <a:pt x="0" y="33241"/>
                        <a:pt x="1414" y="29615"/>
                        <a:pt x="4442" y="25384"/>
                      </a:cubicBezTo>
                      <a:cubicBezTo>
                        <a:pt x="7471" y="21355"/>
                        <a:pt x="11307" y="17326"/>
                        <a:pt x="16355" y="13498"/>
                      </a:cubicBezTo>
                      <a:cubicBezTo>
                        <a:pt x="21403" y="9670"/>
                        <a:pt x="27865" y="6447"/>
                        <a:pt x="35538" y="3828"/>
                      </a:cubicBezTo>
                      <a:cubicBezTo>
                        <a:pt x="43211" y="1209"/>
                        <a:pt x="51490" y="0"/>
                        <a:pt x="59970" y="0"/>
                      </a:cubicBezTo>
                      <a:cubicBezTo>
                        <a:pt x="76931" y="0"/>
                        <a:pt x="90662" y="5037"/>
                        <a:pt x="101364" y="15311"/>
                      </a:cubicBezTo>
                      <a:cubicBezTo>
                        <a:pt x="111864" y="25585"/>
                        <a:pt x="117315" y="37875"/>
                        <a:pt x="117315" y="52582"/>
                      </a:cubicBezTo>
                      <a:cubicBezTo>
                        <a:pt x="117315" y="62856"/>
                        <a:pt x="115094" y="72325"/>
                        <a:pt x="110652" y="81189"/>
                      </a:cubicBezTo>
                      <a:cubicBezTo>
                        <a:pt x="106210" y="90053"/>
                        <a:pt x="98537" y="99321"/>
                        <a:pt x="87835" y="109394"/>
                      </a:cubicBezTo>
                      <a:lnTo>
                        <a:pt x="34528" y="159558"/>
                      </a:lnTo>
                      <a:lnTo>
                        <a:pt x="110248" y="159558"/>
                      </a:lnTo>
                      <a:cubicBezTo>
                        <a:pt x="113479" y="159558"/>
                        <a:pt x="116104" y="160565"/>
                        <a:pt x="118123" y="162579"/>
                      </a:cubicBezTo>
                      <a:cubicBezTo>
                        <a:pt x="120142" y="164594"/>
                        <a:pt x="121152" y="167213"/>
                        <a:pt x="121152" y="170638"/>
                      </a:cubicBezTo>
                      <a:cubicBezTo>
                        <a:pt x="121152" y="173861"/>
                        <a:pt x="120142" y="176480"/>
                        <a:pt x="118123" y="178495"/>
                      </a:cubicBezTo>
                      <a:cubicBezTo>
                        <a:pt x="116104" y="180510"/>
                        <a:pt x="113479" y="181517"/>
                        <a:pt x="110248" y="181517"/>
                      </a:cubicBezTo>
                      <a:lnTo>
                        <a:pt x="12721" y="181517"/>
                      </a:lnTo>
                      <a:cubicBezTo>
                        <a:pt x="8683" y="181517"/>
                        <a:pt x="5654" y="180510"/>
                        <a:pt x="3433" y="178495"/>
                      </a:cubicBezTo>
                      <a:cubicBezTo>
                        <a:pt x="1211" y="176480"/>
                        <a:pt x="0" y="173861"/>
                        <a:pt x="0" y="170436"/>
                      </a:cubicBezTo>
                      <a:cubicBezTo>
                        <a:pt x="0" y="168623"/>
                        <a:pt x="404" y="166810"/>
                        <a:pt x="1211" y="164997"/>
                      </a:cubicBezTo>
                      <a:cubicBezTo>
                        <a:pt x="2019" y="163184"/>
                        <a:pt x="2827" y="161774"/>
                        <a:pt x="3837" y="160766"/>
                      </a:cubicBezTo>
                      <a:cubicBezTo>
                        <a:pt x="4644" y="159759"/>
                        <a:pt x="6259" y="157946"/>
                        <a:pt x="8481" y="155730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6" name="Freeform 225">
                  <a:extLst>
                    <a:ext uri="{FF2B5EF4-FFF2-40B4-BE49-F238E27FC236}">
                      <a16:creationId xmlns:a16="http://schemas.microsoft.com/office/drawing/2014/main" id="{52B4EE11-A183-3731-EF37-86764C6B6316}"/>
                    </a:ext>
                  </a:extLst>
                </p:cNvPr>
                <p:cNvSpPr/>
                <p:nvPr/>
              </p:nvSpPr>
              <p:spPr>
                <a:xfrm>
                  <a:off x="5229815" y="3139827"/>
                  <a:ext cx="121151" cy="181919"/>
                </a:xfrm>
                <a:custGeom>
                  <a:avLst/>
                  <a:gdLst>
                    <a:gd name="connsiteX0" fmla="*/ 0 w 121151"/>
                    <a:gd name="connsiteY0" fmla="*/ 147269 h 181919"/>
                    <a:gd name="connsiteX1" fmla="*/ 2625 w 121151"/>
                    <a:gd name="connsiteY1" fmla="*/ 140218 h 181919"/>
                    <a:gd name="connsiteX2" fmla="*/ 10298 w 121151"/>
                    <a:gd name="connsiteY2" fmla="*/ 137397 h 181919"/>
                    <a:gd name="connsiteX3" fmla="*/ 18778 w 121151"/>
                    <a:gd name="connsiteY3" fmla="*/ 140822 h 181919"/>
                    <a:gd name="connsiteX4" fmla="*/ 28067 w 121151"/>
                    <a:gd name="connsiteY4" fmla="*/ 148075 h 181919"/>
                    <a:gd name="connsiteX5" fmla="*/ 40788 w 121151"/>
                    <a:gd name="connsiteY5" fmla="*/ 155327 h 181919"/>
                    <a:gd name="connsiteX6" fmla="*/ 58960 w 121151"/>
                    <a:gd name="connsiteY6" fmla="*/ 158752 h 181919"/>
                    <a:gd name="connsiteX7" fmla="*/ 86422 w 121151"/>
                    <a:gd name="connsiteY7" fmla="*/ 149082 h 181919"/>
                    <a:gd name="connsiteX8" fmla="*/ 96114 w 121151"/>
                    <a:gd name="connsiteY8" fmla="*/ 124504 h 181919"/>
                    <a:gd name="connsiteX9" fmla="*/ 85210 w 121151"/>
                    <a:gd name="connsiteY9" fmla="*/ 98918 h 181919"/>
                    <a:gd name="connsiteX10" fmla="*/ 51086 w 121151"/>
                    <a:gd name="connsiteY10" fmla="*/ 89651 h 181919"/>
                    <a:gd name="connsiteX11" fmla="*/ 43817 w 121151"/>
                    <a:gd name="connsiteY11" fmla="*/ 89651 h 181919"/>
                    <a:gd name="connsiteX12" fmla="*/ 36749 w 121151"/>
                    <a:gd name="connsiteY12" fmla="*/ 87435 h 181919"/>
                    <a:gd name="connsiteX13" fmla="*/ 34326 w 121151"/>
                    <a:gd name="connsiteY13" fmla="*/ 81189 h 181919"/>
                    <a:gd name="connsiteX14" fmla="*/ 35942 w 121151"/>
                    <a:gd name="connsiteY14" fmla="*/ 75548 h 181919"/>
                    <a:gd name="connsiteX15" fmla="*/ 40990 w 121151"/>
                    <a:gd name="connsiteY15" fmla="*/ 69505 h 181919"/>
                    <a:gd name="connsiteX16" fmla="*/ 86220 w 121151"/>
                    <a:gd name="connsiteY16" fmla="*/ 21960 h 181919"/>
                    <a:gd name="connsiteX17" fmla="*/ 18173 w 121151"/>
                    <a:gd name="connsiteY17" fmla="*/ 21960 h 181919"/>
                    <a:gd name="connsiteX18" fmla="*/ 10500 w 121151"/>
                    <a:gd name="connsiteY18" fmla="*/ 18937 h 181919"/>
                    <a:gd name="connsiteX19" fmla="*/ 7471 w 121151"/>
                    <a:gd name="connsiteY19" fmla="*/ 10879 h 181919"/>
                    <a:gd name="connsiteX20" fmla="*/ 10500 w 121151"/>
                    <a:gd name="connsiteY20" fmla="*/ 3022 h 181919"/>
                    <a:gd name="connsiteX21" fmla="*/ 18173 w 121151"/>
                    <a:gd name="connsiteY21" fmla="*/ 0 h 181919"/>
                    <a:gd name="connsiteX22" fmla="*/ 103787 w 121151"/>
                    <a:gd name="connsiteY22" fmla="*/ 0 h 181919"/>
                    <a:gd name="connsiteX23" fmla="*/ 114690 w 121151"/>
                    <a:gd name="connsiteY23" fmla="*/ 3022 h 181919"/>
                    <a:gd name="connsiteX24" fmla="*/ 118527 w 121151"/>
                    <a:gd name="connsiteY24" fmla="*/ 11483 h 181919"/>
                    <a:gd name="connsiteX25" fmla="*/ 116508 w 121151"/>
                    <a:gd name="connsiteY25" fmla="*/ 18534 h 181919"/>
                    <a:gd name="connsiteX26" fmla="*/ 109642 w 121151"/>
                    <a:gd name="connsiteY26" fmla="*/ 26392 h 181919"/>
                    <a:gd name="connsiteX27" fmla="*/ 66230 w 121151"/>
                    <a:gd name="connsiteY27" fmla="*/ 71519 h 181919"/>
                    <a:gd name="connsiteX28" fmla="*/ 107825 w 121151"/>
                    <a:gd name="connsiteY28" fmla="*/ 88643 h 181919"/>
                    <a:gd name="connsiteX29" fmla="*/ 121152 w 121151"/>
                    <a:gd name="connsiteY29" fmla="*/ 124504 h 181919"/>
                    <a:gd name="connsiteX30" fmla="*/ 117113 w 121151"/>
                    <a:gd name="connsiteY30" fmla="*/ 146664 h 181919"/>
                    <a:gd name="connsiteX31" fmla="*/ 105402 w 121151"/>
                    <a:gd name="connsiteY31" fmla="*/ 164796 h 181919"/>
                    <a:gd name="connsiteX32" fmla="*/ 85614 w 121151"/>
                    <a:gd name="connsiteY32" fmla="*/ 177286 h 181919"/>
                    <a:gd name="connsiteX33" fmla="*/ 58355 w 121151"/>
                    <a:gd name="connsiteY33" fmla="*/ 181920 h 181919"/>
                    <a:gd name="connsiteX34" fmla="*/ 34528 w 121151"/>
                    <a:gd name="connsiteY34" fmla="*/ 178092 h 181919"/>
                    <a:gd name="connsiteX35" fmla="*/ 15952 w 121151"/>
                    <a:gd name="connsiteY35" fmla="*/ 168825 h 181919"/>
                    <a:gd name="connsiteX36" fmla="*/ 4442 w 121151"/>
                    <a:gd name="connsiteY36" fmla="*/ 157543 h 181919"/>
                    <a:gd name="connsiteX37" fmla="*/ 202 w 121151"/>
                    <a:gd name="connsiteY37" fmla="*/ 147269 h 181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151" h="181919">
                      <a:moveTo>
                        <a:pt x="0" y="147269"/>
                      </a:moveTo>
                      <a:cubicBezTo>
                        <a:pt x="0" y="144448"/>
                        <a:pt x="808" y="142232"/>
                        <a:pt x="2625" y="140218"/>
                      </a:cubicBezTo>
                      <a:cubicBezTo>
                        <a:pt x="4442" y="138404"/>
                        <a:pt x="6865" y="137397"/>
                        <a:pt x="10298" y="137397"/>
                      </a:cubicBezTo>
                      <a:cubicBezTo>
                        <a:pt x="12721" y="137397"/>
                        <a:pt x="15548" y="138606"/>
                        <a:pt x="18778" y="140822"/>
                      </a:cubicBezTo>
                      <a:cubicBezTo>
                        <a:pt x="22009" y="143038"/>
                        <a:pt x="25038" y="145455"/>
                        <a:pt x="28067" y="148075"/>
                      </a:cubicBezTo>
                      <a:cubicBezTo>
                        <a:pt x="31095" y="150694"/>
                        <a:pt x="35336" y="153111"/>
                        <a:pt x="40788" y="155327"/>
                      </a:cubicBezTo>
                      <a:cubicBezTo>
                        <a:pt x="46239" y="157543"/>
                        <a:pt x="52297" y="158752"/>
                        <a:pt x="58960" y="158752"/>
                      </a:cubicBezTo>
                      <a:cubicBezTo>
                        <a:pt x="70874" y="158752"/>
                        <a:pt x="80162" y="155529"/>
                        <a:pt x="86422" y="149082"/>
                      </a:cubicBezTo>
                      <a:cubicBezTo>
                        <a:pt x="92883" y="142635"/>
                        <a:pt x="96114" y="134375"/>
                        <a:pt x="96114" y="124504"/>
                      </a:cubicBezTo>
                      <a:cubicBezTo>
                        <a:pt x="96114" y="113624"/>
                        <a:pt x="92479" y="105163"/>
                        <a:pt x="85210" y="98918"/>
                      </a:cubicBezTo>
                      <a:cubicBezTo>
                        <a:pt x="77941" y="92673"/>
                        <a:pt x="66634" y="89651"/>
                        <a:pt x="51086" y="89651"/>
                      </a:cubicBezTo>
                      <a:lnTo>
                        <a:pt x="43817" y="89651"/>
                      </a:lnTo>
                      <a:cubicBezTo>
                        <a:pt x="40788" y="89651"/>
                        <a:pt x="38365" y="88845"/>
                        <a:pt x="36749" y="87435"/>
                      </a:cubicBezTo>
                      <a:cubicBezTo>
                        <a:pt x="35134" y="86024"/>
                        <a:pt x="34326" y="83808"/>
                        <a:pt x="34326" y="81189"/>
                      </a:cubicBezTo>
                      <a:cubicBezTo>
                        <a:pt x="34326" y="78973"/>
                        <a:pt x="34932" y="77160"/>
                        <a:pt x="35942" y="75548"/>
                      </a:cubicBezTo>
                      <a:cubicBezTo>
                        <a:pt x="36951" y="73936"/>
                        <a:pt x="38769" y="71922"/>
                        <a:pt x="40990" y="69505"/>
                      </a:cubicBezTo>
                      <a:lnTo>
                        <a:pt x="86220" y="21960"/>
                      </a:lnTo>
                      <a:lnTo>
                        <a:pt x="18173" y="21960"/>
                      </a:lnTo>
                      <a:cubicBezTo>
                        <a:pt x="14942" y="21960"/>
                        <a:pt x="12317" y="20952"/>
                        <a:pt x="10500" y="18937"/>
                      </a:cubicBezTo>
                      <a:cubicBezTo>
                        <a:pt x="8481" y="16923"/>
                        <a:pt x="7471" y="14304"/>
                        <a:pt x="7471" y="10879"/>
                      </a:cubicBezTo>
                      <a:cubicBezTo>
                        <a:pt x="7471" y="7656"/>
                        <a:pt x="8481" y="5037"/>
                        <a:pt x="10500" y="3022"/>
                      </a:cubicBezTo>
                      <a:cubicBezTo>
                        <a:pt x="12519" y="1007"/>
                        <a:pt x="15144" y="0"/>
                        <a:pt x="18173" y="0"/>
                      </a:cubicBezTo>
                      <a:lnTo>
                        <a:pt x="103787" y="0"/>
                      </a:lnTo>
                      <a:cubicBezTo>
                        <a:pt x="108431" y="0"/>
                        <a:pt x="112065" y="1007"/>
                        <a:pt x="114690" y="3022"/>
                      </a:cubicBezTo>
                      <a:cubicBezTo>
                        <a:pt x="117113" y="5037"/>
                        <a:pt x="118527" y="7857"/>
                        <a:pt x="118527" y="11483"/>
                      </a:cubicBezTo>
                      <a:cubicBezTo>
                        <a:pt x="118527" y="14103"/>
                        <a:pt x="117921" y="16520"/>
                        <a:pt x="116508" y="18534"/>
                      </a:cubicBezTo>
                      <a:cubicBezTo>
                        <a:pt x="115094" y="20549"/>
                        <a:pt x="112873" y="23168"/>
                        <a:pt x="109642" y="26392"/>
                      </a:cubicBezTo>
                      <a:lnTo>
                        <a:pt x="66230" y="71519"/>
                      </a:lnTo>
                      <a:cubicBezTo>
                        <a:pt x="85008" y="73534"/>
                        <a:pt x="98940" y="79175"/>
                        <a:pt x="107825" y="88643"/>
                      </a:cubicBezTo>
                      <a:cubicBezTo>
                        <a:pt x="116710" y="97910"/>
                        <a:pt x="121152" y="109998"/>
                        <a:pt x="121152" y="124504"/>
                      </a:cubicBezTo>
                      <a:cubicBezTo>
                        <a:pt x="121152" y="132562"/>
                        <a:pt x="119738" y="139815"/>
                        <a:pt x="117113" y="146664"/>
                      </a:cubicBezTo>
                      <a:cubicBezTo>
                        <a:pt x="114488" y="153514"/>
                        <a:pt x="110450" y="159558"/>
                        <a:pt x="105402" y="164796"/>
                      </a:cubicBezTo>
                      <a:cubicBezTo>
                        <a:pt x="100354" y="170034"/>
                        <a:pt x="93691" y="174265"/>
                        <a:pt x="85614" y="177286"/>
                      </a:cubicBezTo>
                      <a:cubicBezTo>
                        <a:pt x="77537" y="180309"/>
                        <a:pt x="68451" y="181920"/>
                        <a:pt x="58355" y="181920"/>
                      </a:cubicBezTo>
                      <a:cubicBezTo>
                        <a:pt x="50076" y="181920"/>
                        <a:pt x="41999" y="180711"/>
                        <a:pt x="34528" y="178092"/>
                      </a:cubicBezTo>
                      <a:cubicBezTo>
                        <a:pt x="26855" y="175675"/>
                        <a:pt x="20798" y="172452"/>
                        <a:pt x="15952" y="168825"/>
                      </a:cubicBezTo>
                      <a:cubicBezTo>
                        <a:pt x="11106" y="165199"/>
                        <a:pt x="7269" y="161371"/>
                        <a:pt x="4442" y="157543"/>
                      </a:cubicBezTo>
                      <a:cubicBezTo>
                        <a:pt x="1615" y="153715"/>
                        <a:pt x="202" y="150291"/>
                        <a:pt x="202" y="147269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E5FA2B7A-58AF-335B-0E7A-D84612F3609D}"/>
                  </a:ext>
                </a:extLst>
              </p:cNvPr>
              <p:cNvSpPr/>
              <p:nvPr/>
            </p:nvSpPr>
            <p:spPr>
              <a:xfrm>
                <a:off x="3569430" y="3206914"/>
                <a:ext cx="43210" cy="43112"/>
              </a:xfrm>
              <a:custGeom>
                <a:avLst/>
                <a:gdLst>
                  <a:gd name="connsiteX0" fmla="*/ 43211 w 43210"/>
                  <a:gd name="connsiteY0" fmla="*/ 21556 h 43112"/>
                  <a:gd name="connsiteX1" fmla="*/ 21605 w 43210"/>
                  <a:gd name="connsiteY1" fmla="*/ 43113 h 43112"/>
                  <a:gd name="connsiteX2" fmla="*/ 0 w 43210"/>
                  <a:gd name="connsiteY2" fmla="*/ 21556 h 43112"/>
                  <a:gd name="connsiteX3" fmla="*/ 21605 w 43210"/>
                  <a:gd name="connsiteY3" fmla="*/ 0 h 43112"/>
                  <a:gd name="connsiteX4" fmla="*/ 43211 w 43210"/>
                  <a:gd name="connsiteY4" fmla="*/ 21556 h 43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10" h="43112">
                    <a:moveTo>
                      <a:pt x="43211" y="21556"/>
                    </a:moveTo>
                    <a:cubicBezTo>
                      <a:pt x="43211" y="33462"/>
                      <a:pt x="33538" y="43113"/>
                      <a:pt x="21605" y="43113"/>
                    </a:cubicBezTo>
                    <a:cubicBezTo>
                      <a:pt x="9673" y="43113"/>
                      <a:pt x="0" y="33462"/>
                      <a:pt x="0" y="21556"/>
                    </a:cubicBezTo>
                    <a:cubicBezTo>
                      <a:pt x="0" y="9651"/>
                      <a:pt x="9673" y="0"/>
                      <a:pt x="21605" y="0"/>
                    </a:cubicBezTo>
                    <a:cubicBezTo>
                      <a:pt x="33538" y="0"/>
                      <a:pt x="43211" y="9651"/>
                      <a:pt x="43211" y="215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6C22B02C-6D4C-B7AC-069E-8018F1F95C04}"/>
                </a:ext>
              </a:extLst>
            </p:cNvPr>
            <p:cNvSpPr/>
            <p:nvPr/>
          </p:nvSpPr>
          <p:spPr>
            <a:xfrm>
              <a:off x="420292" y="2908549"/>
              <a:ext cx="4934309" cy="31025"/>
            </a:xfrm>
            <a:custGeom>
              <a:avLst/>
              <a:gdLst>
                <a:gd name="connsiteX0" fmla="*/ 4918763 w 4934309"/>
                <a:gd name="connsiteY0" fmla="*/ 31025 h 31025"/>
                <a:gd name="connsiteX1" fmla="*/ 15548 w 4934309"/>
                <a:gd name="connsiteY1" fmla="*/ 31025 h 31025"/>
                <a:gd name="connsiteX2" fmla="*/ 0 w 4934309"/>
                <a:gd name="connsiteY2" fmla="*/ 15513 h 31025"/>
                <a:gd name="connsiteX3" fmla="*/ 15548 w 4934309"/>
                <a:gd name="connsiteY3" fmla="*/ 0 h 31025"/>
                <a:gd name="connsiteX4" fmla="*/ 4918763 w 4934309"/>
                <a:gd name="connsiteY4" fmla="*/ 0 h 31025"/>
                <a:gd name="connsiteX5" fmla="*/ 4934310 w 4934309"/>
                <a:gd name="connsiteY5" fmla="*/ 15513 h 31025"/>
                <a:gd name="connsiteX6" fmla="*/ 4918763 w 4934309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4309" h="31025">
                  <a:moveTo>
                    <a:pt x="4918763" y="31025"/>
                  </a:moveTo>
                  <a:lnTo>
                    <a:pt x="15548" y="31025"/>
                  </a:lnTo>
                  <a:cubicBezTo>
                    <a:pt x="7067" y="31025"/>
                    <a:pt x="0" y="24176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4918763" y="0"/>
                  </a:lnTo>
                  <a:cubicBezTo>
                    <a:pt x="4927243" y="0"/>
                    <a:pt x="4934310" y="6850"/>
                    <a:pt x="4934310" y="15513"/>
                  </a:cubicBezTo>
                  <a:cubicBezTo>
                    <a:pt x="4934310" y="24176"/>
                    <a:pt x="4927445" y="31025"/>
                    <a:pt x="4918763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11172EC1-4589-C5FA-D1A9-7E58BEFBFC31}"/>
                </a:ext>
              </a:extLst>
            </p:cNvPr>
            <p:cNvSpPr/>
            <p:nvPr/>
          </p:nvSpPr>
          <p:spPr>
            <a:xfrm>
              <a:off x="4209313" y="547417"/>
              <a:ext cx="1145288" cy="31025"/>
            </a:xfrm>
            <a:custGeom>
              <a:avLst/>
              <a:gdLst>
                <a:gd name="connsiteX0" fmla="*/ 1129741 w 1145288"/>
                <a:gd name="connsiteY0" fmla="*/ 31025 h 31025"/>
                <a:gd name="connsiteX1" fmla="*/ 15548 w 1145288"/>
                <a:gd name="connsiteY1" fmla="*/ 31025 h 31025"/>
                <a:gd name="connsiteX2" fmla="*/ 0 w 1145288"/>
                <a:gd name="connsiteY2" fmla="*/ 15513 h 31025"/>
                <a:gd name="connsiteX3" fmla="*/ 15548 w 1145288"/>
                <a:gd name="connsiteY3" fmla="*/ 0 h 31025"/>
                <a:gd name="connsiteX4" fmla="*/ 1129741 w 1145288"/>
                <a:gd name="connsiteY4" fmla="*/ 0 h 31025"/>
                <a:gd name="connsiteX5" fmla="*/ 1145288 w 1145288"/>
                <a:gd name="connsiteY5" fmla="*/ 15513 h 31025"/>
                <a:gd name="connsiteX6" fmla="*/ 1129741 w 1145288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288" h="31025">
                  <a:moveTo>
                    <a:pt x="1129741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6" y="0"/>
                    <a:pt x="15548" y="0"/>
                  </a:cubicBezTo>
                  <a:lnTo>
                    <a:pt x="1129741" y="0"/>
                  </a:lnTo>
                  <a:cubicBezTo>
                    <a:pt x="1138221" y="0"/>
                    <a:pt x="1145288" y="6850"/>
                    <a:pt x="1145288" y="15513"/>
                  </a:cubicBezTo>
                  <a:cubicBezTo>
                    <a:pt x="1145288" y="24175"/>
                    <a:pt x="1138423" y="31025"/>
                    <a:pt x="1129741" y="31025"/>
                  </a:cubicBezTo>
                  <a:close/>
                </a:path>
              </a:pathLst>
            </a:custGeom>
            <a:solidFill>
              <a:schemeClr val="bg1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F6189A9B-F5D9-904E-DEDC-8923DD119BC6}"/>
                </a:ext>
              </a:extLst>
            </p:cNvPr>
            <p:cNvSpPr/>
            <p:nvPr/>
          </p:nvSpPr>
          <p:spPr>
            <a:xfrm>
              <a:off x="420292" y="547417"/>
              <a:ext cx="1145086" cy="31025"/>
            </a:xfrm>
            <a:custGeom>
              <a:avLst/>
              <a:gdLst>
                <a:gd name="connsiteX0" fmla="*/ 1129538 w 1145086"/>
                <a:gd name="connsiteY0" fmla="*/ 31025 h 31025"/>
                <a:gd name="connsiteX1" fmla="*/ 15548 w 1145086"/>
                <a:gd name="connsiteY1" fmla="*/ 31025 h 31025"/>
                <a:gd name="connsiteX2" fmla="*/ 0 w 1145086"/>
                <a:gd name="connsiteY2" fmla="*/ 15513 h 31025"/>
                <a:gd name="connsiteX3" fmla="*/ 15548 w 1145086"/>
                <a:gd name="connsiteY3" fmla="*/ 0 h 31025"/>
                <a:gd name="connsiteX4" fmla="*/ 1129538 w 1145086"/>
                <a:gd name="connsiteY4" fmla="*/ 0 h 31025"/>
                <a:gd name="connsiteX5" fmla="*/ 1145086 w 1145086"/>
                <a:gd name="connsiteY5" fmla="*/ 15513 h 31025"/>
                <a:gd name="connsiteX6" fmla="*/ 1129538 w 1145086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086" h="31025">
                  <a:moveTo>
                    <a:pt x="1129538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1129538" y="0"/>
                  </a:lnTo>
                  <a:cubicBezTo>
                    <a:pt x="1138019" y="0"/>
                    <a:pt x="1145086" y="6850"/>
                    <a:pt x="1145086" y="15513"/>
                  </a:cubicBezTo>
                  <a:cubicBezTo>
                    <a:pt x="1145086" y="24175"/>
                    <a:pt x="1138221" y="31025"/>
                    <a:pt x="1129538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910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G SKO23_Title 4_N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696D084-8125-D004-1DB9-6FE0DF9F4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esenter's Name" descr="Presenter's Name">
            <a:extLst>
              <a:ext uri="{FF2B5EF4-FFF2-40B4-BE49-F238E27FC236}">
                <a16:creationId xmlns:a16="http://schemas.microsoft.com/office/drawing/2014/main" id="{3F4FEDAD-E7EE-6A2B-273B-FF0F17C5C3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46341" y="5264052"/>
            <a:ext cx="5299319" cy="29125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7" name="Presentation Title" descr="Presentation Title">
            <a:extLst>
              <a:ext uri="{FF2B5EF4-FFF2-40B4-BE49-F238E27FC236}">
                <a16:creationId xmlns:a16="http://schemas.microsoft.com/office/drawing/2014/main" id="{43614E9A-B3FD-4309-3AEC-731829F44C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46341" y="3838409"/>
            <a:ext cx="5299319" cy="121322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lnSpc>
                <a:spcPct val="8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Copyright" descr="© UKG Inc.  All rights reserved.  ">
            <a:extLst>
              <a:ext uri="{FF2B5EF4-FFF2-40B4-BE49-F238E27FC236}">
                <a16:creationId xmlns:a16="http://schemas.microsoft.com/office/drawing/2014/main" id="{43D13EAA-5030-5F25-7353-9A092D7DF905}"/>
              </a:ext>
            </a:extLst>
          </p:cNvPr>
          <p:cNvSpPr txBox="1">
            <a:spLocks/>
          </p:cNvSpPr>
          <p:nvPr/>
        </p:nvSpPr>
        <p:spPr>
          <a:xfrm>
            <a:off x="3570515" y="5998398"/>
            <a:ext cx="5050970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 kern="1200" spc="0" baseline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200" b="0" spc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2" name="Group 151" hidden="1">
            <a:extLst>
              <a:ext uri="{FF2B5EF4-FFF2-40B4-BE49-F238E27FC236}">
                <a16:creationId xmlns:a16="http://schemas.microsoft.com/office/drawing/2014/main" id="{0733ABE1-8B1E-0EC4-AE3B-3AFD707D1AB0}"/>
              </a:ext>
            </a:extLst>
          </p:cNvPr>
          <p:cNvGrpSpPr/>
          <p:nvPr/>
        </p:nvGrpSpPr>
        <p:grpSpPr>
          <a:xfrm>
            <a:off x="2275926" y="2981528"/>
            <a:ext cx="10125151" cy="4024527"/>
            <a:chOff x="2275926" y="2981528"/>
            <a:chExt cx="10125151" cy="4024527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8F53CDC-1D3B-9410-E492-D0E6F59393B0}"/>
                </a:ext>
              </a:extLst>
            </p:cNvPr>
            <p:cNvSpPr/>
            <p:nvPr/>
          </p:nvSpPr>
          <p:spPr>
            <a:xfrm rot="15316798">
              <a:off x="7520554" y="60100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E1D3FBD-9546-DFF3-C510-6425A5289316}"/>
                </a:ext>
              </a:extLst>
            </p:cNvPr>
            <p:cNvSpPr/>
            <p:nvPr/>
          </p:nvSpPr>
          <p:spPr>
            <a:xfrm rot="15310801">
              <a:off x="7519927" y="5062726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4E159CB-3F28-8801-2EA3-BA4BCE15452D}"/>
                </a:ext>
              </a:extLst>
            </p:cNvPr>
            <p:cNvSpPr/>
            <p:nvPr/>
          </p:nvSpPr>
          <p:spPr>
            <a:xfrm rot="16200000">
              <a:off x="2513853" y="6207727"/>
              <a:ext cx="474299" cy="947406"/>
            </a:xfrm>
            <a:custGeom>
              <a:avLst/>
              <a:gdLst>
                <a:gd name="connsiteX0" fmla="*/ 500979 w 500979"/>
                <a:gd name="connsiteY0" fmla="*/ 750348 h 1000699"/>
                <a:gd name="connsiteX1" fmla="*/ 500979 w 500979"/>
                <a:gd name="connsiteY1" fmla="*/ 250353 h 1000699"/>
                <a:gd name="connsiteX2" fmla="*/ 250489 w 500979"/>
                <a:gd name="connsiteY2" fmla="*/ 0 h 1000699"/>
                <a:gd name="connsiteX3" fmla="*/ 0 w 500979"/>
                <a:gd name="connsiteY3" fmla="*/ 250353 h 1000699"/>
                <a:gd name="connsiteX4" fmla="*/ 0 w 500979"/>
                <a:gd name="connsiteY4" fmla="*/ 750348 h 1000699"/>
                <a:gd name="connsiteX5" fmla="*/ 250489 w 500979"/>
                <a:gd name="connsiteY5" fmla="*/ 1000700 h 1000699"/>
                <a:gd name="connsiteX6" fmla="*/ 500979 w 500979"/>
                <a:gd name="connsiteY6" fmla="*/ 750348 h 100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0979" h="1000699">
                  <a:moveTo>
                    <a:pt x="500979" y="750348"/>
                  </a:moveTo>
                  <a:lnTo>
                    <a:pt x="500979" y="250353"/>
                  </a:lnTo>
                  <a:cubicBezTo>
                    <a:pt x="500979" y="112096"/>
                    <a:pt x="388822" y="0"/>
                    <a:pt x="250489" y="0"/>
                  </a:cubicBezTo>
                  <a:cubicBezTo>
                    <a:pt x="112157" y="0"/>
                    <a:pt x="0" y="112096"/>
                    <a:pt x="0" y="250353"/>
                  </a:cubicBezTo>
                  <a:lnTo>
                    <a:pt x="0" y="750348"/>
                  </a:lnTo>
                  <a:cubicBezTo>
                    <a:pt x="0" y="888604"/>
                    <a:pt x="112157" y="1000700"/>
                    <a:pt x="250489" y="1000700"/>
                  </a:cubicBezTo>
                  <a:cubicBezTo>
                    <a:pt x="388822" y="1000700"/>
                    <a:pt x="500979" y="888604"/>
                    <a:pt x="500979" y="750348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259EEA0-818E-4F22-082C-08FC4BEA3F12}"/>
                </a:ext>
              </a:extLst>
            </p:cNvPr>
            <p:cNvSpPr/>
            <p:nvPr/>
          </p:nvSpPr>
          <p:spPr>
            <a:xfrm rot="15310801">
              <a:off x="2275797" y="6444263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E537DB26-3844-635B-BAB1-7F5667BBA885}"/>
                </a:ext>
              </a:extLst>
            </p:cNvPr>
            <p:cNvSpPr/>
            <p:nvPr/>
          </p:nvSpPr>
          <p:spPr>
            <a:xfrm rot="15310801">
              <a:off x="3222484" y="644421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994F1A9-1985-ECBC-8018-2A2BD888CBEA}"/>
                </a:ext>
              </a:extLst>
            </p:cNvPr>
            <p:cNvSpPr/>
            <p:nvPr/>
          </p:nvSpPr>
          <p:spPr>
            <a:xfrm rot="6303000" flipH="1">
              <a:off x="7513502" y="647093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AE83CB8-06B1-DA57-8DBC-23D101692711}"/>
                </a:ext>
              </a:extLst>
            </p:cNvPr>
            <p:cNvSpPr/>
            <p:nvPr/>
          </p:nvSpPr>
          <p:spPr>
            <a:xfrm rot="6303000" flipH="1">
              <a:off x="7040165" y="647094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945B330-2C4A-16CC-B1ED-F33EA0DAC922}"/>
                </a:ext>
              </a:extLst>
            </p:cNvPr>
            <p:cNvSpPr/>
            <p:nvPr/>
          </p:nvSpPr>
          <p:spPr>
            <a:xfrm rot="6303000" flipH="1">
              <a:off x="6566788" y="6470950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7908D54B-FD78-FD32-3679-DAF8EE5380A9}"/>
                </a:ext>
              </a:extLst>
            </p:cNvPr>
            <p:cNvSpPr/>
            <p:nvPr/>
          </p:nvSpPr>
          <p:spPr>
            <a:xfrm rot="6303000" flipH="1">
              <a:off x="6093411" y="6470952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8D4946D-62E0-34C1-9167-C378BF2DC6B7}"/>
                </a:ext>
              </a:extLst>
            </p:cNvPr>
            <p:cNvSpPr/>
            <p:nvPr/>
          </p:nvSpPr>
          <p:spPr>
            <a:xfrm rot="6303000" flipH="1">
              <a:off x="5620116" y="647096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04044121-79D8-E182-30A9-E8909ECBA5D3}"/>
                </a:ext>
              </a:extLst>
            </p:cNvPr>
            <p:cNvSpPr/>
            <p:nvPr/>
          </p:nvSpPr>
          <p:spPr>
            <a:xfrm rot="6303000" flipH="1">
              <a:off x="5146739" y="647096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chemeClr val="accent6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C3C9BA73-A6AC-C679-AAA1-2BBC16D5D1FE}"/>
                </a:ext>
              </a:extLst>
            </p:cNvPr>
            <p:cNvSpPr/>
            <p:nvPr/>
          </p:nvSpPr>
          <p:spPr>
            <a:xfrm rot="6303000" flipH="1">
              <a:off x="4673362" y="6470969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2A541909-3743-D9FC-1821-CAD354D9E722}"/>
                </a:ext>
              </a:extLst>
            </p:cNvPr>
            <p:cNvSpPr/>
            <p:nvPr/>
          </p:nvSpPr>
          <p:spPr>
            <a:xfrm rot="6303000" flipH="1">
              <a:off x="4200024" y="6470982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272D52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A6F20E1C-F0A7-11D5-DA1F-5C31E571F497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5F0E352-166A-9A8E-4A77-A86E793793D8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F290EC2-CCA7-3565-A9B9-359537F764D5}"/>
                </a:ext>
              </a:extLst>
            </p:cNvPr>
            <p:cNvGrpSpPr/>
            <p:nvPr/>
          </p:nvGrpSpPr>
          <p:grpSpPr>
            <a:xfrm rot="5400000">
              <a:off x="8745185" y="3350162"/>
              <a:ext cx="3058772" cy="4253013"/>
              <a:chOff x="1221144" y="7360400"/>
              <a:chExt cx="2348539" cy="3265483"/>
            </a:xfrm>
          </p:grpSpPr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A2979475-5620-691E-AE37-11FDB4330B28}"/>
                  </a:ext>
                </a:extLst>
              </p:cNvPr>
              <p:cNvSpPr/>
              <p:nvPr/>
            </p:nvSpPr>
            <p:spPr>
              <a:xfrm rot="10003200">
                <a:off x="2089300" y="9526938"/>
                <a:ext cx="361707" cy="361707"/>
              </a:xfrm>
              <a:custGeom>
                <a:avLst/>
                <a:gdLst>
                  <a:gd name="connsiteX0" fmla="*/ 500978 w 500978"/>
                  <a:gd name="connsiteY0" fmla="*/ 250352 h 500704"/>
                  <a:gd name="connsiteX1" fmla="*/ 250489 w 500978"/>
                  <a:gd name="connsiteY1" fmla="*/ 500704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8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8" y="250352"/>
                    </a:moveTo>
                    <a:cubicBezTo>
                      <a:pt x="500978" y="388618"/>
                      <a:pt x="388830" y="500704"/>
                      <a:pt x="250489" y="500704"/>
                    </a:cubicBezTo>
                    <a:cubicBezTo>
                      <a:pt x="112148" y="500704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8" y="112087"/>
                      <a:pt x="500978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25FA513D-FDC4-BF08-75C1-9BC6AB64E3A9}"/>
                  </a:ext>
                </a:extLst>
              </p:cNvPr>
              <p:cNvSpPr/>
              <p:nvPr/>
            </p:nvSpPr>
            <p:spPr>
              <a:xfrm rot="10800000">
                <a:off x="2455234" y="8813599"/>
                <a:ext cx="727821" cy="363969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89 w 1001247"/>
                  <a:gd name="connsiteY1" fmla="*/ 0 h 500704"/>
                  <a:gd name="connsiteX2" fmla="*/ 0 w 1001247"/>
                  <a:gd name="connsiteY2" fmla="*/ 250352 h 500704"/>
                  <a:gd name="connsiteX3" fmla="*/ 250489 w 1001247"/>
                  <a:gd name="connsiteY3" fmla="*/ 500705 h 500704"/>
                  <a:gd name="connsiteX4" fmla="*/ 750758 w 1001247"/>
                  <a:gd name="connsiteY4" fmla="*/ 500705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7" y="0"/>
                      <a:pt x="0" y="112096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lnTo>
                      <a:pt x="750758" y="500705"/>
                    </a:lnTo>
                    <a:cubicBezTo>
                      <a:pt x="889091" y="500705"/>
                      <a:pt x="1001248" y="388609"/>
                      <a:pt x="1001248" y="250352"/>
                    </a:cubicBezTo>
                    <a:cubicBezTo>
                      <a:pt x="1001248" y="112096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36FC5533-30D8-9689-A0DB-E94A86C02775}"/>
                  </a:ext>
                </a:extLst>
              </p:cNvPr>
              <p:cNvSpPr/>
              <p:nvPr/>
            </p:nvSpPr>
            <p:spPr>
              <a:xfrm rot="10800000">
                <a:off x="2091614" y="7362221"/>
                <a:ext cx="364169" cy="362112"/>
              </a:xfrm>
              <a:prstGeom prst="ellipse">
                <a:avLst/>
              </a:pr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611A7F71-69B8-D4F1-1523-C485D41BE779}"/>
                  </a:ext>
                </a:extLst>
              </p:cNvPr>
              <p:cNvSpPr/>
              <p:nvPr/>
            </p:nvSpPr>
            <p:spPr>
              <a:xfrm rot="10800000">
                <a:off x="2091066" y="9899093"/>
                <a:ext cx="727820" cy="363969"/>
              </a:xfrm>
              <a:custGeom>
                <a:avLst/>
                <a:gdLst>
                  <a:gd name="connsiteX0" fmla="*/ 250489 w 1001246"/>
                  <a:gd name="connsiteY0" fmla="*/ 500705 h 500704"/>
                  <a:gd name="connsiteX1" fmla="*/ 750758 w 1001246"/>
                  <a:gd name="connsiteY1" fmla="*/ 500705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5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5"/>
                    </a:moveTo>
                    <a:lnTo>
                      <a:pt x="750758" y="500705"/>
                    </a:lnTo>
                    <a:cubicBezTo>
                      <a:pt x="889090" y="500705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AC49893F-3498-3D06-9041-F8C9AACE0CB6}"/>
                  </a:ext>
                </a:extLst>
              </p:cNvPr>
              <p:cNvSpPr/>
              <p:nvPr/>
            </p:nvSpPr>
            <p:spPr>
              <a:xfrm rot="9948600">
                <a:off x="3194150" y="91767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chemeClr val="accent1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0D2792E3-9FBE-8455-38FF-849E0839AA53}"/>
                  </a:ext>
                </a:extLst>
              </p:cNvPr>
              <p:cNvSpPr/>
              <p:nvPr/>
            </p:nvSpPr>
            <p:spPr>
              <a:xfrm rot="9938399">
                <a:off x="2455247" y="91779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A897C2D8-3A65-B1D5-17CB-7164B5C33614}"/>
                  </a:ext>
                </a:extLst>
              </p:cNvPr>
              <p:cNvSpPr/>
              <p:nvPr/>
            </p:nvSpPr>
            <p:spPr>
              <a:xfrm rot="9928800">
                <a:off x="2455299" y="917810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30D2FA0F-B9B4-0F3A-68DD-4E90D60B923D}"/>
                  </a:ext>
                </a:extLst>
              </p:cNvPr>
              <p:cNvSpPr/>
              <p:nvPr/>
            </p:nvSpPr>
            <p:spPr>
              <a:xfrm rot="9910801">
                <a:off x="2091628" y="917811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C624B0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47282895-9281-C497-5323-278C49AE2636}"/>
                  </a:ext>
                </a:extLst>
              </p:cNvPr>
              <p:cNvSpPr/>
              <p:nvPr/>
            </p:nvSpPr>
            <p:spPr>
              <a:xfrm rot="9913802">
                <a:off x="2455246" y="8450953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06CF5F12-BE1C-90AA-7238-CA6DAFF24EA6}"/>
                  </a:ext>
                </a:extLst>
              </p:cNvPr>
              <p:cNvGrpSpPr/>
              <p:nvPr/>
            </p:nvGrpSpPr>
            <p:grpSpPr>
              <a:xfrm>
                <a:off x="3205604" y="7727965"/>
                <a:ext cx="364079" cy="727837"/>
                <a:chOff x="3384030" y="768008"/>
                <a:chExt cx="552237" cy="1103988"/>
              </a:xfrm>
            </p:grpSpPr>
            <p:sp>
              <p:nvSpPr>
                <p:cNvPr id="137" name="Freeform 136">
                  <a:extLst>
                    <a:ext uri="{FF2B5EF4-FFF2-40B4-BE49-F238E27FC236}">
                      <a16:creationId xmlns:a16="http://schemas.microsoft.com/office/drawing/2014/main" id="{AC916147-4B14-777B-AB36-A35752D24269}"/>
                    </a:ext>
                  </a:extLst>
                </p:cNvPr>
                <p:cNvSpPr/>
                <p:nvPr/>
              </p:nvSpPr>
              <p:spPr>
                <a:xfrm rot="16200000">
                  <a:off x="3108250" y="1043980"/>
                  <a:ext cx="1103963" cy="552070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90 w 1001247"/>
                    <a:gd name="connsiteY1" fmla="*/ 0 h 500704"/>
                    <a:gd name="connsiteX2" fmla="*/ 0 w 1001247"/>
                    <a:gd name="connsiteY2" fmla="*/ 250352 h 500704"/>
                    <a:gd name="connsiteX3" fmla="*/ 250490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90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90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30CEBB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" name="Freeform 137">
                  <a:extLst>
                    <a:ext uri="{FF2B5EF4-FFF2-40B4-BE49-F238E27FC236}">
                      <a16:creationId xmlns:a16="http://schemas.microsoft.com/office/drawing/2014/main" id="{92CEEC48-E7E0-80A5-1D8E-A93FE37D5651}"/>
                    </a:ext>
                  </a:extLst>
                </p:cNvPr>
                <p:cNvSpPr/>
                <p:nvPr/>
              </p:nvSpPr>
              <p:spPr>
                <a:xfrm rot="15316798">
                  <a:off x="3383878" y="768160"/>
                  <a:ext cx="552373" cy="552070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5F249F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61D8AC5B-CF9A-C330-8ABF-DADE6ED5519D}"/>
                  </a:ext>
                </a:extLst>
              </p:cNvPr>
              <p:cNvSpPr/>
              <p:nvPr/>
            </p:nvSpPr>
            <p:spPr>
              <a:xfrm rot="9913802">
                <a:off x="2455224" y="808748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B2BD9EE9-28F5-87FA-3E14-CA42A8F00820}"/>
                  </a:ext>
                </a:extLst>
              </p:cNvPr>
              <p:cNvSpPr/>
              <p:nvPr/>
            </p:nvSpPr>
            <p:spPr>
              <a:xfrm rot="9910801">
                <a:off x="2091584" y="808779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chemeClr val="accent5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50C84210-23B9-745C-08E7-DE133B18E60F}"/>
                  </a:ext>
                </a:extLst>
              </p:cNvPr>
              <p:cNvSpPr/>
              <p:nvPr/>
            </p:nvSpPr>
            <p:spPr>
              <a:xfrm rot="9916798">
                <a:off x="2818865" y="77238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C5CB061-7D00-12EB-4CBE-EEA611D4CF5F}"/>
                  </a:ext>
                </a:extLst>
              </p:cNvPr>
              <p:cNvSpPr/>
              <p:nvPr/>
            </p:nvSpPr>
            <p:spPr>
              <a:xfrm rot="9913802">
                <a:off x="2455234" y="7724051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36890DC4-DDB3-D99F-EEE5-9B451DA3836D}"/>
                  </a:ext>
                </a:extLst>
              </p:cNvPr>
              <p:cNvSpPr/>
              <p:nvPr/>
            </p:nvSpPr>
            <p:spPr>
              <a:xfrm rot="9910801">
                <a:off x="2091577" y="77243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580854F6-799E-D923-B9F8-C7B8FD246CF0}"/>
                  </a:ext>
                </a:extLst>
              </p:cNvPr>
              <p:cNvSpPr/>
              <p:nvPr/>
            </p:nvSpPr>
            <p:spPr>
              <a:xfrm rot="9919801">
                <a:off x="3182499" y="736040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0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02929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C5CD8931-CF24-D67C-6F02-C8B0BD5A7BAA}"/>
                  </a:ext>
                </a:extLst>
              </p:cNvPr>
              <p:cNvSpPr/>
              <p:nvPr/>
            </p:nvSpPr>
            <p:spPr>
              <a:xfrm rot="9916798">
                <a:off x="2818867" y="73604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136F8153-40B6-C1F7-9BF1-FB3247C98C02}"/>
                  </a:ext>
                </a:extLst>
              </p:cNvPr>
              <p:cNvSpPr/>
              <p:nvPr/>
            </p:nvSpPr>
            <p:spPr>
              <a:xfrm rot="9913802">
                <a:off x="2455219" y="736061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E3D8C1F8-726C-EE75-0E58-83D868E961C0}"/>
                  </a:ext>
                </a:extLst>
              </p:cNvPr>
              <p:cNvSpPr/>
              <p:nvPr/>
            </p:nvSpPr>
            <p:spPr>
              <a:xfrm rot="9966000">
                <a:off x="3182493" y="954057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4059CF08-733F-828E-C261-820A5BA82470}"/>
                  </a:ext>
                </a:extLst>
              </p:cNvPr>
              <p:cNvSpPr/>
              <p:nvPr/>
            </p:nvSpPr>
            <p:spPr>
              <a:xfrm rot="894599" flipH="1">
                <a:off x="2800302" y="1026191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E8912A1F-7853-2C12-0643-9DF79C63FA6C}"/>
                  </a:ext>
                </a:extLst>
              </p:cNvPr>
              <p:cNvSpPr/>
              <p:nvPr/>
            </p:nvSpPr>
            <p:spPr>
              <a:xfrm rot="9893999">
                <a:off x="2434244" y="1026167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657C804B-DC84-C2C0-115B-9C81EFD2D081}"/>
                  </a:ext>
                </a:extLst>
              </p:cNvPr>
              <p:cNvSpPr/>
              <p:nvPr/>
            </p:nvSpPr>
            <p:spPr>
              <a:xfrm rot="9897000">
                <a:off x="2070633" y="1026155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F7264960-3353-4CDF-6E6E-A3E46BA8652C}"/>
                  </a:ext>
                </a:extLst>
              </p:cNvPr>
              <p:cNvSpPr/>
              <p:nvPr/>
            </p:nvSpPr>
            <p:spPr>
              <a:xfrm rot="9951600">
                <a:off x="3182527" y="84512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FA815792-6D1F-E93D-125E-EB427F1A7200}"/>
                  </a:ext>
                </a:extLst>
              </p:cNvPr>
              <p:cNvGrpSpPr/>
              <p:nvPr/>
            </p:nvGrpSpPr>
            <p:grpSpPr>
              <a:xfrm rot="10800000">
                <a:off x="2814231" y="9527714"/>
                <a:ext cx="364199" cy="727821"/>
                <a:chOff x="1178739" y="247716"/>
                <a:chExt cx="552420" cy="1103963"/>
              </a:xfrm>
            </p:grpSpPr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3B25D61F-9E11-AC93-9941-8C8980616FB1}"/>
                    </a:ext>
                  </a:extLst>
                </p:cNvPr>
                <p:cNvSpPr/>
                <p:nvPr/>
              </p:nvSpPr>
              <p:spPr>
                <a:xfrm rot="16200000">
                  <a:off x="903143" y="523663"/>
                  <a:ext cx="1103963" cy="552069"/>
                </a:xfrm>
                <a:custGeom>
                  <a:avLst/>
                  <a:gdLst>
                    <a:gd name="connsiteX0" fmla="*/ 250489 w 1001247"/>
                    <a:gd name="connsiteY0" fmla="*/ 500705 h 500704"/>
                    <a:gd name="connsiteX1" fmla="*/ 750758 w 1001247"/>
                    <a:gd name="connsiteY1" fmla="*/ 500705 h 500704"/>
                    <a:gd name="connsiteX2" fmla="*/ 1001248 w 1001247"/>
                    <a:gd name="connsiteY2" fmla="*/ 250352 h 500704"/>
                    <a:gd name="connsiteX3" fmla="*/ 750758 w 1001247"/>
                    <a:gd name="connsiteY3" fmla="*/ 0 h 500704"/>
                    <a:gd name="connsiteX4" fmla="*/ 250489 w 1001247"/>
                    <a:gd name="connsiteY4" fmla="*/ 0 h 500704"/>
                    <a:gd name="connsiteX5" fmla="*/ 0 w 1001247"/>
                    <a:gd name="connsiteY5" fmla="*/ 250352 h 500704"/>
                    <a:gd name="connsiteX6" fmla="*/ 250489 w 1001247"/>
                    <a:gd name="connsiteY6" fmla="*/ 500705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250489" y="500705"/>
                      </a:move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lnTo>
                        <a:pt x="250489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close/>
                    </a:path>
                  </a:pathLst>
                </a:custGeom>
                <a:solidFill>
                  <a:srgbClr val="9E0099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 135">
                  <a:extLst>
                    <a:ext uri="{FF2B5EF4-FFF2-40B4-BE49-F238E27FC236}">
                      <a16:creationId xmlns:a16="http://schemas.microsoft.com/office/drawing/2014/main" id="{585FDFF8-B87D-9CEA-4895-F6D87AE393B8}"/>
                    </a:ext>
                  </a:extLst>
                </p:cNvPr>
                <p:cNvSpPr/>
                <p:nvPr/>
              </p:nvSpPr>
              <p:spPr>
                <a:xfrm rot="11029800">
                  <a:off x="1178739" y="795493"/>
                  <a:ext cx="552374" cy="55206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7"/>
                        <a:pt x="112149" y="0"/>
                        <a:pt x="250490" y="0"/>
                      </a:cubicBezTo>
                      <a:cubicBezTo>
                        <a:pt x="388831" y="0"/>
                        <a:pt x="500979" y="112087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4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C2A8475A-B6B0-093F-7A53-651769440510}"/>
                  </a:ext>
                </a:extLst>
              </p:cNvPr>
              <p:cNvSpPr/>
              <p:nvPr/>
            </p:nvSpPr>
            <p:spPr>
              <a:xfrm rot="5629800">
                <a:off x="2455922" y="8813808"/>
                <a:ext cx="364169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6DA186EB-B7F6-6663-5D83-D05F736DA098}"/>
                  </a:ext>
                </a:extLst>
              </p:cNvPr>
              <p:cNvSpPr/>
              <p:nvPr/>
            </p:nvSpPr>
            <p:spPr>
              <a:xfrm rot="9893999">
                <a:off x="1221144" y="885474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EA2B6AE-D860-B793-B829-F1DAAF77D39E}"/>
                </a:ext>
              </a:extLst>
            </p:cNvPr>
            <p:cNvSpPr/>
            <p:nvPr/>
          </p:nvSpPr>
          <p:spPr>
            <a:xfrm rot="15316798">
              <a:off x="10970067" y="604082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798DE85-E2D7-06EF-879C-2F4F794C129F}"/>
                </a:ext>
              </a:extLst>
            </p:cNvPr>
            <p:cNvSpPr/>
            <p:nvPr/>
          </p:nvSpPr>
          <p:spPr>
            <a:xfrm rot="15313802">
              <a:off x="10970067" y="5557229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363822D-1E2E-6FC6-C4A9-70C2C97A0ACA}"/>
                </a:ext>
              </a:extLst>
            </p:cNvPr>
            <p:cNvGrpSpPr/>
            <p:nvPr/>
          </p:nvGrpSpPr>
          <p:grpSpPr>
            <a:xfrm rot="16200000">
              <a:off x="10714827" y="3228177"/>
              <a:ext cx="474157" cy="948594"/>
              <a:chOff x="6140405" y="767987"/>
              <a:chExt cx="552208" cy="1104743"/>
            </a:xfrm>
          </p:grpSpPr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37BA1186-4D07-1872-9AA2-891F2377403D}"/>
                  </a:ext>
                </a:extLst>
              </p:cNvPr>
              <p:cNvSpPr/>
              <p:nvPr/>
            </p:nvSpPr>
            <p:spPr>
              <a:xfrm rot="16200000">
                <a:off x="5864597" y="1044714"/>
                <a:ext cx="1103962" cy="552070"/>
              </a:xfrm>
              <a:custGeom>
                <a:avLst/>
                <a:gdLst>
                  <a:gd name="connsiteX0" fmla="*/ 250489 w 1001246"/>
                  <a:gd name="connsiteY0" fmla="*/ 500704 h 500704"/>
                  <a:gd name="connsiteX1" fmla="*/ 750758 w 1001246"/>
                  <a:gd name="connsiteY1" fmla="*/ 500704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4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4"/>
                    </a:move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89" y="500704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29078E5B-32AB-1B3E-D9D3-9DA742AC456B}"/>
                  </a:ext>
                </a:extLst>
              </p:cNvPr>
              <p:cNvSpPr/>
              <p:nvPr/>
            </p:nvSpPr>
            <p:spPr>
              <a:xfrm rot="15316798">
                <a:off x="6140253" y="768139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16DB120-21CB-B123-A418-C1BF9530C144}"/>
                </a:ext>
              </a:extLst>
            </p:cNvPr>
            <p:cNvSpPr/>
            <p:nvPr/>
          </p:nvSpPr>
          <p:spPr>
            <a:xfrm rot="15313802">
              <a:off x="10462292" y="298168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40BDA4-B597-3905-A58F-13C11A7D2622}"/>
                </a:ext>
              </a:extLst>
            </p:cNvPr>
            <p:cNvGrpSpPr/>
            <p:nvPr/>
          </p:nvGrpSpPr>
          <p:grpSpPr>
            <a:xfrm rot="16200000">
              <a:off x="11200603" y="4218504"/>
              <a:ext cx="474101" cy="947925"/>
              <a:chOff x="6691758" y="1319575"/>
              <a:chExt cx="552144" cy="1103963"/>
            </a:xfrm>
          </p:grpSpPr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234055F2-D5D7-1718-5285-148C314E425E}"/>
                  </a:ext>
                </a:extLst>
              </p:cNvPr>
              <p:cNvSpPr/>
              <p:nvPr/>
            </p:nvSpPr>
            <p:spPr>
              <a:xfrm rot="16200000">
                <a:off x="6415885" y="1595522"/>
                <a:ext cx="1103963" cy="552070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90 w 1001247"/>
                  <a:gd name="connsiteY1" fmla="*/ 0 h 500704"/>
                  <a:gd name="connsiteX2" fmla="*/ 0 w 1001247"/>
                  <a:gd name="connsiteY2" fmla="*/ 250352 h 500704"/>
                  <a:gd name="connsiteX3" fmla="*/ 250490 w 1001247"/>
                  <a:gd name="connsiteY3" fmla="*/ 500704 h 500704"/>
                  <a:gd name="connsiteX4" fmla="*/ 750758 w 1001247"/>
                  <a:gd name="connsiteY4" fmla="*/ 500704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90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90" y="500704"/>
                    </a:cubicBezTo>
                    <a:lnTo>
                      <a:pt x="750758" y="500704"/>
                    </a:lnTo>
                    <a:cubicBezTo>
                      <a:pt x="889091" y="500704"/>
                      <a:pt x="1001248" y="388609"/>
                      <a:pt x="1001248" y="250352"/>
                    </a:cubicBezTo>
                    <a:cubicBezTo>
                      <a:pt x="1001248" y="112095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FDDB9CE9-D9DF-99EC-7DBB-A3543741E1E1}"/>
                  </a:ext>
                </a:extLst>
              </p:cNvPr>
              <p:cNvSpPr/>
              <p:nvPr/>
            </p:nvSpPr>
            <p:spPr>
              <a:xfrm rot="15319801">
                <a:off x="6691606" y="1319745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096C79B-C2BE-1033-CE12-6A376E60DF89}"/>
                </a:ext>
              </a:extLst>
            </p:cNvPr>
            <p:cNvSpPr/>
            <p:nvPr/>
          </p:nvSpPr>
          <p:spPr>
            <a:xfrm rot="15316798">
              <a:off x="10966247" y="39523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002929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C5DC2F4-5652-DFA0-E6C3-4B082E660572}"/>
                </a:ext>
              </a:extLst>
            </p:cNvPr>
            <p:cNvSpPr/>
            <p:nvPr/>
          </p:nvSpPr>
          <p:spPr>
            <a:xfrm rot="15313802">
              <a:off x="10935675" y="298165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1C3FF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0A3C772-29C3-DD31-FCD6-931E177BAC27}"/>
                </a:ext>
              </a:extLst>
            </p:cNvPr>
            <p:cNvSpPr/>
            <p:nvPr/>
          </p:nvSpPr>
          <p:spPr>
            <a:xfrm rot="6196800" flipH="1">
              <a:off x="11912871" y="4429361"/>
              <a:ext cx="471093" cy="471093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1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D92D09-7FE0-AFB0-1593-52109C6D3B1B}"/>
                </a:ext>
              </a:extLst>
            </p:cNvPr>
            <p:cNvSpPr/>
            <p:nvPr/>
          </p:nvSpPr>
          <p:spPr>
            <a:xfrm rot="6294599" flipH="1">
              <a:off x="11912468" y="395565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F1E1F21-DD53-6B71-5DE8-CD65B1F2ADC7}"/>
                </a:ext>
              </a:extLst>
            </p:cNvPr>
            <p:cNvSpPr/>
            <p:nvPr/>
          </p:nvSpPr>
          <p:spPr>
            <a:xfrm rot="6297601" flipH="1">
              <a:off x="11913335" y="3481904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BA3C7A4-B447-1E4A-81F4-C331FB5B059E}"/>
                </a:ext>
              </a:extLst>
            </p:cNvPr>
            <p:cNvSpPr/>
            <p:nvPr/>
          </p:nvSpPr>
          <p:spPr>
            <a:xfrm rot="6300601" flipH="1">
              <a:off x="11914432" y="300820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1B50E84-D53B-5E38-37C4-630138857ECD}"/>
                </a:ext>
              </a:extLst>
            </p:cNvPr>
            <p:cNvGrpSpPr/>
            <p:nvPr/>
          </p:nvGrpSpPr>
          <p:grpSpPr>
            <a:xfrm rot="16200000">
              <a:off x="6814274" y="5747531"/>
              <a:ext cx="475359" cy="948833"/>
              <a:chOff x="7276894" y="1349774"/>
              <a:chExt cx="553609" cy="1105020"/>
            </a:xfrm>
          </p:grpSpPr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C8A4B538-2E9B-D29C-3CA6-0A1188EBB3BB}"/>
                  </a:ext>
                </a:extLst>
              </p:cNvPr>
              <p:cNvSpPr/>
              <p:nvPr/>
            </p:nvSpPr>
            <p:spPr>
              <a:xfrm rot="5400000" flipH="1">
                <a:off x="7002487" y="1625720"/>
                <a:ext cx="1103962" cy="552070"/>
              </a:xfrm>
              <a:custGeom>
                <a:avLst/>
                <a:gdLst>
                  <a:gd name="connsiteX0" fmla="*/ 750758 w 1001246"/>
                  <a:gd name="connsiteY0" fmla="*/ 0 h 500704"/>
                  <a:gd name="connsiteX1" fmla="*/ 250489 w 1001246"/>
                  <a:gd name="connsiteY1" fmla="*/ 0 h 500704"/>
                  <a:gd name="connsiteX2" fmla="*/ 0 w 1001246"/>
                  <a:gd name="connsiteY2" fmla="*/ 250352 h 500704"/>
                  <a:gd name="connsiteX3" fmla="*/ 250489 w 1001246"/>
                  <a:gd name="connsiteY3" fmla="*/ 500704 h 500704"/>
                  <a:gd name="connsiteX4" fmla="*/ 750758 w 1001246"/>
                  <a:gd name="connsiteY4" fmla="*/ 500704 h 500704"/>
                  <a:gd name="connsiteX5" fmla="*/ 1001247 w 1001246"/>
                  <a:gd name="connsiteY5" fmla="*/ 250352 h 500704"/>
                  <a:gd name="connsiteX6" fmla="*/ 750758 w 1001246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6" y="0"/>
                      <a:pt x="0" y="112095"/>
                      <a:pt x="0" y="250352"/>
                    </a:cubicBezTo>
                    <a:cubicBezTo>
                      <a:pt x="0" y="388609"/>
                      <a:pt x="112156" y="500704"/>
                      <a:pt x="250489" y="500704"/>
                    </a:cubicBez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9FCDACF9-34E6-0FB7-BB3A-FF8B5CF0647C}"/>
                  </a:ext>
                </a:extLst>
              </p:cNvPr>
              <p:cNvSpPr/>
              <p:nvPr/>
            </p:nvSpPr>
            <p:spPr>
              <a:xfrm rot="6291600" flipH="1">
                <a:off x="7276742" y="1902573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3 h 500704"/>
                  <a:gd name="connsiteX1" fmla="*/ 250490 w 500978"/>
                  <a:gd name="connsiteY1" fmla="*/ 500705 h 500704"/>
                  <a:gd name="connsiteX2" fmla="*/ 1 w 500978"/>
                  <a:gd name="connsiteY2" fmla="*/ 250353 h 500704"/>
                  <a:gd name="connsiteX3" fmla="*/ 250490 w 500978"/>
                  <a:gd name="connsiteY3" fmla="*/ 1 h 500704"/>
                  <a:gd name="connsiteX4" fmla="*/ 500979 w 500978"/>
                  <a:gd name="connsiteY4" fmla="*/ 250353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3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3"/>
                    </a:cubicBezTo>
                    <a:cubicBezTo>
                      <a:pt x="1" y="112087"/>
                      <a:pt x="112149" y="1"/>
                      <a:pt x="250490" y="1"/>
                    </a:cubicBezTo>
                    <a:cubicBezTo>
                      <a:pt x="388831" y="1"/>
                      <a:pt x="500979" y="112087"/>
                      <a:pt x="500979" y="250353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45CA47BD-BD4F-3C8D-41AA-2C2A0D85C968}"/>
                </a:ext>
              </a:extLst>
            </p:cNvPr>
            <p:cNvSpPr/>
            <p:nvPr/>
          </p:nvSpPr>
          <p:spPr>
            <a:xfrm rot="6297601" flipH="1">
              <a:off x="11439975" y="3481911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81385F8C-19F6-724D-FC24-A94CED6EEEB1}"/>
                </a:ext>
              </a:extLst>
            </p:cNvPr>
            <p:cNvSpPr/>
            <p:nvPr/>
          </p:nvSpPr>
          <p:spPr>
            <a:xfrm rot="15362401">
              <a:off x="10499185" y="508107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0154A834-EE1A-90E3-B5B5-ECFD55CD25E5}"/>
                </a:ext>
              </a:extLst>
            </p:cNvPr>
            <p:cNvSpPr/>
            <p:nvPr/>
          </p:nvSpPr>
          <p:spPr>
            <a:xfrm rot="15316798">
              <a:off x="7520754" y="553651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53945F24-449A-1052-A1AC-DE12288CA094}"/>
                </a:ext>
              </a:extLst>
            </p:cNvPr>
            <p:cNvSpPr/>
            <p:nvPr/>
          </p:nvSpPr>
          <p:spPr>
            <a:xfrm rot="15313802">
              <a:off x="9991771" y="4422928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55" name="Picture 154" descr="Background pattern&#10;&#10;Description automatically generated">
            <a:extLst>
              <a:ext uri="{FF2B5EF4-FFF2-40B4-BE49-F238E27FC236}">
                <a16:creationId xmlns:a16="http://schemas.microsoft.com/office/drawing/2014/main" id="{666F2D6C-9144-E1BB-1408-98F5FD45F3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6" y="0"/>
            <a:ext cx="12192001" cy="6858000"/>
          </a:xfrm>
          <a:prstGeom prst="rect">
            <a:avLst/>
          </a:prstGeom>
        </p:spPr>
      </p:pic>
      <p:grpSp>
        <p:nvGrpSpPr>
          <p:cNvPr id="156" name="Graphic 74">
            <a:extLst>
              <a:ext uri="{FF2B5EF4-FFF2-40B4-BE49-F238E27FC236}">
                <a16:creationId xmlns:a16="http://schemas.microsoft.com/office/drawing/2014/main" id="{FA53D81E-7B15-04A2-6E58-8DD137F0BDA6}"/>
              </a:ext>
            </a:extLst>
          </p:cNvPr>
          <p:cNvGrpSpPr/>
          <p:nvPr/>
        </p:nvGrpSpPr>
        <p:grpSpPr>
          <a:xfrm>
            <a:off x="4123304" y="1187623"/>
            <a:ext cx="3917816" cy="2348047"/>
            <a:chOff x="420292" y="364490"/>
            <a:chExt cx="4934309" cy="2957257"/>
          </a:xfrm>
        </p:grpSpPr>
        <p:grpSp>
          <p:nvGrpSpPr>
            <p:cNvPr id="157" name="Graphic 74">
              <a:extLst>
                <a:ext uri="{FF2B5EF4-FFF2-40B4-BE49-F238E27FC236}">
                  <a16:creationId xmlns:a16="http://schemas.microsoft.com/office/drawing/2014/main" id="{7ABE31EB-5697-4F41-C3C5-917505C85493}"/>
                </a:ext>
              </a:extLst>
            </p:cNvPr>
            <p:cNvGrpSpPr/>
            <p:nvPr/>
          </p:nvGrpSpPr>
          <p:grpSpPr>
            <a:xfrm>
              <a:off x="1789710" y="364490"/>
              <a:ext cx="2196279" cy="399095"/>
              <a:chOff x="1789710" y="364490"/>
              <a:chExt cx="2196279" cy="399095"/>
            </a:xfrm>
            <a:solidFill>
              <a:srgbClr val="FFFFFF"/>
            </a:solidFill>
          </p:grpSpPr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4D9C1DC6-4A4C-A32B-17F4-CC354653FA9B}"/>
                  </a:ext>
                </a:extLst>
              </p:cNvPr>
              <p:cNvSpPr/>
              <p:nvPr/>
            </p:nvSpPr>
            <p:spPr>
              <a:xfrm>
                <a:off x="1789710" y="366303"/>
                <a:ext cx="294398" cy="395670"/>
              </a:xfrm>
              <a:custGeom>
                <a:avLst/>
                <a:gdLst>
                  <a:gd name="connsiteX0" fmla="*/ 202 w 294398"/>
                  <a:gd name="connsiteY0" fmla="*/ 25989 h 395670"/>
                  <a:gd name="connsiteX1" fmla="*/ 7673 w 294398"/>
                  <a:gd name="connsiteY1" fmla="*/ 7454 h 395670"/>
                  <a:gd name="connsiteX2" fmla="*/ 26653 w 294398"/>
                  <a:gd name="connsiteY2" fmla="*/ 0 h 395670"/>
                  <a:gd name="connsiteX3" fmla="*/ 157699 w 294398"/>
                  <a:gd name="connsiteY3" fmla="*/ 0 h 395670"/>
                  <a:gd name="connsiteX4" fmla="*/ 245534 w 294398"/>
                  <a:gd name="connsiteY4" fmla="*/ 30421 h 395670"/>
                  <a:gd name="connsiteX5" fmla="*/ 280870 w 294398"/>
                  <a:gd name="connsiteY5" fmla="*/ 106573 h 395670"/>
                  <a:gd name="connsiteX6" fmla="*/ 262496 w 294398"/>
                  <a:gd name="connsiteY6" fmla="*/ 159961 h 395670"/>
                  <a:gd name="connsiteX7" fmla="*/ 219890 w 294398"/>
                  <a:gd name="connsiteY7" fmla="*/ 190986 h 395670"/>
                  <a:gd name="connsiteX8" fmla="*/ 273399 w 294398"/>
                  <a:gd name="connsiteY8" fmla="*/ 225033 h 395670"/>
                  <a:gd name="connsiteX9" fmla="*/ 294399 w 294398"/>
                  <a:gd name="connsiteY9" fmla="*/ 286277 h 395670"/>
                  <a:gd name="connsiteX10" fmla="*/ 259265 w 294398"/>
                  <a:gd name="connsiteY10" fmla="*/ 363840 h 395670"/>
                  <a:gd name="connsiteX11" fmla="*/ 167189 w 294398"/>
                  <a:gd name="connsiteY11" fmla="*/ 395671 h 395670"/>
                  <a:gd name="connsiteX12" fmla="*/ 26451 w 294398"/>
                  <a:gd name="connsiteY12" fmla="*/ 395671 h 395670"/>
                  <a:gd name="connsiteX13" fmla="*/ 7471 w 294398"/>
                  <a:gd name="connsiteY13" fmla="*/ 388217 h 395670"/>
                  <a:gd name="connsiteX14" fmla="*/ 0 w 294398"/>
                  <a:gd name="connsiteY14" fmla="*/ 369279 h 395670"/>
                  <a:gd name="connsiteX15" fmla="*/ 0 w 294398"/>
                  <a:gd name="connsiteY15" fmla="*/ 25989 h 395670"/>
                  <a:gd name="connsiteX16" fmla="*/ 56134 w 294398"/>
                  <a:gd name="connsiteY16" fmla="*/ 49560 h 395670"/>
                  <a:gd name="connsiteX17" fmla="*/ 56134 w 294398"/>
                  <a:gd name="connsiteY17" fmla="*/ 170034 h 395670"/>
                  <a:gd name="connsiteX18" fmla="*/ 152045 w 294398"/>
                  <a:gd name="connsiteY18" fmla="*/ 170034 h 395670"/>
                  <a:gd name="connsiteX19" fmla="*/ 202525 w 294398"/>
                  <a:gd name="connsiteY19" fmla="*/ 152909 h 395670"/>
                  <a:gd name="connsiteX20" fmla="*/ 222717 w 294398"/>
                  <a:gd name="connsiteY20" fmla="*/ 110200 h 395670"/>
                  <a:gd name="connsiteX21" fmla="*/ 202122 w 294398"/>
                  <a:gd name="connsiteY21" fmla="*/ 67087 h 395670"/>
                  <a:gd name="connsiteX22" fmla="*/ 151238 w 294398"/>
                  <a:gd name="connsiteY22" fmla="*/ 49560 h 395670"/>
                  <a:gd name="connsiteX23" fmla="*/ 55932 w 294398"/>
                  <a:gd name="connsiteY23" fmla="*/ 49560 h 395670"/>
                  <a:gd name="connsiteX24" fmla="*/ 56134 w 294398"/>
                  <a:gd name="connsiteY24" fmla="*/ 217176 h 395670"/>
                  <a:gd name="connsiteX25" fmla="*/ 56134 w 294398"/>
                  <a:gd name="connsiteY25" fmla="*/ 345910 h 395670"/>
                  <a:gd name="connsiteX26" fmla="*/ 160930 w 294398"/>
                  <a:gd name="connsiteY26" fmla="*/ 345910 h 395670"/>
                  <a:gd name="connsiteX27" fmla="*/ 214439 w 294398"/>
                  <a:gd name="connsiteY27" fmla="*/ 327375 h 395670"/>
                  <a:gd name="connsiteX28" fmla="*/ 236044 w 294398"/>
                  <a:gd name="connsiteY28" fmla="*/ 281644 h 395670"/>
                  <a:gd name="connsiteX29" fmla="*/ 214439 w 294398"/>
                  <a:gd name="connsiteY29" fmla="*/ 235710 h 395670"/>
                  <a:gd name="connsiteX30" fmla="*/ 160930 w 294398"/>
                  <a:gd name="connsiteY30" fmla="*/ 217377 h 395670"/>
                  <a:gd name="connsiteX31" fmla="*/ 56134 w 294398"/>
                  <a:gd name="connsiteY31" fmla="*/ 217377 h 39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94398" h="395670">
                    <a:moveTo>
                      <a:pt x="202" y="25989"/>
                    </a:moveTo>
                    <a:cubicBezTo>
                      <a:pt x="202" y="18534"/>
                      <a:pt x="2625" y="12289"/>
                      <a:pt x="7673" y="7454"/>
                    </a:cubicBezTo>
                    <a:cubicBezTo>
                      <a:pt x="12721" y="2619"/>
                      <a:pt x="18980" y="0"/>
                      <a:pt x="26653" y="0"/>
                    </a:cubicBezTo>
                    <a:lnTo>
                      <a:pt x="157699" y="0"/>
                    </a:lnTo>
                    <a:cubicBezTo>
                      <a:pt x="192631" y="0"/>
                      <a:pt x="221910" y="10073"/>
                      <a:pt x="245534" y="30421"/>
                    </a:cubicBezTo>
                    <a:cubicBezTo>
                      <a:pt x="269159" y="50768"/>
                      <a:pt x="280870" y="76153"/>
                      <a:pt x="280870" y="106573"/>
                    </a:cubicBezTo>
                    <a:cubicBezTo>
                      <a:pt x="280870" y="127928"/>
                      <a:pt x="274813" y="145657"/>
                      <a:pt x="262496" y="159961"/>
                    </a:cubicBezTo>
                    <a:cubicBezTo>
                      <a:pt x="250380" y="174264"/>
                      <a:pt x="236044" y="184539"/>
                      <a:pt x="219890" y="190986"/>
                    </a:cubicBezTo>
                    <a:cubicBezTo>
                      <a:pt x="241496" y="197433"/>
                      <a:pt x="259265" y="208714"/>
                      <a:pt x="273399" y="225033"/>
                    </a:cubicBezTo>
                    <a:cubicBezTo>
                      <a:pt x="287534" y="241351"/>
                      <a:pt x="294399" y="261699"/>
                      <a:pt x="294399" y="286277"/>
                    </a:cubicBezTo>
                    <a:cubicBezTo>
                      <a:pt x="294399" y="316698"/>
                      <a:pt x="282687" y="342485"/>
                      <a:pt x="259265" y="363840"/>
                    </a:cubicBezTo>
                    <a:cubicBezTo>
                      <a:pt x="235842" y="384993"/>
                      <a:pt x="205150" y="395671"/>
                      <a:pt x="167189" y="395671"/>
                    </a:cubicBezTo>
                    <a:lnTo>
                      <a:pt x="26451" y="395671"/>
                    </a:lnTo>
                    <a:cubicBezTo>
                      <a:pt x="18779" y="395671"/>
                      <a:pt x="12519" y="393253"/>
                      <a:pt x="7471" y="388217"/>
                    </a:cubicBezTo>
                    <a:cubicBezTo>
                      <a:pt x="2423" y="383180"/>
                      <a:pt x="0" y="376935"/>
                      <a:pt x="0" y="369279"/>
                    </a:cubicBezTo>
                    <a:lnTo>
                      <a:pt x="0" y="25989"/>
                    </a:lnTo>
                    <a:close/>
                    <a:moveTo>
                      <a:pt x="56134" y="49560"/>
                    </a:moveTo>
                    <a:lnTo>
                      <a:pt x="56134" y="170034"/>
                    </a:lnTo>
                    <a:lnTo>
                      <a:pt x="152045" y="170034"/>
                    </a:lnTo>
                    <a:cubicBezTo>
                      <a:pt x="172237" y="170034"/>
                      <a:pt x="188997" y="164393"/>
                      <a:pt x="202525" y="152909"/>
                    </a:cubicBezTo>
                    <a:cubicBezTo>
                      <a:pt x="216054" y="141628"/>
                      <a:pt x="222717" y="127324"/>
                      <a:pt x="222717" y="110200"/>
                    </a:cubicBezTo>
                    <a:cubicBezTo>
                      <a:pt x="222717" y="93075"/>
                      <a:pt x="215852" y="78772"/>
                      <a:pt x="202122" y="67087"/>
                    </a:cubicBezTo>
                    <a:cubicBezTo>
                      <a:pt x="188391" y="55402"/>
                      <a:pt x="171430" y="49560"/>
                      <a:pt x="151238" y="49560"/>
                    </a:cubicBezTo>
                    <a:lnTo>
                      <a:pt x="55932" y="49560"/>
                    </a:lnTo>
                    <a:close/>
                    <a:moveTo>
                      <a:pt x="56134" y="217176"/>
                    </a:moveTo>
                    <a:lnTo>
                      <a:pt x="56134" y="345910"/>
                    </a:lnTo>
                    <a:lnTo>
                      <a:pt x="160930" y="345910"/>
                    </a:lnTo>
                    <a:cubicBezTo>
                      <a:pt x="182131" y="345910"/>
                      <a:pt x="199900" y="339665"/>
                      <a:pt x="214439" y="327375"/>
                    </a:cubicBezTo>
                    <a:cubicBezTo>
                      <a:pt x="228775" y="315086"/>
                      <a:pt x="236044" y="299775"/>
                      <a:pt x="236044" y="281644"/>
                    </a:cubicBezTo>
                    <a:cubicBezTo>
                      <a:pt x="236044" y="263512"/>
                      <a:pt x="228775" y="247999"/>
                      <a:pt x="214439" y="235710"/>
                    </a:cubicBezTo>
                    <a:cubicBezTo>
                      <a:pt x="200102" y="223421"/>
                      <a:pt x="182333" y="217377"/>
                      <a:pt x="160930" y="217377"/>
                    </a:cubicBezTo>
                    <a:lnTo>
                      <a:pt x="56134" y="217377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3ED8E24F-8964-4F55-4F2C-97653CCEF6D8}"/>
                  </a:ext>
                </a:extLst>
              </p:cNvPr>
              <p:cNvSpPr/>
              <p:nvPr/>
            </p:nvSpPr>
            <p:spPr>
              <a:xfrm>
                <a:off x="2230501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4 w 257447"/>
                  <a:gd name="connsiteY4" fmla="*/ 7454 h 396476"/>
                  <a:gd name="connsiteX5" fmla="*/ 257246 w 257447"/>
                  <a:gd name="connsiteY5" fmla="*/ 26593 h 396476"/>
                  <a:gd name="connsiteX6" fmla="*/ 249774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6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6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8" y="2418"/>
                      <a:pt x="249774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4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4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6" y="351349"/>
                    </a:cubicBezTo>
                    <a:cubicBezTo>
                      <a:pt x="254822" y="356386"/>
                      <a:pt x="257448" y="362631"/>
                      <a:pt x="257448" y="370488"/>
                    </a:cubicBezTo>
                    <a:cubicBezTo>
                      <a:pt x="257448" y="378345"/>
                      <a:pt x="254822" y="384389"/>
                      <a:pt x="249976" y="389224"/>
                    </a:cubicBezTo>
                    <a:cubicBezTo>
                      <a:pt x="244928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8D886FFB-B0EA-E2C9-98F6-078BDE72ECE9}"/>
                  </a:ext>
                </a:extLst>
              </p:cNvPr>
              <p:cNvSpPr/>
              <p:nvPr/>
            </p:nvSpPr>
            <p:spPr>
              <a:xfrm>
                <a:off x="2785174" y="365698"/>
                <a:ext cx="308129" cy="397886"/>
              </a:xfrm>
              <a:custGeom>
                <a:avLst/>
                <a:gdLst>
                  <a:gd name="connsiteX0" fmla="*/ 182333 w 308129"/>
                  <a:gd name="connsiteY0" fmla="*/ 52582 h 397886"/>
                  <a:gd name="connsiteX1" fmla="*/ 182333 w 308129"/>
                  <a:gd name="connsiteY1" fmla="*/ 370085 h 397886"/>
                  <a:gd name="connsiteX2" fmla="*/ 174257 w 308129"/>
                  <a:gd name="connsiteY2" fmla="*/ 390030 h 397886"/>
                  <a:gd name="connsiteX3" fmla="*/ 153863 w 308129"/>
                  <a:gd name="connsiteY3" fmla="*/ 397887 h 397886"/>
                  <a:gd name="connsiteX4" fmla="*/ 133873 w 308129"/>
                  <a:gd name="connsiteY4" fmla="*/ 390030 h 397886"/>
                  <a:gd name="connsiteX5" fmla="*/ 125998 w 308129"/>
                  <a:gd name="connsiteY5" fmla="*/ 370085 h 397886"/>
                  <a:gd name="connsiteX6" fmla="*/ 125998 w 308129"/>
                  <a:gd name="connsiteY6" fmla="*/ 52582 h 397886"/>
                  <a:gd name="connsiteX7" fmla="*/ 26048 w 308129"/>
                  <a:gd name="connsiteY7" fmla="*/ 52582 h 397886"/>
                  <a:gd name="connsiteX8" fmla="*/ 7269 w 308129"/>
                  <a:gd name="connsiteY8" fmla="*/ 45329 h 397886"/>
                  <a:gd name="connsiteX9" fmla="*/ 0 w 308129"/>
                  <a:gd name="connsiteY9" fmla="*/ 25989 h 397886"/>
                  <a:gd name="connsiteX10" fmla="*/ 7269 w 308129"/>
                  <a:gd name="connsiteY10" fmla="*/ 7253 h 397886"/>
                  <a:gd name="connsiteX11" fmla="*/ 26048 w 308129"/>
                  <a:gd name="connsiteY11" fmla="*/ 0 h 397886"/>
                  <a:gd name="connsiteX12" fmla="*/ 282082 w 308129"/>
                  <a:gd name="connsiteY12" fmla="*/ 0 h 397886"/>
                  <a:gd name="connsiteX13" fmla="*/ 300860 w 308129"/>
                  <a:gd name="connsiteY13" fmla="*/ 7253 h 397886"/>
                  <a:gd name="connsiteX14" fmla="*/ 308129 w 308129"/>
                  <a:gd name="connsiteY14" fmla="*/ 26593 h 397886"/>
                  <a:gd name="connsiteX15" fmla="*/ 300860 w 308129"/>
                  <a:gd name="connsiteY15" fmla="*/ 45329 h 397886"/>
                  <a:gd name="connsiteX16" fmla="*/ 282082 w 308129"/>
                  <a:gd name="connsiteY16" fmla="*/ 52582 h 397886"/>
                  <a:gd name="connsiteX17" fmla="*/ 182131 w 308129"/>
                  <a:gd name="connsiteY17" fmla="*/ 52582 h 3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129" h="397886">
                    <a:moveTo>
                      <a:pt x="182333" y="52582"/>
                    </a:moveTo>
                    <a:lnTo>
                      <a:pt x="182333" y="370085"/>
                    </a:lnTo>
                    <a:cubicBezTo>
                      <a:pt x="182333" y="378144"/>
                      <a:pt x="179708" y="384792"/>
                      <a:pt x="174257" y="390030"/>
                    </a:cubicBezTo>
                    <a:cubicBezTo>
                      <a:pt x="169007" y="395268"/>
                      <a:pt x="162141" y="397887"/>
                      <a:pt x="153863" y="397887"/>
                    </a:cubicBezTo>
                    <a:cubicBezTo>
                      <a:pt x="145584" y="397887"/>
                      <a:pt x="139123" y="395268"/>
                      <a:pt x="133873" y="390030"/>
                    </a:cubicBezTo>
                    <a:cubicBezTo>
                      <a:pt x="128623" y="384792"/>
                      <a:pt x="125998" y="378144"/>
                      <a:pt x="125998" y="370085"/>
                    </a:cubicBezTo>
                    <a:lnTo>
                      <a:pt x="125998" y="52582"/>
                    </a:lnTo>
                    <a:lnTo>
                      <a:pt x="26048" y="52582"/>
                    </a:lnTo>
                    <a:cubicBezTo>
                      <a:pt x="18375" y="52582"/>
                      <a:pt x="12115" y="50164"/>
                      <a:pt x="7269" y="45329"/>
                    </a:cubicBezTo>
                    <a:cubicBezTo>
                      <a:pt x="2423" y="40494"/>
                      <a:pt x="0" y="34047"/>
                      <a:pt x="0" y="25989"/>
                    </a:cubicBezTo>
                    <a:cubicBezTo>
                      <a:pt x="0" y="17930"/>
                      <a:pt x="2423" y="12088"/>
                      <a:pt x="7269" y="7253"/>
                    </a:cubicBezTo>
                    <a:cubicBezTo>
                      <a:pt x="12115" y="2418"/>
                      <a:pt x="18375" y="0"/>
                      <a:pt x="26048" y="0"/>
                    </a:cubicBezTo>
                    <a:lnTo>
                      <a:pt x="282082" y="0"/>
                    </a:lnTo>
                    <a:cubicBezTo>
                      <a:pt x="289755" y="0"/>
                      <a:pt x="296014" y="2418"/>
                      <a:pt x="300860" y="7253"/>
                    </a:cubicBezTo>
                    <a:cubicBezTo>
                      <a:pt x="305706" y="12088"/>
                      <a:pt x="308129" y="18534"/>
                      <a:pt x="308129" y="26593"/>
                    </a:cubicBezTo>
                    <a:cubicBezTo>
                      <a:pt x="308129" y="34651"/>
                      <a:pt x="305706" y="40494"/>
                      <a:pt x="300860" y="45329"/>
                    </a:cubicBezTo>
                    <a:cubicBezTo>
                      <a:pt x="296014" y="50164"/>
                      <a:pt x="289755" y="52582"/>
                      <a:pt x="282082" y="52582"/>
                    </a:cubicBezTo>
                    <a:lnTo>
                      <a:pt x="182131" y="52582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FD2B68DE-BB21-EC1A-12CD-F5A65DFE5224}"/>
                  </a:ext>
                </a:extLst>
              </p:cNvPr>
              <p:cNvSpPr/>
              <p:nvPr/>
            </p:nvSpPr>
            <p:spPr>
              <a:xfrm>
                <a:off x="3220715" y="364490"/>
                <a:ext cx="333773" cy="399095"/>
              </a:xfrm>
              <a:custGeom>
                <a:avLst/>
                <a:gdLst>
                  <a:gd name="connsiteX0" fmla="*/ 277437 w 333773"/>
                  <a:gd name="connsiteY0" fmla="*/ 223220 h 399095"/>
                  <a:gd name="connsiteX1" fmla="*/ 56739 w 333773"/>
                  <a:gd name="connsiteY1" fmla="*/ 223220 h 399095"/>
                  <a:gd name="connsiteX2" fmla="*/ 56739 w 333773"/>
                  <a:gd name="connsiteY2" fmla="*/ 371294 h 399095"/>
                  <a:gd name="connsiteX3" fmla="*/ 48663 w 333773"/>
                  <a:gd name="connsiteY3" fmla="*/ 391239 h 399095"/>
                  <a:gd name="connsiteX4" fmla="*/ 28269 w 333773"/>
                  <a:gd name="connsiteY4" fmla="*/ 399096 h 399095"/>
                  <a:gd name="connsiteX5" fmla="*/ 8077 w 333773"/>
                  <a:gd name="connsiteY5" fmla="*/ 391239 h 399095"/>
                  <a:gd name="connsiteX6" fmla="*/ 0 w 333773"/>
                  <a:gd name="connsiteY6" fmla="*/ 371294 h 399095"/>
                  <a:gd name="connsiteX7" fmla="*/ 0 w 333773"/>
                  <a:gd name="connsiteY7" fmla="*/ 27802 h 399095"/>
                  <a:gd name="connsiteX8" fmla="*/ 8077 w 333773"/>
                  <a:gd name="connsiteY8" fmla="*/ 7857 h 399095"/>
                  <a:gd name="connsiteX9" fmla="*/ 28269 w 333773"/>
                  <a:gd name="connsiteY9" fmla="*/ 0 h 399095"/>
                  <a:gd name="connsiteX10" fmla="*/ 48663 w 333773"/>
                  <a:gd name="connsiteY10" fmla="*/ 7857 h 399095"/>
                  <a:gd name="connsiteX11" fmla="*/ 56739 w 333773"/>
                  <a:gd name="connsiteY11" fmla="*/ 27802 h 399095"/>
                  <a:gd name="connsiteX12" fmla="*/ 56739 w 333773"/>
                  <a:gd name="connsiteY12" fmla="*/ 170638 h 399095"/>
                  <a:gd name="connsiteX13" fmla="*/ 277437 w 333773"/>
                  <a:gd name="connsiteY13" fmla="*/ 170638 h 399095"/>
                  <a:gd name="connsiteX14" fmla="*/ 277437 w 333773"/>
                  <a:gd name="connsiteY14" fmla="*/ 27802 h 399095"/>
                  <a:gd name="connsiteX15" fmla="*/ 285313 w 333773"/>
                  <a:gd name="connsiteY15" fmla="*/ 7857 h 399095"/>
                  <a:gd name="connsiteX16" fmla="*/ 305302 w 333773"/>
                  <a:gd name="connsiteY16" fmla="*/ 0 h 399095"/>
                  <a:gd name="connsiteX17" fmla="*/ 325696 w 333773"/>
                  <a:gd name="connsiteY17" fmla="*/ 7857 h 399095"/>
                  <a:gd name="connsiteX18" fmla="*/ 333773 w 333773"/>
                  <a:gd name="connsiteY18" fmla="*/ 27802 h 399095"/>
                  <a:gd name="connsiteX19" fmla="*/ 333773 w 333773"/>
                  <a:gd name="connsiteY19" fmla="*/ 371294 h 399095"/>
                  <a:gd name="connsiteX20" fmla="*/ 325898 w 333773"/>
                  <a:gd name="connsiteY20" fmla="*/ 391239 h 399095"/>
                  <a:gd name="connsiteX21" fmla="*/ 305908 w 333773"/>
                  <a:gd name="connsiteY21" fmla="*/ 399096 h 399095"/>
                  <a:gd name="connsiteX22" fmla="*/ 285514 w 333773"/>
                  <a:gd name="connsiteY22" fmla="*/ 391239 h 399095"/>
                  <a:gd name="connsiteX23" fmla="*/ 277437 w 333773"/>
                  <a:gd name="connsiteY23" fmla="*/ 371294 h 399095"/>
                  <a:gd name="connsiteX24" fmla="*/ 277437 w 333773"/>
                  <a:gd name="connsiteY24" fmla="*/ 223220 h 3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33773" h="399095">
                    <a:moveTo>
                      <a:pt x="277437" y="223220"/>
                    </a:moveTo>
                    <a:lnTo>
                      <a:pt x="56739" y="223220"/>
                    </a:lnTo>
                    <a:lnTo>
                      <a:pt x="56739" y="371294"/>
                    </a:lnTo>
                    <a:cubicBezTo>
                      <a:pt x="56739" y="379353"/>
                      <a:pt x="54114" y="386001"/>
                      <a:pt x="48663" y="391239"/>
                    </a:cubicBezTo>
                    <a:cubicBezTo>
                      <a:pt x="43413" y="396477"/>
                      <a:pt x="36547" y="399096"/>
                      <a:pt x="28269" y="399096"/>
                    </a:cubicBezTo>
                    <a:cubicBezTo>
                      <a:pt x="19990" y="399096"/>
                      <a:pt x="13529" y="396477"/>
                      <a:pt x="8077" y="391239"/>
                    </a:cubicBezTo>
                    <a:cubicBezTo>
                      <a:pt x="2827" y="386001"/>
                      <a:pt x="0" y="379353"/>
                      <a:pt x="0" y="371294"/>
                    </a:cubicBezTo>
                    <a:lnTo>
                      <a:pt x="0" y="27802"/>
                    </a:lnTo>
                    <a:cubicBezTo>
                      <a:pt x="0" y="19743"/>
                      <a:pt x="2625" y="13095"/>
                      <a:pt x="8077" y="7857"/>
                    </a:cubicBezTo>
                    <a:cubicBezTo>
                      <a:pt x="13327" y="2619"/>
                      <a:pt x="20192" y="0"/>
                      <a:pt x="28269" y="0"/>
                    </a:cubicBezTo>
                    <a:cubicBezTo>
                      <a:pt x="36346" y="0"/>
                      <a:pt x="43413" y="2619"/>
                      <a:pt x="48663" y="7857"/>
                    </a:cubicBezTo>
                    <a:cubicBezTo>
                      <a:pt x="53913" y="13095"/>
                      <a:pt x="56739" y="19743"/>
                      <a:pt x="56739" y="27802"/>
                    </a:cubicBezTo>
                    <a:lnTo>
                      <a:pt x="56739" y="170638"/>
                    </a:lnTo>
                    <a:lnTo>
                      <a:pt x="277437" y="170638"/>
                    </a:lnTo>
                    <a:lnTo>
                      <a:pt x="277437" y="27802"/>
                    </a:lnTo>
                    <a:cubicBezTo>
                      <a:pt x="277437" y="19743"/>
                      <a:pt x="280062" y="13095"/>
                      <a:pt x="285313" y="7857"/>
                    </a:cubicBezTo>
                    <a:cubicBezTo>
                      <a:pt x="290562" y="2619"/>
                      <a:pt x="297226" y="0"/>
                      <a:pt x="305302" y="0"/>
                    </a:cubicBezTo>
                    <a:cubicBezTo>
                      <a:pt x="313379" y="0"/>
                      <a:pt x="320446" y="2619"/>
                      <a:pt x="325696" y="7857"/>
                    </a:cubicBezTo>
                    <a:cubicBezTo>
                      <a:pt x="330946" y="13095"/>
                      <a:pt x="333773" y="19743"/>
                      <a:pt x="333773" y="27802"/>
                    </a:cubicBezTo>
                    <a:lnTo>
                      <a:pt x="333773" y="371294"/>
                    </a:lnTo>
                    <a:cubicBezTo>
                      <a:pt x="333773" y="379353"/>
                      <a:pt x="331148" y="386001"/>
                      <a:pt x="325898" y="391239"/>
                    </a:cubicBezTo>
                    <a:cubicBezTo>
                      <a:pt x="320648" y="396477"/>
                      <a:pt x="313985" y="399096"/>
                      <a:pt x="305908" y="399096"/>
                    </a:cubicBezTo>
                    <a:cubicBezTo>
                      <a:pt x="297831" y="399096"/>
                      <a:pt x="290764" y="396477"/>
                      <a:pt x="285514" y="391239"/>
                    </a:cubicBezTo>
                    <a:cubicBezTo>
                      <a:pt x="280265" y="386001"/>
                      <a:pt x="277437" y="379353"/>
                      <a:pt x="277437" y="371294"/>
                    </a:cubicBezTo>
                    <a:lnTo>
                      <a:pt x="277437" y="223220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B40612ED-B040-8127-CE39-FA349CC450DC}"/>
                  </a:ext>
                </a:extLst>
              </p:cNvPr>
              <p:cNvSpPr/>
              <p:nvPr/>
            </p:nvSpPr>
            <p:spPr>
              <a:xfrm>
                <a:off x="3728543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5 w 257447"/>
                  <a:gd name="connsiteY4" fmla="*/ 7454 h 396476"/>
                  <a:gd name="connsiteX5" fmla="*/ 257246 w 257447"/>
                  <a:gd name="connsiteY5" fmla="*/ 26593 h 396476"/>
                  <a:gd name="connsiteX6" fmla="*/ 249775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7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7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9" y="2418"/>
                      <a:pt x="249775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5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5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7" y="351349"/>
                    </a:cubicBezTo>
                    <a:cubicBezTo>
                      <a:pt x="254823" y="356386"/>
                      <a:pt x="257448" y="362631"/>
                      <a:pt x="257448" y="370488"/>
                    </a:cubicBezTo>
                    <a:cubicBezTo>
                      <a:pt x="257448" y="378345"/>
                      <a:pt x="254823" y="384389"/>
                      <a:pt x="249977" y="389224"/>
                    </a:cubicBezTo>
                    <a:cubicBezTo>
                      <a:pt x="244929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8" name="Graphic 74">
              <a:extLst>
                <a:ext uri="{FF2B5EF4-FFF2-40B4-BE49-F238E27FC236}">
                  <a16:creationId xmlns:a16="http://schemas.microsoft.com/office/drawing/2014/main" id="{5296768E-9B04-6989-6A03-C4401EA81122}"/>
                </a:ext>
              </a:extLst>
            </p:cNvPr>
            <p:cNvGrpSpPr/>
            <p:nvPr/>
          </p:nvGrpSpPr>
          <p:grpSpPr>
            <a:xfrm>
              <a:off x="423724" y="930799"/>
              <a:ext cx="4928454" cy="1710611"/>
              <a:chOff x="423724" y="930799"/>
              <a:chExt cx="4928454" cy="1710611"/>
            </a:xfrm>
          </p:grpSpPr>
          <p:grpSp>
            <p:nvGrpSpPr>
              <p:cNvPr id="188" name="Graphic 74">
                <a:extLst>
                  <a:ext uri="{FF2B5EF4-FFF2-40B4-BE49-F238E27FC236}">
                    <a16:creationId xmlns:a16="http://schemas.microsoft.com/office/drawing/2014/main" id="{E422DDFB-87FD-C7EE-7315-7AF738789D0E}"/>
                  </a:ext>
                </a:extLst>
              </p:cNvPr>
              <p:cNvGrpSpPr/>
              <p:nvPr/>
            </p:nvGrpSpPr>
            <p:grpSpPr>
              <a:xfrm>
                <a:off x="423724" y="930799"/>
                <a:ext cx="1707028" cy="1710611"/>
                <a:chOff x="423724" y="930799"/>
                <a:chExt cx="1707028" cy="1710611"/>
              </a:xfrm>
            </p:grpSpPr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B78C2FD1-339B-F6EB-CB70-030C03030433}"/>
                    </a:ext>
                  </a:extLst>
                </p:cNvPr>
                <p:cNvSpPr/>
                <p:nvPr/>
              </p:nvSpPr>
              <p:spPr>
                <a:xfrm>
                  <a:off x="450781" y="958197"/>
                  <a:ext cx="1652510" cy="1656217"/>
                </a:xfrm>
                <a:custGeom>
                  <a:avLst/>
                  <a:gdLst>
                    <a:gd name="connsiteX0" fmla="*/ 826255 w 1652510"/>
                    <a:gd name="connsiteY0" fmla="*/ 1656016 h 1656217"/>
                    <a:gd name="connsiteX1" fmla="*/ 505607 w 1652510"/>
                    <a:gd name="connsiteY1" fmla="*/ 1590541 h 1656217"/>
                    <a:gd name="connsiteX2" fmla="*/ 241900 w 1652510"/>
                    <a:gd name="connsiteY2" fmla="*/ 1414262 h 1656217"/>
                    <a:gd name="connsiteX3" fmla="*/ 65624 w 1652510"/>
                    <a:gd name="connsiteY3" fmla="*/ 1149742 h 1656217"/>
                    <a:gd name="connsiteX4" fmla="*/ 0 w 1652510"/>
                    <a:gd name="connsiteY4" fmla="*/ 829217 h 1656217"/>
                    <a:gd name="connsiteX5" fmla="*/ 65624 w 1652510"/>
                    <a:gd name="connsiteY5" fmla="*/ 506273 h 1656217"/>
                    <a:gd name="connsiteX6" fmla="*/ 241900 w 1652510"/>
                    <a:gd name="connsiteY6" fmla="*/ 241754 h 1656217"/>
                    <a:gd name="connsiteX7" fmla="*/ 505607 w 1652510"/>
                    <a:gd name="connsiteY7" fmla="*/ 65475 h 1656217"/>
                    <a:gd name="connsiteX8" fmla="*/ 826255 w 1652510"/>
                    <a:gd name="connsiteY8" fmla="*/ 0 h 1656217"/>
                    <a:gd name="connsiteX9" fmla="*/ 1240392 w 1652510"/>
                    <a:gd name="connsiteY9" fmla="*/ 111408 h 1656217"/>
                    <a:gd name="connsiteX10" fmla="*/ 1541858 w 1652510"/>
                    <a:gd name="connsiteY10" fmla="*/ 414608 h 1656217"/>
                    <a:gd name="connsiteX11" fmla="*/ 1652510 w 1652510"/>
                    <a:gd name="connsiteY11" fmla="*/ 831836 h 1656217"/>
                    <a:gd name="connsiteX12" fmla="*/ 1586886 w 1652510"/>
                    <a:gd name="connsiteY12" fmla="*/ 1151757 h 1656217"/>
                    <a:gd name="connsiteX13" fmla="*/ 1410611 w 1652510"/>
                    <a:gd name="connsiteY13" fmla="*/ 1414866 h 1656217"/>
                    <a:gd name="connsiteX14" fmla="*/ 1146702 w 1652510"/>
                    <a:gd name="connsiteY14" fmla="*/ 1590742 h 1656217"/>
                    <a:gd name="connsiteX15" fmla="*/ 826053 w 1652510"/>
                    <a:gd name="connsiteY15" fmla="*/ 1656217 h 165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52510" h="1656217">
                      <a:moveTo>
                        <a:pt x="826255" y="1656016"/>
                      </a:moveTo>
                      <a:cubicBezTo>
                        <a:pt x="714997" y="1656016"/>
                        <a:pt x="607172" y="1634057"/>
                        <a:pt x="505607" y="1590541"/>
                      </a:cubicBezTo>
                      <a:cubicBezTo>
                        <a:pt x="403839" y="1547025"/>
                        <a:pt x="315197" y="1487795"/>
                        <a:pt x="241900" y="1414262"/>
                      </a:cubicBezTo>
                      <a:cubicBezTo>
                        <a:pt x="168603" y="1340728"/>
                        <a:pt x="109239" y="1251682"/>
                        <a:pt x="65624" y="1149742"/>
                      </a:cubicBezTo>
                      <a:cubicBezTo>
                        <a:pt x="22211" y="1048004"/>
                        <a:pt x="0" y="940222"/>
                        <a:pt x="0" y="829217"/>
                      </a:cubicBezTo>
                      <a:cubicBezTo>
                        <a:pt x="0" y="718211"/>
                        <a:pt x="22009" y="607810"/>
                        <a:pt x="65624" y="506273"/>
                      </a:cubicBezTo>
                      <a:cubicBezTo>
                        <a:pt x="109239" y="404334"/>
                        <a:pt x="168603" y="315288"/>
                        <a:pt x="241900" y="241754"/>
                      </a:cubicBezTo>
                      <a:cubicBezTo>
                        <a:pt x="315197" y="168221"/>
                        <a:pt x="404041" y="108789"/>
                        <a:pt x="505607" y="65475"/>
                      </a:cubicBezTo>
                      <a:cubicBezTo>
                        <a:pt x="607172" y="22161"/>
                        <a:pt x="714997" y="0"/>
                        <a:pt x="826255" y="0"/>
                      </a:cubicBezTo>
                      <a:cubicBezTo>
                        <a:pt x="974464" y="0"/>
                        <a:pt x="1113991" y="37472"/>
                        <a:pt x="1240392" y="111408"/>
                      </a:cubicBezTo>
                      <a:cubicBezTo>
                        <a:pt x="1366996" y="185546"/>
                        <a:pt x="1468360" y="287486"/>
                        <a:pt x="1541858" y="414608"/>
                      </a:cubicBezTo>
                      <a:cubicBezTo>
                        <a:pt x="1615155" y="541731"/>
                        <a:pt x="1652510" y="682150"/>
                        <a:pt x="1652510" y="831836"/>
                      </a:cubicBezTo>
                      <a:cubicBezTo>
                        <a:pt x="1652510" y="942841"/>
                        <a:pt x="1630501" y="1050422"/>
                        <a:pt x="1586886" y="1151757"/>
                      </a:cubicBezTo>
                      <a:cubicBezTo>
                        <a:pt x="1543272" y="1253294"/>
                        <a:pt x="1483907" y="1341735"/>
                        <a:pt x="1410611" y="1414866"/>
                      </a:cubicBezTo>
                      <a:cubicBezTo>
                        <a:pt x="1337314" y="1487997"/>
                        <a:pt x="1248469" y="1547226"/>
                        <a:pt x="1146702" y="1590742"/>
                      </a:cubicBezTo>
                      <a:cubicBezTo>
                        <a:pt x="1045136" y="1634057"/>
                        <a:pt x="937311" y="1656217"/>
                        <a:pt x="826053" y="1656217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9" name="Freeform 198">
                  <a:extLst>
                    <a:ext uri="{FF2B5EF4-FFF2-40B4-BE49-F238E27FC236}">
                      <a16:creationId xmlns:a16="http://schemas.microsoft.com/office/drawing/2014/main" id="{F83AB0F6-62E2-AB60-F8C8-268C22E0CFEB}"/>
                    </a:ext>
                  </a:extLst>
                </p:cNvPr>
                <p:cNvSpPr/>
                <p:nvPr/>
              </p:nvSpPr>
              <p:spPr>
                <a:xfrm>
                  <a:off x="423724" y="930799"/>
                  <a:ext cx="1707028" cy="1710611"/>
                </a:xfrm>
                <a:custGeom>
                  <a:avLst/>
                  <a:gdLst>
                    <a:gd name="connsiteX0" fmla="*/ 853312 w 1707028"/>
                    <a:gd name="connsiteY0" fmla="*/ 54395 h 1710611"/>
                    <a:gd name="connsiteX1" fmla="*/ 1253719 w 1707028"/>
                    <a:gd name="connsiteY1" fmla="*/ 162177 h 1710611"/>
                    <a:gd name="connsiteX2" fmla="*/ 1545291 w 1707028"/>
                    <a:gd name="connsiteY2" fmla="*/ 455505 h 1710611"/>
                    <a:gd name="connsiteX3" fmla="*/ 1652308 w 1707028"/>
                    <a:gd name="connsiteY3" fmla="*/ 859235 h 1710611"/>
                    <a:gd name="connsiteX4" fmla="*/ 1588906 w 1707028"/>
                    <a:gd name="connsiteY4" fmla="*/ 1168478 h 1710611"/>
                    <a:gd name="connsiteX5" fmla="*/ 1418485 w 1707028"/>
                    <a:gd name="connsiteY5" fmla="*/ 1423126 h 1710611"/>
                    <a:gd name="connsiteX6" fmla="*/ 1163259 w 1707028"/>
                    <a:gd name="connsiteY6" fmla="*/ 1593160 h 1710611"/>
                    <a:gd name="connsiteX7" fmla="*/ 853312 w 1707028"/>
                    <a:gd name="connsiteY7" fmla="*/ 1656419 h 1710611"/>
                    <a:gd name="connsiteX8" fmla="*/ 543366 w 1707028"/>
                    <a:gd name="connsiteY8" fmla="*/ 1593160 h 1710611"/>
                    <a:gd name="connsiteX9" fmla="*/ 288139 w 1707028"/>
                    <a:gd name="connsiteY9" fmla="*/ 1422522 h 1710611"/>
                    <a:gd name="connsiteX10" fmla="*/ 117719 w 1707028"/>
                    <a:gd name="connsiteY10" fmla="*/ 1166464 h 1710611"/>
                    <a:gd name="connsiteX11" fmla="*/ 54316 w 1707028"/>
                    <a:gd name="connsiteY11" fmla="*/ 856615 h 1710611"/>
                    <a:gd name="connsiteX12" fmla="*/ 117719 w 1707028"/>
                    <a:gd name="connsiteY12" fmla="*/ 544148 h 1710611"/>
                    <a:gd name="connsiteX13" fmla="*/ 288139 w 1707028"/>
                    <a:gd name="connsiteY13" fmla="*/ 288090 h 1710611"/>
                    <a:gd name="connsiteX14" fmla="*/ 543366 w 1707028"/>
                    <a:gd name="connsiteY14" fmla="*/ 117452 h 1710611"/>
                    <a:gd name="connsiteX15" fmla="*/ 853312 w 1707028"/>
                    <a:gd name="connsiteY15" fmla="*/ 54193 h 1710611"/>
                    <a:gd name="connsiteX16" fmla="*/ 853312 w 1707028"/>
                    <a:gd name="connsiteY16" fmla="*/ 0 h 1710611"/>
                    <a:gd name="connsiteX17" fmla="*/ 521962 w 1707028"/>
                    <a:gd name="connsiteY17" fmla="*/ 67691 h 1710611"/>
                    <a:gd name="connsiteX18" fmla="*/ 249573 w 1707028"/>
                    <a:gd name="connsiteY18" fmla="*/ 249813 h 1710611"/>
                    <a:gd name="connsiteX19" fmla="*/ 67643 w 1707028"/>
                    <a:gd name="connsiteY19" fmla="*/ 522793 h 1710611"/>
                    <a:gd name="connsiteX20" fmla="*/ 0 w 1707028"/>
                    <a:gd name="connsiteY20" fmla="*/ 856615 h 1710611"/>
                    <a:gd name="connsiteX21" fmla="*/ 67845 w 1707028"/>
                    <a:gd name="connsiteY21" fmla="*/ 1187819 h 1710611"/>
                    <a:gd name="connsiteX22" fmla="*/ 249775 w 1707028"/>
                    <a:gd name="connsiteY22" fmla="*/ 1460799 h 1710611"/>
                    <a:gd name="connsiteX23" fmla="*/ 522164 w 1707028"/>
                    <a:gd name="connsiteY23" fmla="*/ 1642921 h 1710611"/>
                    <a:gd name="connsiteX24" fmla="*/ 853514 w 1707028"/>
                    <a:gd name="connsiteY24" fmla="*/ 1710612 h 1710611"/>
                    <a:gd name="connsiteX25" fmla="*/ 1184864 w 1707028"/>
                    <a:gd name="connsiteY25" fmla="*/ 1642921 h 1710611"/>
                    <a:gd name="connsiteX26" fmla="*/ 1457254 w 1707028"/>
                    <a:gd name="connsiteY26" fmla="*/ 1461404 h 1710611"/>
                    <a:gd name="connsiteX27" fmla="*/ 1639184 w 1707028"/>
                    <a:gd name="connsiteY27" fmla="*/ 1189632 h 1710611"/>
                    <a:gd name="connsiteX28" fmla="*/ 1707029 w 1707028"/>
                    <a:gd name="connsiteY28" fmla="*/ 859033 h 1710611"/>
                    <a:gd name="connsiteX29" fmla="*/ 1592742 w 1707028"/>
                    <a:gd name="connsiteY29" fmla="*/ 428308 h 1710611"/>
                    <a:gd name="connsiteX30" fmla="*/ 1281584 w 1707028"/>
                    <a:gd name="connsiteY30" fmla="*/ 115236 h 1710611"/>
                    <a:gd name="connsiteX31" fmla="*/ 853716 w 1707028"/>
                    <a:gd name="connsiteY31" fmla="*/ 0 h 1710611"/>
                    <a:gd name="connsiteX32" fmla="*/ 853716 w 1707028"/>
                    <a:gd name="connsiteY32" fmla="*/ 0 h 1710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07028" h="1710611">
                      <a:moveTo>
                        <a:pt x="853312" y="54395"/>
                      </a:moveTo>
                      <a:cubicBezTo>
                        <a:pt x="996675" y="54395"/>
                        <a:pt x="1131356" y="90658"/>
                        <a:pt x="1253719" y="162177"/>
                      </a:cubicBezTo>
                      <a:cubicBezTo>
                        <a:pt x="1376284" y="233897"/>
                        <a:pt x="1474417" y="332412"/>
                        <a:pt x="1545291" y="455505"/>
                      </a:cubicBezTo>
                      <a:cubicBezTo>
                        <a:pt x="1616165" y="578397"/>
                        <a:pt x="1652308" y="714182"/>
                        <a:pt x="1652308" y="859235"/>
                      </a:cubicBezTo>
                      <a:cubicBezTo>
                        <a:pt x="1652308" y="966412"/>
                        <a:pt x="1630905" y="1070568"/>
                        <a:pt x="1588906" y="1168478"/>
                      </a:cubicBezTo>
                      <a:cubicBezTo>
                        <a:pt x="1546704" y="1266792"/>
                        <a:pt x="1489359" y="1352413"/>
                        <a:pt x="1418485" y="1423126"/>
                      </a:cubicBezTo>
                      <a:cubicBezTo>
                        <a:pt x="1347612" y="1493839"/>
                        <a:pt x="1261796" y="1551054"/>
                        <a:pt x="1163259" y="1593160"/>
                      </a:cubicBezTo>
                      <a:cubicBezTo>
                        <a:pt x="1065126" y="1635064"/>
                        <a:pt x="960936" y="1656419"/>
                        <a:pt x="853312" y="1656419"/>
                      </a:cubicBezTo>
                      <a:cubicBezTo>
                        <a:pt x="745689" y="1656419"/>
                        <a:pt x="641499" y="1635064"/>
                        <a:pt x="543366" y="1593160"/>
                      </a:cubicBezTo>
                      <a:cubicBezTo>
                        <a:pt x="444829" y="1551054"/>
                        <a:pt x="359013" y="1493638"/>
                        <a:pt x="288139" y="1422522"/>
                      </a:cubicBezTo>
                      <a:cubicBezTo>
                        <a:pt x="217266" y="1351406"/>
                        <a:pt x="159920" y="1265180"/>
                        <a:pt x="117719" y="1166464"/>
                      </a:cubicBezTo>
                      <a:cubicBezTo>
                        <a:pt x="75720" y="1068150"/>
                        <a:pt x="54316" y="963995"/>
                        <a:pt x="54316" y="856615"/>
                      </a:cubicBezTo>
                      <a:cubicBezTo>
                        <a:pt x="54316" y="749236"/>
                        <a:pt x="75720" y="642462"/>
                        <a:pt x="117719" y="544148"/>
                      </a:cubicBezTo>
                      <a:cubicBezTo>
                        <a:pt x="159920" y="445432"/>
                        <a:pt x="217266" y="359206"/>
                        <a:pt x="288139" y="288090"/>
                      </a:cubicBezTo>
                      <a:cubicBezTo>
                        <a:pt x="359013" y="216974"/>
                        <a:pt x="444829" y="159558"/>
                        <a:pt x="543366" y="117452"/>
                      </a:cubicBezTo>
                      <a:cubicBezTo>
                        <a:pt x="641499" y="75548"/>
                        <a:pt x="745891" y="54193"/>
                        <a:pt x="853312" y="54193"/>
                      </a:cubicBezTo>
                      <a:moveTo>
                        <a:pt x="853312" y="0"/>
                      </a:moveTo>
                      <a:cubicBezTo>
                        <a:pt x="737814" y="0"/>
                        <a:pt x="627364" y="22564"/>
                        <a:pt x="521962" y="67691"/>
                      </a:cubicBezTo>
                      <a:cubicBezTo>
                        <a:pt x="416560" y="112819"/>
                        <a:pt x="325696" y="173459"/>
                        <a:pt x="249573" y="249813"/>
                      </a:cubicBezTo>
                      <a:cubicBezTo>
                        <a:pt x="173449" y="326167"/>
                        <a:pt x="112873" y="417227"/>
                        <a:pt x="67643" y="522793"/>
                      </a:cubicBezTo>
                      <a:cubicBezTo>
                        <a:pt x="22413" y="628561"/>
                        <a:pt x="0" y="739768"/>
                        <a:pt x="0" y="856615"/>
                      </a:cubicBezTo>
                      <a:cubicBezTo>
                        <a:pt x="0" y="973463"/>
                        <a:pt x="22615" y="1082253"/>
                        <a:pt x="67845" y="1187819"/>
                      </a:cubicBezTo>
                      <a:cubicBezTo>
                        <a:pt x="113075" y="1293385"/>
                        <a:pt x="173651" y="1384445"/>
                        <a:pt x="249775" y="1460799"/>
                      </a:cubicBezTo>
                      <a:cubicBezTo>
                        <a:pt x="325898" y="1537153"/>
                        <a:pt x="416762" y="1597793"/>
                        <a:pt x="522164" y="1642921"/>
                      </a:cubicBezTo>
                      <a:cubicBezTo>
                        <a:pt x="627566" y="1688048"/>
                        <a:pt x="738016" y="1710612"/>
                        <a:pt x="853514" y="1710612"/>
                      </a:cubicBezTo>
                      <a:cubicBezTo>
                        <a:pt x="969012" y="1710612"/>
                        <a:pt x="1079462" y="1688048"/>
                        <a:pt x="1184864" y="1642921"/>
                      </a:cubicBezTo>
                      <a:cubicBezTo>
                        <a:pt x="1290266" y="1597793"/>
                        <a:pt x="1381130" y="1537355"/>
                        <a:pt x="1457254" y="1461404"/>
                      </a:cubicBezTo>
                      <a:cubicBezTo>
                        <a:pt x="1533378" y="1385453"/>
                        <a:pt x="1593954" y="1294795"/>
                        <a:pt x="1639184" y="1189632"/>
                      </a:cubicBezTo>
                      <a:cubicBezTo>
                        <a:pt x="1684414" y="1084469"/>
                        <a:pt x="1707029" y="974269"/>
                        <a:pt x="1707029" y="859033"/>
                      </a:cubicBezTo>
                      <a:cubicBezTo>
                        <a:pt x="1707029" y="703706"/>
                        <a:pt x="1668866" y="560265"/>
                        <a:pt x="1592742" y="428308"/>
                      </a:cubicBezTo>
                      <a:cubicBezTo>
                        <a:pt x="1516618" y="296350"/>
                        <a:pt x="1412832" y="192195"/>
                        <a:pt x="1281584" y="115236"/>
                      </a:cubicBezTo>
                      <a:cubicBezTo>
                        <a:pt x="1150134" y="38479"/>
                        <a:pt x="1007579" y="0"/>
                        <a:pt x="853716" y="0"/>
                      </a:cubicBezTo>
                      <a:lnTo>
                        <a:pt x="8537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9" name="Graphic 74">
                <a:extLst>
                  <a:ext uri="{FF2B5EF4-FFF2-40B4-BE49-F238E27FC236}">
                    <a16:creationId xmlns:a16="http://schemas.microsoft.com/office/drawing/2014/main" id="{F7AA4314-01CA-0CDB-6BA8-AC23F2A97A8F}"/>
                  </a:ext>
                </a:extLst>
              </p:cNvPr>
              <p:cNvGrpSpPr/>
              <p:nvPr/>
            </p:nvGrpSpPr>
            <p:grpSpPr>
              <a:xfrm>
                <a:off x="2446353" y="963032"/>
                <a:ext cx="1419091" cy="1644935"/>
                <a:chOff x="2446353" y="963032"/>
                <a:chExt cx="1419091" cy="1644935"/>
              </a:xfrm>
            </p:grpSpPr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D86C6D3F-FC06-DB03-1954-8F181C048640}"/>
                    </a:ext>
                  </a:extLst>
                </p:cNvPr>
                <p:cNvSpPr/>
                <p:nvPr/>
              </p:nvSpPr>
              <p:spPr>
                <a:xfrm>
                  <a:off x="2473208" y="990230"/>
                  <a:ext cx="1364976" cy="1590742"/>
                </a:xfrm>
                <a:custGeom>
                  <a:avLst/>
                  <a:gdLst>
                    <a:gd name="connsiteX0" fmla="*/ 1216970 w 1364976"/>
                    <a:gd name="connsiteY0" fmla="*/ 1590742 h 1590742"/>
                    <a:gd name="connsiteX1" fmla="*/ 1093597 w 1364976"/>
                    <a:gd name="connsiteY1" fmla="*/ 1555285 h 1590742"/>
                    <a:gd name="connsiteX2" fmla="*/ 979916 w 1364976"/>
                    <a:gd name="connsiteY2" fmla="*/ 1430177 h 1590742"/>
                    <a:gd name="connsiteX3" fmla="*/ 263303 w 1364976"/>
                    <a:gd name="connsiteY3" fmla="*/ 445432 h 1590742"/>
                    <a:gd name="connsiteX4" fmla="*/ 263303 w 1364976"/>
                    <a:gd name="connsiteY4" fmla="*/ 1458382 h 1590742"/>
                    <a:gd name="connsiteX5" fmla="*/ 226554 w 1364976"/>
                    <a:gd name="connsiteY5" fmla="*/ 1551860 h 1590742"/>
                    <a:gd name="connsiteX6" fmla="*/ 132863 w 1364976"/>
                    <a:gd name="connsiteY6" fmla="*/ 1588526 h 1590742"/>
                    <a:gd name="connsiteX7" fmla="*/ 36548 w 1364976"/>
                    <a:gd name="connsiteY7" fmla="*/ 1552465 h 1590742"/>
                    <a:gd name="connsiteX8" fmla="*/ 0 w 1364976"/>
                    <a:gd name="connsiteY8" fmla="*/ 1458583 h 1590742"/>
                    <a:gd name="connsiteX9" fmla="*/ 0 w 1364976"/>
                    <a:gd name="connsiteY9" fmla="*/ 173459 h 1590742"/>
                    <a:gd name="connsiteX10" fmla="*/ 42403 w 1364976"/>
                    <a:gd name="connsiteY10" fmla="*/ 44523 h 1590742"/>
                    <a:gd name="connsiteX11" fmla="*/ 157699 w 1364976"/>
                    <a:gd name="connsiteY11" fmla="*/ 0 h 1590742"/>
                    <a:gd name="connsiteX12" fmla="*/ 272188 w 1364976"/>
                    <a:gd name="connsiteY12" fmla="*/ 35256 h 1590742"/>
                    <a:gd name="connsiteX13" fmla="*/ 376782 w 1364976"/>
                    <a:gd name="connsiteY13" fmla="*/ 157140 h 1590742"/>
                    <a:gd name="connsiteX14" fmla="*/ 377590 w 1364976"/>
                    <a:gd name="connsiteY14" fmla="*/ 158148 h 1590742"/>
                    <a:gd name="connsiteX15" fmla="*/ 1101674 w 1364976"/>
                    <a:gd name="connsiteY15" fmla="*/ 1167270 h 1590742"/>
                    <a:gd name="connsiteX16" fmla="*/ 1101674 w 1364976"/>
                    <a:gd name="connsiteY16" fmla="*/ 132562 h 1590742"/>
                    <a:gd name="connsiteX17" fmla="*/ 1138221 w 1364976"/>
                    <a:gd name="connsiteY17" fmla="*/ 38681 h 1590742"/>
                    <a:gd name="connsiteX18" fmla="*/ 1232114 w 1364976"/>
                    <a:gd name="connsiteY18" fmla="*/ 2619 h 1590742"/>
                    <a:gd name="connsiteX19" fmla="*/ 1328429 w 1364976"/>
                    <a:gd name="connsiteY19" fmla="*/ 38681 h 1590742"/>
                    <a:gd name="connsiteX20" fmla="*/ 1364977 w 1364976"/>
                    <a:gd name="connsiteY20" fmla="*/ 132562 h 1590742"/>
                    <a:gd name="connsiteX21" fmla="*/ 1364977 w 1364976"/>
                    <a:gd name="connsiteY21" fmla="*/ 1419701 h 1590742"/>
                    <a:gd name="connsiteX22" fmla="*/ 1324593 w 1364976"/>
                    <a:gd name="connsiteY22" fmla="*/ 1546018 h 1590742"/>
                    <a:gd name="connsiteX23" fmla="*/ 1217172 w 1364976"/>
                    <a:gd name="connsiteY23" fmla="*/ 1590541 h 159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364976" h="1590742">
                      <a:moveTo>
                        <a:pt x="1216970" y="1590742"/>
                      </a:moveTo>
                      <a:cubicBezTo>
                        <a:pt x="1166894" y="1590742"/>
                        <a:pt x="1125500" y="1578856"/>
                        <a:pt x="1093597" y="1555285"/>
                      </a:cubicBezTo>
                      <a:cubicBezTo>
                        <a:pt x="1059271" y="1529901"/>
                        <a:pt x="1020906" y="1487795"/>
                        <a:pt x="979916" y="1430177"/>
                      </a:cubicBezTo>
                      <a:lnTo>
                        <a:pt x="263303" y="445432"/>
                      </a:lnTo>
                      <a:lnTo>
                        <a:pt x="263303" y="1458382"/>
                      </a:lnTo>
                      <a:cubicBezTo>
                        <a:pt x="263303" y="1496660"/>
                        <a:pt x="251390" y="1527282"/>
                        <a:pt x="226554" y="1551860"/>
                      </a:cubicBezTo>
                      <a:cubicBezTo>
                        <a:pt x="201920" y="1576438"/>
                        <a:pt x="171228" y="1588526"/>
                        <a:pt x="132863" y="1588526"/>
                      </a:cubicBezTo>
                      <a:cubicBezTo>
                        <a:pt x="94498" y="1588526"/>
                        <a:pt x="61182" y="1576640"/>
                        <a:pt x="36548" y="1552465"/>
                      </a:cubicBezTo>
                      <a:cubicBezTo>
                        <a:pt x="11913" y="1528289"/>
                        <a:pt x="0" y="1497465"/>
                        <a:pt x="0" y="1458583"/>
                      </a:cubicBezTo>
                      <a:lnTo>
                        <a:pt x="0" y="173459"/>
                      </a:lnTo>
                      <a:cubicBezTo>
                        <a:pt x="0" y="117251"/>
                        <a:pt x="13933" y="75145"/>
                        <a:pt x="42403" y="44523"/>
                      </a:cubicBezTo>
                      <a:cubicBezTo>
                        <a:pt x="70268" y="14505"/>
                        <a:pt x="108027" y="0"/>
                        <a:pt x="157699" y="0"/>
                      </a:cubicBezTo>
                      <a:cubicBezTo>
                        <a:pt x="203333" y="0"/>
                        <a:pt x="240688" y="11483"/>
                        <a:pt x="272188" y="35256"/>
                      </a:cubicBezTo>
                      <a:cubicBezTo>
                        <a:pt x="305505" y="60439"/>
                        <a:pt x="340638" y="101537"/>
                        <a:pt x="376782" y="157140"/>
                      </a:cubicBezTo>
                      <a:lnTo>
                        <a:pt x="377590" y="158148"/>
                      </a:lnTo>
                      <a:lnTo>
                        <a:pt x="1101674" y="1167270"/>
                      </a:lnTo>
                      <a:lnTo>
                        <a:pt x="1101674" y="132562"/>
                      </a:lnTo>
                      <a:cubicBezTo>
                        <a:pt x="1101674" y="93478"/>
                        <a:pt x="1113587" y="62856"/>
                        <a:pt x="1138221" y="38681"/>
                      </a:cubicBezTo>
                      <a:cubicBezTo>
                        <a:pt x="1163057" y="14304"/>
                        <a:pt x="1193749" y="2619"/>
                        <a:pt x="1232114" y="2619"/>
                      </a:cubicBezTo>
                      <a:cubicBezTo>
                        <a:pt x="1270478" y="2619"/>
                        <a:pt x="1303593" y="14505"/>
                        <a:pt x="1328429" y="38681"/>
                      </a:cubicBezTo>
                      <a:cubicBezTo>
                        <a:pt x="1353063" y="62856"/>
                        <a:pt x="1364977" y="93680"/>
                        <a:pt x="1364977" y="132562"/>
                      </a:cubicBezTo>
                      <a:lnTo>
                        <a:pt x="1364977" y="1419701"/>
                      </a:lnTo>
                      <a:cubicBezTo>
                        <a:pt x="1364977" y="1472887"/>
                        <a:pt x="1351448" y="1515395"/>
                        <a:pt x="1324593" y="1546018"/>
                      </a:cubicBezTo>
                      <a:cubicBezTo>
                        <a:pt x="1298343" y="1576036"/>
                        <a:pt x="1263209" y="1590541"/>
                        <a:pt x="1217172" y="1590541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9AF38062-C180-0903-0621-B8ADC678095E}"/>
                    </a:ext>
                  </a:extLst>
                </p:cNvPr>
                <p:cNvSpPr/>
                <p:nvPr/>
              </p:nvSpPr>
              <p:spPr>
                <a:xfrm>
                  <a:off x="2446353" y="963032"/>
                  <a:ext cx="1419091" cy="1644935"/>
                </a:xfrm>
                <a:custGeom>
                  <a:avLst/>
                  <a:gdLst>
                    <a:gd name="connsiteX0" fmla="*/ 184555 w 1419091"/>
                    <a:gd name="connsiteY0" fmla="*/ 54395 h 1644935"/>
                    <a:gd name="connsiteX1" fmla="*/ 282687 w 1419091"/>
                    <a:gd name="connsiteY1" fmla="*/ 84211 h 1644935"/>
                    <a:gd name="connsiteX2" fmla="*/ 381022 w 1419091"/>
                    <a:gd name="connsiteY2" fmla="*/ 199246 h 1644935"/>
                    <a:gd name="connsiteX3" fmla="*/ 381628 w 1419091"/>
                    <a:gd name="connsiteY3" fmla="*/ 200253 h 1644935"/>
                    <a:gd name="connsiteX4" fmla="*/ 382436 w 1419091"/>
                    <a:gd name="connsiteY4" fmla="*/ 201260 h 1644935"/>
                    <a:gd name="connsiteX5" fmla="*/ 1057251 w 1419091"/>
                    <a:gd name="connsiteY5" fmla="*/ 1141885 h 1644935"/>
                    <a:gd name="connsiteX6" fmla="*/ 1155586 w 1419091"/>
                    <a:gd name="connsiteY6" fmla="*/ 1279081 h 1644935"/>
                    <a:gd name="connsiteX7" fmla="*/ 1155586 w 1419091"/>
                    <a:gd name="connsiteY7" fmla="*/ 159759 h 1644935"/>
                    <a:gd name="connsiteX8" fmla="*/ 1184057 w 1419091"/>
                    <a:gd name="connsiteY8" fmla="*/ 85017 h 1644935"/>
                    <a:gd name="connsiteX9" fmla="*/ 1258767 w 1419091"/>
                    <a:gd name="connsiteY9" fmla="*/ 56611 h 1644935"/>
                    <a:gd name="connsiteX10" fmla="*/ 1336102 w 1419091"/>
                    <a:gd name="connsiteY10" fmla="*/ 85017 h 1644935"/>
                    <a:gd name="connsiteX11" fmla="*/ 1364573 w 1419091"/>
                    <a:gd name="connsiteY11" fmla="*/ 159759 h 1644935"/>
                    <a:gd name="connsiteX12" fmla="*/ 1364573 w 1419091"/>
                    <a:gd name="connsiteY12" fmla="*/ 1446898 h 1644935"/>
                    <a:gd name="connsiteX13" fmla="*/ 1330852 w 1419091"/>
                    <a:gd name="connsiteY13" fmla="*/ 1555486 h 1644935"/>
                    <a:gd name="connsiteX14" fmla="*/ 1244027 w 1419091"/>
                    <a:gd name="connsiteY14" fmla="*/ 1590742 h 1644935"/>
                    <a:gd name="connsiteX15" fmla="*/ 1136808 w 1419091"/>
                    <a:gd name="connsiteY15" fmla="*/ 1560523 h 1644935"/>
                    <a:gd name="connsiteX16" fmla="*/ 1028983 w 1419091"/>
                    <a:gd name="connsiteY16" fmla="*/ 1441459 h 1644935"/>
                    <a:gd name="connsiteX17" fmla="*/ 1028983 w 1419091"/>
                    <a:gd name="connsiteY17" fmla="*/ 1441459 h 1644935"/>
                    <a:gd name="connsiteX18" fmla="*/ 1028983 w 1419091"/>
                    <a:gd name="connsiteY18" fmla="*/ 1441056 h 1644935"/>
                    <a:gd name="connsiteX19" fmla="*/ 361436 w 1419091"/>
                    <a:gd name="connsiteY19" fmla="*/ 524002 h 1644935"/>
                    <a:gd name="connsiteX20" fmla="*/ 263303 w 1419091"/>
                    <a:gd name="connsiteY20" fmla="*/ 389023 h 1644935"/>
                    <a:gd name="connsiteX21" fmla="*/ 263303 w 1419091"/>
                    <a:gd name="connsiteY21" fmla="*/ 1485378 h 1644935"/>
                    <a:gd name="connsiteX22" fmla="*/ 234631 w 1419091"/>
                    <a:gd name="connsiteY22" fmla="*/ 1559717 h 1644935"/>
                    <a:gd name="connsiteX23" fmla="*/ 160122 w 1419091"/>
                    <a:gd name="connsiteY23" fmla="*/ 1588325 h 1644935"/>
                    <a:gd name="connsiteX24" fmla="*/ 82787 w 1419091"/>
                    <a:gd name="connsiteY24" fmla="*/ 1559919 h 1644935"/>
                    <a:gd name="connsiteX25" fmla="*/ 54316 w 1419091"/>
                    <a:gd name="connsiteY25" fmla="*/ 1485176 h 1644935"/>
                    <a:gd name="connsiteX26" fmla="*/ 54316 w 1419091"/>
                    <a:gd name="connsiteY26" fmla="*/ 200656 h 1644935"/>
                    <a:gd name="connsiteX27" fmla="*/ 89450 w 1419091"/>
                    <a:gd name="connsiteY27" fmla="*/ 90255 h 1644935"/>
                    <a:gd name="connsiteX28" fmla="*/ 184958 w 1419091"/>
                    <a:gd name="connsiteY28" fmla="*/ 54395 h 1644935"/>
                    <a:gd name="connsiteX29" fmla="*/ 184958 w 1419091"/>
                    <a:gd name="connsiteY29" fmla="*/ 201 h 1644935"/>
                    <a:gd name="connsiteX30" fmla="*/ 49672 w 1419091"/>
                    <a:gd name="connsiteY30" fmla="*/ 53387 h 1644935"/>
                    <a:gd name="connsiteX31" fmla="*/ 0 w 1419091"/>
                    <a:gd name="connsiteY31" fmla="*/ 200656 h 1644935"/>
                    <a:gd name="connsiteX32" fmla="*/ 0 w 1419091"/>
                    <a:gd name="connsiteY32" fmla="*/ 1485378 h 1644935"/>
                    <a:gd name="connsiteX33" fmla="*/ 44624 w 1419091"/>
                    <a:gd name="connsiteY33" fmla="*/ 1598599 h 1644935"/>
                    <a:gd name="connsiteX34" fmla="*/ 159920 w 1419091"/>
                    <a:gd name="connsiteY34" fmla="*/ 1642518 h 1644935"/>
                    <a:gd name="connsiteX35" fmla="*/ 272793 w 1419091"/>
                    <a:gd name="connsiteY35" fmla="*/ 1597995 h 1644935"/>
                    <a:gd name="connsiteX36" fmla="*/ 317418 w 1419091"/>
                    <a:gd name="connsiteY36" fmla="*/ 1485378 h 1644935"/>
                    <a:gd name="connsiteX37" fmla="*/ 317418 w 1419091"/>
                    <a:gd name="connsiteY37" fmla="*/ 555833 h 1644935"/>
                    <a:gd name="connsiteX38" fmla="*/ 984762 w 1419091"/>
                    <a:gd name="connsiteY38" fmla="*/ 1472887 h 1644935"/>
                    <a:gd name="connsiteX39" fmla="*/ 1104500 w 1419091"/>
                    <a:gd name="connsiteY39" fmla="*/ 1604039 h 1644935"/>
                    <a:gd name="connsiteX40" fmla="*/ 1244027 w 1419091"/>
                    <a:gd name="connsiteY40" fmla="*/ 1644935 h 1644935"/>
                    <a:gd name="connsiteX41" fmla="*/ 1371842 w 1419091"/>
                    <a:gd name="connsiteY41" fmla="*/ 1591145 h 1644935"/>
                    <a:gd name="connsiteX42" fmla="*/ 1419091 w 1419091"/>
                    <a:gd name="connsiteY42" fmla="*/ 1446898 h 1644935"/>
                    <a:gd name="connsiteX43" fmla="*/ 1419091 w 1419091"/>
                    <a:gd name="connsiteY43" fmla="*/ 159759 h 1644935"/>
                    <a:gd name="connsiteX44" fmla="*/ 1374467 w 1419091"/>
                    <a:gd name="connsiteY44" fmla="*/ 46538 h 1644935"/>
                    <a:gd name="connsiteX45" fmla="*/ 1259171 w 1419091"/>
                    <a:gd name="connsiteY45" fmla="*/ 2619 h 1644935"/>
                    <a:gd name="connsiteX46" fmla="*/ 1146298 w 1419091"/>
                    <a:gd name="connsiteY46" fmla="*/ 46538 h 1644935"/>
                    <a:gd name="connsiteX47" fmla="*/ 1101674 w 1419091"/>
                    <a:gd name="connsiteY47" fmla="*/ 159759 h 1644935"/>
                    <a:gd name="connsiteX48" fmla="*/ 1101674 w 1419091"/>
                    <a:gd name="connsiteY48" fmla="*/ 1110256 h 1644935"/>
                    <a:gd name="connsiteX49" fmla="*/ 426858 w 1419091"/>
                    <a:gd name="connsiteY49" fmla="*/ 169631 h 1644935"/>
                    <a:gd name="connsiteX50" fmla="*/ 315802 w 1419091"/>
                    <a:gd name="connsiteY50" fmla="*/ 40897 h 1644935"/>
                    <a:gd name="connsiteX51" fmla="*/ 184958 w 1419091"/>
                    <a:gd name="connsiteY51" fmla="*/ 0 h 1644935"/>
                    <a:gd name="connsiteX52" fmla="*/ 184958 w 1419091"/>
                    <a:gd name="connsiteY52" fmla="*/ 0 h 1644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419091" h="1644935">
                      <a:moveTo>
                        <a:pt x="184555" y="54395"/>
                      </a:moveTo>
                      <a:cubicBezTo>
                        <a:pt x="223929" y="54395"/>
                        <a:pt x="256034" y="64065"/>
                        <a:pt x="282687" y="84211"/>
                      </a:cubicBezTo>
                      <a:cubicBezTo>
                        <a:pt x="313379" y="107581"/>
                        <a:pt x="346494" y="146261"/>
                        <a:pt x="381022" y="199246"/>
                      </a:cubicBezTo>
                      <a:lnTo>
                        <a:pt x="381628" y="200253"/>
                      </a:lnTo>
                      <a:lnTo>
                        <a:pt x="382436" y="201260"/>
                      </a:lnTo>
                      <a:lnTo>
                        <a:pt x="1057251" y="1141885"/>
                      </a:lnTo>
                      <a:lnTo>
                        <a:pt x="1155586" y="1279081"/>
                      </a:lnTo>
                      <a:lnTo>
                        <a:pt x="1155586" y="159759"/>
                      </a:lnTo>
                      <a:cubicBezTo>
                        <a:pt x="1155586" y="127928"/>
                        <a:pt x="1164673" y="104156"/>
                        <a:pt x="1184057" y="85017"/>
                      </a:cubicBezTo>
                      <a:cubicBezTo>
                        <a:pt x="1203643" y="65677"/>
                        <a:pt x="1227470" y="56611"/>
                        <a:pt x="1258767" y="56611"/>
                      </a:cubicBezTo>
                      <a:cubicBezTo>
                        <a:pt x="1291882" y="56611"/>
                        <a:pt x="1316314" y="65677"/>
                        <a:pt x="1336102" y="85017"/>
                      </a:cubicBezTo>
                      <a:cubicBezTo>
                        <a:pt x="1355487" y="104156"/>
                        <a:pt x="1364573" y="127928"/>
                        <a:pt x="1364573" y="159759"/>
                      </a:cubicBezTo>
                      <a:lnTo>
                        <a:pt x="1364573" y="1446898"/>
                      </a:lnTo>
                      <a:cubicBezTo>
                        <a:pt x="1364573" y="1494041"/>
                        <a:pt x="1353467" y="1529498"/>
                        <a:pt x="1330852" y="1555486"/>
                      </a:cubicBezTo>
                      <a:cubicBezTo>
                        <a:pt x="1309853" y="1579662"/>
                        <a:pt x="1282190" y="1590742"/>
                        <a:pt x="1244027" y="1590742"/>
                      </a:cubicBezTo>
                      <a:cubicBezTo>
                        <a:pt x="1199403" y="1590742"/>
                        <a:pt x="1164269" y="1580871"/>
                        <a:pt x="1136808" y="1560523"/>
                      </a:cubicBezTo>
                      <a:cubicBezTo>
                        <a:pt x="1104703" y="1536750"/>
                        <a:pt x="1068357" y="1496660"/>
                        <a:pt x="1028983" y="1441459"/>
                      </a:cubicBezTo>
                      <a:lnTo>
                        <a:pt x="1028983" y="1441459"/>
                      </a:lnTo>
                      <a:lnTo>
                        <a:pt x="1028983" y="1441056"/>
                      </a:lnTo>
                      <a:lnTo>
                        <a:pt x="361436" y="524002"/>
                      </a:lnTo>
                      <a:lnTo>
                        <a:pt x="263303" y="389023"/>
                      </a:lnTo>
                      <a:lnTo>
                        <a:pt x="263303" y="1485378"/>
                      </a:lnTo>
                      <a:cubicBezTo>
                        <a:pt x="263303" y="1516604"/>
                        <a:pt x="254217" y="1540175"/>
                        <a:pt x="234631" y="1559717"/>
                      </a:cubicBezTo>
                      <a:cubicBezTo>
                        <a:pt x="215044" y="1579259"/>
                        <a:pt x="191420" y="1588325"/>
                        <a:pt x="160122" y="1588325"/>
                      </a:cubicBezTo>
                      <a:cubicBezTo>
                        <a:pt x="127007" y="1588325"/>
                        <a:pt x="102575" y="1579259"/>
                        <a:pt x="82787" y="1559919"/>
                      </a:cubicBezTo>
                      <a:cubicBezTo>
                        <a:pt x="63403" y="1540780"/>
                        <a:pt x="54316" y="1517007"/>
                        <a:pt x="54316" y="1485176"/>
                      </a:cubicBezTo>
                      <a:lnTo>
                        <a:pt x="54316" y="200656"/>
                      </a:lnTo>
                      <a:cubicBezTo>
                        <a:pt x="54316" y="151701"/>
                        <a:pt x="65826" y="115639"/>
                        <a:pt x="89450" y="90255"/>
                      </a:cubicBezTo>
                      <a:cubicBezTo>
                        <a:pt x="112065" y="66080"/>
                        <a:pt x="143161" y="54395"/>
                        <a:pt x="184958" y="54395"/>
                      </a:cubicBezTo>
                      <a:moveTo>
                        <a:pt x="184958" y="201"/>
                      </a:moveTo>
                      <a:cubicBezTo>
                        <a:pt x="127815" y="201"/>
                        <a:pt x="82787" y="17930"/>
                        <a:pt x="49672" y="53387"/>
                      </a:cubicBezTo>
                      <a:cubicBezTo>
                        <a:pt x="16558" y="88845"/>
                        <a:pt x="0" y="138001"/>
                        <a:pt x="0" y="200656"/>
                      </a:cubicBezTo>
                      <a:lnTo>
                        <a:pt x="0" y="1485378"/>
                      </a:lnTo>
                      <a:cubicBezTo>
                        <a:pt x="0" y="1531513"/>
                        <a:pt x="14942" y="1569387"/>
                        <a:pt x="44624" y="1598599"/>
                      </a:cubicBezTo>
                      <a:cubicBezTo>
                        <a:pt x="74306" y="1627811"/>
                        <a:pt x="112873" y="1642518"/>
                        <a:pt x="159920" y="1642518"/>
                      </a:cubicBezTo>
                      <a:cubicBezTo>
                        <a:pt x="206968" y="1642518"/>
                        <a:pt x="243111" y="1627610"/>
                        <a:pt x="272793" y="1597995"/>
                      </a:cubicBezTo>
                      <a:cubicBezTo>
                        <a:pt x="302476" y="1568380"/>
                        <a:pt x="317418" y="1530707"/>
                        <a:pt x="317418" y="1485378"/>
                      </a:cubicBezTo>
                      <a:lnTo>
                        <a:pt x="317418" y="555833"/>
                      </a:lnTo>
                      <a:lnTo>
                        <a:pt x="984762" y="1472887"/>
                      </a:lnTo>
                      <a:cubicBezTo>
                        <a:pt x="1027771" y="1533124"/>
                        <a:pt x="1067751" y="1576841"/>
                        <a:pt x="1104500" y="1604039"/>
                      </a:cubicBezTo>
                      <a:cubicBezTo>
                        <a:pt x="1141250" y="1631236"/>
                        <a:pt x="1187893" y="1644935"/>
                        <a:pt x="1244027" y="1644935"/>
                      </a:cubicBezTo>
                      <a:cubicBezTo>
                        <a:pt x="1300161" y="1644935"/>
                        <a:pt x="1340343" y="1627005"/>
                        <a:pt x="1371842" y="1591145"/>
                      </a:cubicBezTo>
                      <a:cubicBezTo>
                        <a:pt x="1403341" y="1555285"/>
                        <a:pt x="1419091" y="1507136"/>
                        <a:pt x="1419091" y="1446898"/>
                      </a:cubicBezTo>
                      <a:lnTo>
                        <a:pt x="1419091" y="159759"/>
                      </a:lnTo>
                      <a:cubicBezTo>
                        <a:pt x="1419091" y="113624"/>
                        <a:pt x="1404149" y="75750"/>
                        <a:pt x="1374467" y="46538"/>
                      </a:cubicBezTo>
                      <a:cubicBezTo>
                        <a:pt x="1344785" y="17326"/>
                        <a:pt x="1306218" y="2619"/>
                        <a:pt x="1259171" y="2619"/>
                      </a:cubicBezTo>
                      <a:cubicBezTo>
                        <a:pt x="1212124" y="2619"/>
                        <a:pt x="1175980" y="17326"/>
                        <a:pt x="1146298" y="46538"/>
                      </a:cubicBezTo>
                      <a:cubicBezTo>
                        <a:pt x="1116616" y="75750"/>
                        <a:pt x="1101674" y="113624"/>
                        <a:pt x="1101674" y="159759"/>
                      </a:cubicBezTo>
                      <a:lnTo>
                        <a:pt x="1101674" y="1110256"/>
                      </a:lnTo>
                      <a:lnTo>
                        <a:pt x="426858" y="169631"/>
                      </a:lnTo>
                      <a:cubicBezTo>
                        <a:pt x="388897" y="111005"/>
                        <a:pt x="351744" y="68094"/>
                        <a:pt x="315802" y="40897"/>
                      </a:cubicBezTo>
                      <a:cubicBezTo>
                        <a:pt x="279861" y="13699"/>
                        <a:pt x="236246" y="0"/>
                        <a:pt x="184958" y="0"/>
                      </a:cubicBezTo>
                      <a:lnTo>
                        <a:pt x="1849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0" name="Graphic 74">
                <a:extLst>
                  <a:ext uri="{FF2B5EF4-FFF2-40B4-BE49-F238E27FC236}">
                    <a16:creationId xmlns:a16="http://schemas.microsoft.com/office/drawing/2014/main" id="{57789668-B6F9-734B-8BDA-91412F61DE48}"/>
                  </a:ext>
                </a:extLst>
              </p:cNvPr>
              <p:cNvGrpSpPr/>
              <p:nvPr/>
            </p:nvGrpSpPr>
            <p:grpSpPr>
              <a:xfrm>
                <a:off x="4280187" y="972904"/>
                <a:ext cx="1071991" cy="1625192"/>
                <a:chOff x="4280187" y="972904"/>
                <a:chExt cx="1071991" cy="1625192"/>
              </a:xfrm>
            </p:grpSpPr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74591352-43CB-175B-72B5-B6F8974A3965}"/>
                    </a:ext>
                  </a:extLst>
                </p:cNvPr>
                <p:cNvSpPr/>
                <p:nvPr/>
              </p:nvSpPr>
              <p:spPr>
                <a:xfrm>
                  <a:off x="4307244" y="1000101"/>
                  <a:ext cx="1017674" cy="1570998"/>
                </a:xfrm>
                <a:custGeom>
                  <a:avLst/>
                  <a:gdLst>
                    <a:gd name="connsiteX0" fmla="*/ 119335 w 1017674"/>
                    <a:gd name="connsiteY0" fmla="*/ 1570999 h 1570998"/>
                    <a:gd name="connsiteX1" fmla="*/ 33317 w 1017674"/>
                    <a:gd name="connsiteY1" fmla="*/ 1537153 h 1570998"/>
                    <a:gd name="connsiteX2" fmla="*/ 0 w 1017674"/>
                    <a:gd name="connsiteY2" fmla="*/ 1448309 h 1570998"/>
                    <a:gd name="connsiteX3" fmla="*/ 0 w 1017674"/>
                    <a:gd name="connsiteY3" fmla="*/ 122690 h 1570998"/>
                    <a:gd name="connsiteX4" fmla="*/ 32711 w 1017674"/>
                    <a:gd name="connsiteY4" fmla="*/ 33241 h 1570998"/>
                    <a:gd name="connsiteX5" fmla="*/ 119335 w 1017674"/>
                    <a:gd name="connsiteY5" fmla="*/ 0 h 1570998"/>
                    <a:gd name="connsiteX6" fmla="*/ 894706 w 1017674"/>
                    <a:gd name="connsiteY6" fmla="*/ 0 h 1570998"/>
                    <a:gd name="connsiteX7" fmla="*/ 984156 w 1017674"/>
                    <a:gd name="connsiteY7" fmla="*/ 33443 h 1570998"/>
                    <a:gd name="connsiteX8" fmla="*/ 1017675 w 1017674"/>
                    <a:gd name="connsiteY8" fmla="*/ 122690 h 1570998"/>
                    <a:gd name="connsiteX9" fmla="*/ 984358 w 1017674"/>
                    <a:gd name="connsiteY9" fmla="*/ 210326 h 1570998"/>
                    <a:gd name="connsiteX10" fmla="*/ 894706 w 1017674"/>
                    <a:gd name="connsiteY10" fmla="*/ 242963 h 1570998"/>
                    <a:gd name="connsiteX11" fmla="*/ 263505 w 1017674"/>
                    <a:gd name="connsiteY11" fmla="*/ 242963 h 1570998"/>
                    <a:gd name="connsiteX12" fmla="*/ 263505 w 1017674"/>
                    <a:gd name="connsiteY12" fmla="*/ 657168 h 1570998"/>
                    <a:gd name="connsiteX13" fmla="*/ 792939 w 1017674"/>
                    <a:gd name="connsiteY13" fmla="*/ 657168 h 1570998"/>
                    <a:gd name="connsiteX14" fmla="*/ 882389 w 1017674"/>
                    <a:gd name="connsiteY14" fmla="*/ 690208 h 1570998"/>
                    <a:gd name="connsiteX15" fmla="*/ 915907 w 1017674"/>
                    <a:gd name="connsiteY15" fmla="*/ 778650 h 1570998"/>
                    <a:gd name="connsiteX16" fmla="*/ 882187 w 1017674"/>
                    <a:gd name="connsiteY16" fmla="*/ 867293 h 1570998"/>
                    <a:gd name="connsiteX17" fmla="*/ 792939 w 1017674"/>
                    <a:gd name="connsiteY17" fmla="*/ 901340 h 1570998"/>
                    <a:gd name="connsiteX18" fmla="*/ 263505 w 1017674"/>
                    <a:gd name="connsiteY18" fmla="*/ 901340 h 1570998"/>
                    <a:gd name="connsiteX19" fmla="*/ 263505 w 1017674"/>
                    <a:gd name="connsiteY19" fmla="*/ 1325618 h 1570998"/>
                    <a:gd name="connsiteX20" fmla="*/ 894706 w 1017674"/>
                    <a:gd name="connsiteY20" fmla="*/ 1325618 h 1570998"/>
                    <a:gd name="connsiteX21" fmla="*/ 983954 w 1017674"/>
                    <a:gd name="connsiteY21" fmla="*/ 1359666 h 1570998"/>
                    <a:gd name="connsiteX22" fmla="*/ 1017675 w 1017674"/>
                    <a:gd name="connsiteY22" fmla="*/ 1450726 h 1570998"/>
                    <a:gd name="connsiteX23" fmla="*/ 984156 w 1017674"/>
                    <a:gd name="connsiteY23" fmla="*/ 1537959 h 1570998"/>
                    <a:gd name="connsiteX24" fmla="*/ 894706 w 1017674"/>
                    <a:gd name="connsiteY24" fmla="*/ 1570999 h 1570998"/>
                    <a:gd name="connsiteX25" fmla="*/ 119335 w 1017674"/>
                    <a:gd name="connsiteY25" fmla="*/ 1570999 h 157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17674" h="1570998">
                      <a:moveTo>
                        <a:pt x="119335" y="1570999"/>
                      </a:moveTo>
                      <a:cubicBezTo>
                        <a:pt x="83595" y="1570999"/>
                        <a:pt x="55528" y="1559919"/>
                        <a:pt x="33317" y="1537153"/>
                      </a:cubicBezTo>
                      <a:cubicBezTo>
                        <a:pt x="10904" y="1514187"/>
                        <a:pt x="0" y="1485176"/>
                        <a:pt x="0" y="1448309"/>
                      </a:cubicBezTo>
                      <a:lnTo>
                        <a:pt x="0" y="122690"/>
                      </a:lnTo>
                      <a:cubicBezTo>
                        <a:pt x="0" y="85017"/>
                        <a:pt x="10702" y="55805"/>
                        <a:pt x="32711" y="33241"/>
                      </a:cubicBezTo>
                      <a:cubicBezTo>
                        <a:pt x="54518" y="10879"/>
                        <a:pt x="82787" y="0"/>
                        <a:pt x="119335" y="0"/>
                      </a:cubicBezTo>
                      <a:lnTo>
                        <a:pt x="894706" y="0"/>
                      </a:lnTo>
                      <a:cubicBezTo>
                        <a:pt x="932263" y="0"/>
                        <a:pt x="961541" y="10879"/>
                        <a:pt x="984156" y="33443"/>
                      </a:cubicBezTo>
                      <a:cubicBezTo>
                        <a:pt x="1006771" y="56006"/>
                        <a:pt x="1017675" y="85218"/>
                        <a:pt x="1017675" y="122690"/>
                      </a:cubicBezTo>
                      <a:cubicBezTo>
                        <a:pt x="1017675" y="160162"/>
                        <a:pt x="1006771" y="188568"/>
                        <a:pt x="984358" y="210326"/>
                      </a:cubicBezTo>
                      <a:cubicBezTo>
                        <a:pt x="961743" y="232285"/>
                        <a:pt x="932465" y="242963"/>
                        <a:pt x="894706" y="242963"/>
                      </a:cubicBezTo>
                      <a:lnTo>
                        <a:pt x="263505" y="242963"/>
                      </a:lnTo>
                      <a:lnTo>
                        <a:pt x="263505" y="657168"/>
                      </a:lnTo>
                      <a:lnTo>
                        <a:pt x="792939" y="657168"/>
                      </a:lnTo>
                      <a:cubicBezTo>
                        <a:pt x="830496" y="657168"/>
                        <a:pt x="859774" y="668047"/>
                        <a:pt x="882389" y="690208"/>
                      </a:cubicBezTo>
                      <a:cubicBezTo>
                        <a:pt x="905004" y="712369"/>
                        <a:pt x="915907" y="741178"/>
                        <a:pt x="915907" y="778650"/>
                      </a:cubicBezTo>
                      <a:cubicBezTo>
                        <a:pt x="915907" y="816122"/>
                        <a:pt x="904802" y="844326"/>
                        <a:pt x="882187" y="867293"/>
                      </a:cubicBezTo>
                      <a:cubicBezTo>
                        <a:pt x="859572" y="890260"/>
                        <a:pt x="830496" y="901340"/>
                        <a:pt x="792939" y="901340"/>
                      </a:cubicBezTo>
                      <a:lnTo>
                        <a:pt x="263505" y="901340"/>
                      </a:lnTo>
                      <a:lnTo>
                        <a:pt x="263505" y="1325618"/>
                      </a:lnTo>
                      <a:lnTo>
                        <a:pt x="894706" y="1325618"/>
                      </a:lnTo>
                      <a:cubicBezTo>
                        <a:pt x="932061" y="1325618"/>
                        <a:pt x="961339" y="1336699"/>
                        <a:pt x="983954" y="1359666"/>
                      </a:cubicBezTo>
                      <a:cubicBezTo>
                        <a:pt x="1006570" y="1382632"/>
                        <a:pt x="1017675" y="1412449"/>
                        <a:pt x="1017675" y="1450726"/>
                      </a:cubicBezTo>
                      <a:cubicBezTo>
                        <a:pt x="1017675" y="1489004"/>
                        <a:pt x="1006771" y="1515798"/>
                        <a:pt x="984156" y="1537959"/>
                      </a:cubicBezTo>
                      <a:cubicBezTo>
                        <a:pt x="961541" y="1560120"/>
                        <a:pt x="932263" y="1570999"/>
                        <a:pt x="894706" y="1570999"/>
                      </a:cubicBezTo>
                      <a:lnTo>
                        <a:pt x="119335" y="157099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19C120E0-44FC-4F05-2214-76532855EB66}"/>
                    </a:ext>
                  </a:extLst>
                </p:cNvPr>
                <p:cNvSpPr/>
                <p:nvPr/>
              </p:nvSpPr>
              <p:spPr>
                <a:xfrm>
                  <a:off x="4280187" y="972904"/>
                  <a:ext cx="1071991" cy="1625192"/>
                </a:xfrm>
                <a:custGeom>
                  <a:avLst/>
                  <a:gdLst>
                    <a:gd name="connsiteX0" fmla="*/ 921763 w 1071991"/>
                    <a:gd name="connsiteY0" fmla="*/ 54395 h 1625192"/>
                    <a:gd name="connsiteX1" fmla="*/ 991829 w 1071991"/>
                    <a:gd name="connsiteY1" fmla="*/ 79980 h 1625192"/>
                    <a:gd name="connsiteX2" fmla="*/ 1017473 w 1071991"/>
                    <a:gd name="connsiteY2" fmla="*/ 150089 h 1625192"/>
                    <a:gd name="connsiteX3" fmla="*/ 992435 w 1071991"/>
                    <a:gd name="connsiteY3" fmla="*/ 218183 h 1625192"/>
                    <a:gd name="connsiteX4" fmla="*/ 921561 w 1071991"/>
                    <a:gd name="connsiteY4" fmla="*/ 243164 h 1625192"/>
                    <a:gd name="connsiteX5" fmla="*/ 263101 w 1071991"/>
                    <a:gd name="connsiteY5" fmla="*/ 243164 h 1625192"/>
                    <a:gd name="connsiteX6" fmla="*/ 263101 w 1071991"/>
                    <a:gd name="connsiteY6" fmla="*/ 711563 h 1625192"/>
                    <a:gd name="connsiteX7" fmla="*/ 819794 w 1071991"/>
                    <a:gd name="connsiteY7" fmla="*/ 711563 h 1625192"/>
                    <a:gd name="connsiteX8" fmla="*/ 890264 w 1071991"/>
                    <a:gd name="connsiteY8" fmla="*/ 736746 h 1625192"/>
                    <a:gd name="connsiteX9" fmla="*/ 915705 w 1071991"/>
                    <a:gd name="connsiteY9" fmla="*/ 805847 h 1625192"/>
                    <a:gd name="connsiteX10" fmla="*/ 889860 w 1071991"/>
                    <a:gd name="connsiteY10" fmla="*/ 875553 h 1625192"/>
                    <a:gd name="connsiteX11" fmla="*/ 819996 w 1071991"/>
                    <a:gd name="connsiteY11" fmla="*/ 901541 h 1625192"/>
                    <a:gd name="connsiteX12" fmla="*/ 263303 w 1071991"/>
                    <a:gd name="connsiteY12" fmla="*/ 901541 h 1625192"/>
                    <a:gd name="connsiteX13" fmla="*/ 263303 w 1071991"/>
                    <a:gd name="connsiteY13" fmla="*/ 1380013 h 1625192"/>
                    <a:gd name="connsiteX14" fmla="*/ 921763 w 1071991"/>
                    <a:gd name="connsiteY14" fmla="*/ 1380013 h 1625192"/>
                    <a:gd name="connsiteX15" fmla="*/ 991627 w 1071991"/>
                    <a:gd name="connsiteY15" fmla="*/ 1406002 h 1625192"/>
                    <a:gd name="connsiteX16" fmla="*/ 1017473 w 1071991"/>
                    <a:gd name="connsiteY16" fmla="*/ 1478125 h 1625192"/>
                    <a:gd name="connsiteX17" fmla="*/ 992233 w 1071991"/>
                    <a:gd name="connsiteY17" fmla="*/ 1546018 h 1625192"/>
                    <a:gd name="connsiteX18" fmla="*/ 921763 w 1071991"/>
                    <a:gd name="connsiteY18" fmla="*/ 1571200 h 1625192"/>
                    <a:gd name="connsiteX19" fmla="*/ 146392 w 1071991"/>
                    <a:gd name="connsiteY19" fmla="*/ 1571200 h 1625192"/>
                    <a:gd name="connsiteX20" fmla="*/ 79960 w 1071991"/>
                    <a:gd name="connsiteY20" fmla="*/ 1545615 h 1625192"/>
                    <a:gd name="connsiteX21" fmla="*/ 54316 w 1071991"/>
                    <a:gd name="connsiteY21" fmla="*/ 1475707 h 1625192"/>
                    <a:gd name="connsiteX22" fmla="*/ 54316 w 1071991"/>
                    <a:gd name="connsiteY22" fmla="*/ 149888 h 1625192"/>
                    <a:gd name="connsiteX23" fmla="*/ 79354 w 1071991"/>
                    <a:gd name="connsiteY23" fmla="*/ 79376 h 1625192"/>
                    <a:gd name="connsiteX24" fmla="*/ 146392 w 1071991"/>
                    <a:gd name="connsiteY24" fmla="*/ 54395 h 1625192"/>
                    <a:gd name="connsiteX25" fmla="*/ 921763 w 1071991"/>
                    <a:gd name="connsiteY25" fmla="*/ 54395 h 1625192"/>
                    <a:gd name="connsiteX26" fmla="*/ 921763 w 1071991"/>
                    <a:gd name="connsiteY26" fmla="*/ 201 h 1625192"/>
                    <a:gd name="connsiteX27" fmla="*/ 146392 w 1071991"/>
                    <a:gd name="connsiteY27" fmla="*/ 201 h 1625192"/>
                    <a:gd name="connsiteX28" fmla="*/ 40384 w 1071991"/>
                    <a:gd name="connsiteY28" fmla="*/ 41703 h 1625192"/>
                    <a:gd name="connsiteX29" fmla="*/ 0 w 1071991"/>
                    <a:gd name="connsiteY29" fmla="*/ 150089 h 1625192"/>
                    <a:gd name="connsiteX30" fmla="*/ 0 w 1071991"/>
                    <a:gd name="connsiteY30" fmla="*/ 1475506 h 1625192"/>
                    <a:gd name="connsiteX31" fmla="*/ 40990 w 1071991"/>
                    <a:gd name="connsiteY31" fmla="*/ 1583087 h 1625192"/>
                    <a:gd name="connsiteX32" fmla="*/ 146392 w 1071991"/>
                    <a:gd name="connsiteY32" fmla="*/ 1625192 h 1625192"/>
                    <a:gd name="connsiteX33" fmla="*/ 921763 w 1071991"/>
                    <a:gd name="connsiteY33" fmla="*/ 1625192 h 1625192"/>
                    <a:gd name="connsiteX34" fmla="*/ 1030396 w 1071991"/>
                    <a:gd name="connsiteY34" fmla="*/ 1584295 h 1625192"/>
                    <a:gd name="connsiteX35" fmla="*/ 1071991 w 1071991"/>
                    <a:gd name="connsiteY35" fmla="*/ 1477924 h 1625192"/>
                    <a:gd name="connsiteX36" fmla="*/ 1030396 w 1071991"/>
                    <a:gd name="connsiteY36" fmla="*/ 1367724 h 1625192"/>
                    <a:gd name="connsiteX37" fmla="*/ 921763 w 1071991"/>
                    <a:gd name="connsiteY37" fmla="*/ 1325618 h 1625192"/>
                    <a:gd name="connsiteX38" fmla="*/ 317620 w 1071991"/>
                    <a:gd name="connsiteY38" fmla="*/ 1325618 h 1625192"/>
                    <a:gd name="connsiteX39" fmla="*/ 317620 w 1071991"/>
                    <a:gd name="connsiteY39" fmla="*/ 955533 h 1625192"/>
                    <a:gd name="connsiteX40" fmla="*/ 819996 w 1071991"/>
                    <a:gd name="connsiteY40" fmla="*/ 955533 h 1625192"/>
                    <a:gd name="connsiteX41" fmla="*/ 928628 w 1071991"/>
                    <a:gd name="connsiteY41" fmla="*/ 913428 h 1625192"/>
                    <a:gd name="connsiteX42" fmla="*/ 970224 w 1071991"/>
                    <a:gd name="connsiteY42" fmla="*/ 805847 h 1625192"/>
                    <a:gd name="connsiteX43" fmla="*/ 928628 w 1071991"/>
                    <a:gd name="connsiteY43" fmla="*/ 698267 h 1625192"/>
                    <a:gd name="connsiteX44" fmla="*/ 819996 w 1071991"/>
                    <a:gd name="connsiteY44" fmla="*/ 657370 h 1625192"/>
                    <a:gd name="connsiteX45" fmla="*/ 317620 w 1071991"/>
                    <a:gd name="connsiteY45" fmla="*/ 657370 h 1625192"/>
                    <a:gd name="connsiteX46" fmla="*/ 317620 w 1071991"/>
                    <a:gd name="connsiteY46" fmla="*/ 297156 h 1625192"/>
                    <a:gd name="connsiteX47" fmla="*/ 921763 w 1071991"/>
                    <a:gd name="connsiteY47" fmla="*/ 297156 h 1625192"/>
                    <a:gd name="connsiteX48" fmla="*/ 1030396 w 1071991"/>
                    <a:gd name="connsiteY48" fmla="*/ 256864 h 1625192"/>
                    <a:gd name="connsiteX49" fmla="*/ 1071991 w 1071991"/>
                    <a:gd name="connsiteY49" fmla="*/ 149888 h 1625192"/>
                    <a:gd name="connsiteX50" fmla="*/ 1030396 w 1071991"/>
                    <a:gd name="connsiteY50" fmla="*/ 41501 h 1625192"/>
                    <a:gd name="connsiteX51" fmla="*/ 921763 w 1071991"/>
                    <a:gd name="connsiteY51" fmla="*/ 0 h 1625192"/>
                    <a:gd name="connsiteX52" fmla="*/ 921763 w 1071991"/>
                    <a:gd name="connsiteY52" fmla="*/ 0 h 1625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071991" h="1625192">
                      <a:moveTo>
                        <a:pt x="921763" y="54395"/>
                      </a:moveTo>
                      <a:cubicBezTo>
                        <a:pt x="952051" y="54395"/>
                        <a:pt x="974464" y="62453"/>
                        <a:pt x="991829" y="79980"/>
                      </a:cubicBezTo>
                      <a:cubicBezTo>
                        <a:pt x="1009396" y="97508"/>
                        <a:pt x="1017473" y="119668"/>
                        <a:pt x="1017473" y="150089"/>
                      </a:cubicBezTo>
                      <a:cubicBezTo>
                        <a:pt x="1017473" y="180510"/>
                        <a:pt x="1009598" y="201663"/>
                        <a:pt x="992435" y="218183"/>
                      </a:cubicBezTo>
                      <a:cubicBezTo>
                        <a:pt x="975070" y="234904"/>
                        <a:pt x="951849" y="243164"/>
                        <a:pt x="921561" y="243164"/>
                      </a:cubicBezTo>
                      <a:lnTo>
                        <a:pt x="263101" y="243164"/>
                      </a:lnTo>
                      <a:lnTo>
                        <a:pt x="263101" y="711563"/>
                      </a:lnTo>
                      <a:lnTo>
                        <a:pt x="819794" y="711563"/>
                      </a:lnTo>
                      <a:cubicBezTo>
                        <a:pt x="850284" y="711563"/>
                        <a:pt x="872697" y="719621"/>
                        <a:pt x="890264" y="736746"/>
                      </a:cubicBezTo>
                      <a:cubicBezTo>
                        <a:pt x="907629" y="753870"/>
                        <a:pt x="915705" y="775628"/>
                        <a:pt x="915705" y="805847"/>
                      </a:cubicBezTo>
                      <a:cubicBezTo>
                        <a:pt x="915705" y="836066"/>
                        <a:pt x="907427" y="857623"/>
                        <a:pt x="889860" y="875553"/>
                      </a:cubicBezTo>
                      <a:cubicBezTo>
                        <a:pt x="872293" y="893282"/>
                        <a:pt x="850081" y="901541"/>
                        <a:pt x="819996" y="901541"/>
                      </a:cubicBezTo>
                      <a:lnTo>
                        <a:pt x="263303" y="901541"/>
                      </a:lnTo>
                      <a:lnTo>
                        <a:pt x="263303" y="1380013"/>
                      </a:lnTo>
                      <a:lnTo>
                        <a:pt x="921763" y="1380013"/>
                      </a:lnTo>
                      <a:cubicBezTo>
                        <a:pt x="952051" y="1380013"/>
                        <a:pt x="974262" y="1388273"/>
                        <a:pt x="991627" y="1406002"/>
                      </a:cubicBezTo>
                      <a:cubicBezTo>
                        <a:pt x="1009396" y="1423932"/>
                        <a:pt x="1017473" y="1446898"/>
                        <a:pt x="1017473" y="1478125"/>
                      </a:cubicBezTo>
                      <a:cubicBezTo>
                        <a:pt x="1017473" y="1507337"/>
                        <a:pt x="1009396" y="1528893"/>
                        <a:pt x="992233" y="1546018"/>
                      </a:cubicBezTo>
                      <a:cubicBezTo>
                        <a:pt x="974666" y="1563343"/>
                        <a:pt x="952253" y="1571200"/>
                        <a:pt x="921763" y="1571200"/>
                      </a:cubicBezTo>
                      <a:lnTo>
                        <a:pt x="146392" y="1571200"/>
                      </a:lnTo>
                      <a:cubicBezTo>
                        <a:pt x="118123" y="1571200"/>
                        <a:pt x="96921" y="1563142"/>
                        <a:pt x="79960" y="1545615"/>
                      </a:cubicBezTo>
                      <a:cubicBezTo>
                        <a:pt x="62595" y="1527685"/>
                        <a:pt x="54316" y="1505524"/>
                        <a:pt x="54316" y="1475707"/>
                      </a:cubicBezTo>
                      <a:lnTo>
                        <a:pt x="54316" y="149888"/>
                      </a:lnTo>
                      <a:cubicBezTo>
                        <a:pt x="54316" y="119668"/>
                        <a:pt x="62595" y="96500"/>
                        <a:pt x="79354" y="79376"/>
                      </a:cubicBezTo>
                      <a:cubicBezTo>
                        <a:pt x="95912" y="62252"/>
                        <a:pt x="117315" y="54395"/>
                        <a:pt x="146392" y="54395"/>
                      </a:cubicBezTo>
                      <a:lnTo>
                        <a:pt x="921763" y="54395"/>
                      </a:lnTo>
                      <a:moveTo>
                        <a:pt x="921763" y="201"/>
                      </a:moveTo>
                      <a:lnTo>
                        <a:pt x="146392" y="201"/>
                      </a:lnTo>
                      <a:cubicBezTo>
                        <a:pt x="102575" y="201"/>
                        <a:pt x="67239" y="14102"/>
                        <a:pt x="40384" y="41703"/>
                      </a:cubicBezTo>
                      <a:cubicBezTo>
                        <a:pt x="13529" y="69303"/>
                        <a:pt x="0" y="105364"/>
                        <a:pt x="0" y="150089"/>
                      </a:cubicBezTo>
                      <a:lnTo>
                        <a:pt x="0" y="1475506"/>
                      </a:lnTo>
                      <a:cubicBezTo>
                        <a:pt x="0" y="1519223"/>
                        <a:pt x="13730" y="1555083"/>
                        <a:pt x="40990" y="1583087"/>
                      </a:cubicBezTo>
                      <a:cubicBezTo>
                        <a:pt x="68249" y="1611090"/>
                        <a:pt x="103383" y="1625192"/>
                        <a:pt x="146392" y="1625192"/>
                      </a:cubicBezTo>
                      <a:lnTo>
                        <a:pt x="921763" y="1625192"/>
                      </a:lnTo>
                      <a:cubicBezTo>
                        <a:pt x="966387" y="1625192"/>
                        <a:pt x="1002531" y="1611493"/>
                        <a:pt x="1030396" y="1584295"/>
                      </a:cubicBezTo>
                      <a:cubicBezTo>
                        <a:pt x="1058059" y="1557098"/>
                        <a:pt x="1071991" y="1521641"/>
                        <a:pt x="1071991" y="1477924"/>
                      </a:cubicBezTo>
                      <a:cubicBezTo>
                        <a:pt x="1071991" y="1434206"/>
                        <a:pt x="1058059" y="1395929"/>
                        <a:pt x="1030396" y="1367724"/>
                      </a:cubicBezTo>
                      <a:cubicBezTo>
                        <a:pt x="1002733" y="1339721"/>
                        <a:pt x="966589" y="1325618"/>
                        <a:pt x="921763" y="1325618"/>
                      </a:cubicBezTo>
                      <a:lnTo>
                        <a:pt x="317620" y="1325618"/>
                      </a:lnTo>
                      <a:lnTo>
                        <a:pt x="317620" y="955533"/>
                      </a:lnTo>
                      <a:lnTo>
                        <a:pt x="819996" y="955533"/>
                      </a:lnTo>
                      <a:cubicBezTo>
                        <a:pt x="864620" y="955533"/>
                        <a:pt x="900764" y="941431"/>
                        <a:pt x="928628" y="913428"/>
                      </a:cubicBezTo>
                      <a:cubicBezTo>
                        <a:pt x="956291" y="885425"/>
                        <a:pt x="970224" y="849564"/>
                        <a:pt x="970224" y="805847"/>
                      </a:cubicBezTo>
                      <a:cubicBezTo>
                        <a:pt x="970224" y="762130"/>
                        <a:pt x="956291" y="725464"/>
                        <a:pt x="928628" y="698267"/>
                      </a:cubicBezTo>
                      <a:cubicBezTo>
                        <a:pt x="900965" y="671069"/>
                        <a:pt x="864822" y="657370"/>
                        <a:pt x="819996" y="657370"/>
                      </a:cubicBezTo>
                      <a:lnTo>
                        <a:pt x="317620" y="657370"/>
                      </a:lnTo>
                      <a:lnTo>
                        <a:pt x="317620" y="297156"/>
                      </a:lnTo>
                      <a:lnTo>
                        <a:pt x="921763" y="297156"/>
                      </a:lnTo>
                      <a:cubicBezTo>
                        <a:pt x="966387" y="297156"/>
                        <a:pt x="1002531" y="283658"/>
                        <a:pt x="1030396" y="256864"/>
                      </a:cubicBezTo>
                      <a:cubicBezTo>
                        <a:pt x="1058059" y="230069"/>
                        <a:pt x="1071991" y="194411"/>
                        <a:pt x="1071991" y="149888"/>
                      </a:cubicBezTo>
                      <a:cubicBezTo>
                        <a:pt x="1071991" y="105364"/>
                        <a:pt x="1058059" y="69303"/>
                        <a:pt x="1030396" y="41501"/>
                      </a:cubicBezTo>
                      <a:cubicBezTo>
                        <a:pt x="1002733" y="13901"/>
                        <a:pt x="966589" y="0"/>
                        <a:pt x="921763" y="0"/>
                      </a:cubicBezTo>
                      <a:lnTo>
                        <a:pt x="9217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1" name="Graphic 74">
                <a:extLst>
                  <a:ext uri="{FF2B5EF4-FFF2-40B4-BE49-F238E27FC236}">
                    <a16:creationId xmlns:a16="http://schemas.microsoft.com/office/drawing/2014/main" id="{F2D8FE6C-86F1-C8E9-2F25-2FCD57CF0849}"/>
                  </a:ext>
                </a:extLst>
              </p:cNvPr>
              <p:cNvGrpSpPr/>
              <p:nvPr/>
            </p:nvGrpSpPr>
            <p:grpSpPr>
              <a:xfrm>
                <a:off x="911562" y="1201563"/>
                <a:ext cx="602528" cy="1199704"/>
                <a:chOff x="911562" y="1201563"/>
                <a:chExt cx="602528" cy="1199704"/>
              </a:xfrm>
            </p:grpSpPr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5AE6A2BE-F85C-9AD9-FA62-F8A07303873F}"/>
                    </a:ext>
                  </a:extLst>
                </p:cNvPr>
                <p:cNvSpPr/>
                <p:nvPr/>
              </p:nvSpPr>
              <p:spPr>
                <a:xfrm>
                  <a:off x="938619" y="1228761"/>
                  <a:ext cx="548211" cy="1145712"/>
                </a:xfrm>
                <a:custGeom>
                  <a:avLst/>
                  <a:gdLst>
                    <a:gd name="connsiteX0" fmla="*/ 405253 w 548211"/>
                    <a:gd name="connsiteY0" fmla="*/ 1145512 h 1145712"/>
                    <a:gd name="connsiteX1" fmla="*/ 263909 w 548211"/>
                    <a:gd name="connsiteY1" fmla="*/ 1006100 h 1145712"/>
                    <a:gd name="connsiteX2" fmla="*/ 263909 w 548211"/>
                    <a:gd name="connsiteY2" fmla="*/ 392850 h 1145712"/>
                    <a:gd name="connsiteX3" fmla="*/ 230592 w 548211"/>
                    <a:gd name="connsiteY3" fmla="*/ 425487 h 1145712"/>
                    <a:gd name="connsiteX4" fmla="*/ 126604 w 548211"/>
                    <a:gd name="connsiteY4" fmla="*/ 469607 h 1145712"/>
                    <a:gd name="connsiteX5" fmla="*/ 0 w 548211"/>
                    <a:gd name="connsiteY5" fmla="*/ 344903 h 1145712"/>
                    <a:gd name="connsiteX6" fmla="*/ 55730 w 548211"/>
                    <a:gd name="connsiteY6" fmla="*/ 234501 h 1145712"/>
                    <a:gd name="connsiteX7" fmla="*/ 197477 w 548211"/>
                    <a:gd name="connsiteY7" fmla="*/ 98112 h 1145712"/>
                    <a:gd name="connsiteX8" fmla="*/ 395157 w 548211"/>
                    <a:gd name="connsiteY8" fmla="*/ 0 h 1145712"/>
                    <a:gd name="connsiteX9" fmla="*/ 548212 w 548211"/>
                    <a:gd name="connsiteY9" fmla="*/ 152708 h 1145712"/>
                    <a:gd name="connsiteX10" fmla="*/ 548212 w 548211"/>
                    <a:gd name="connsiteY10" fmla="*/ 1006302 h 1145712"/>
                    <a:gd name="connsiteX11" fmla="*/ 405253 w 548211"/>
                    <a:gd name="connsiteY11" fmla="*/ 1145713 h 114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11" h="1145712">
                      <a:moveTo>
                        <a:pt x="405253" y="1145512"/>
                      </a:moveTo>
                      <a:cubicBezTo>
                        <a:pt x="324687" y="1145512"/>
                        <a:pt x="263909" y="1085476"/>
                        <a:pt x="263909" y="1006100"/>
                      </a:cubicBezTo>
                      <a:lnTo>
                        <a:pt x="263909" y="392850"/>
                      </a:lnTo>
                      <a:lnTo>
                        <a:pt x="230592" y="425487"/>
                      </a:lnTo>
                      <a:cubicBezTo>
                        <a:pt x="198487" y="455102"/>
                        <a:pt x="164564" y="469607"/>
                        <a:pt x="126604" y="469607"/>
                      </a:cubicBezTo>
                      <a:cubicBezTo>
                        <a:pt x="54518" y="469607"/>
                        <a:pt x="0" y="416019"/>
                        <a:pt x="0" y="344903"/>
                      </a:cubicBezTo>
                      <a:cubicBezTo>
                        <a:pt x="0" y="306625"/>
                        <a:pt x="19384" y="268549"/>
                        <a:pt x="55730" y="234501"/>
                      </a:cubicBezTo>
                      <a:lnTo>
                        <a:pt x="197477" y="98112"/>
                      </a:lnTo>
                      <a:cubicBezTo>
                        <a:pt x="261890" y="38882"/>
                        <a:pt x="310552" y="0"/>
                        <a:pt x="395157" y="0"/>
                      </a:cubicBezTo>
                      <a:cubicBezTo>
                        <a:pt x="489453" y="0"/>
                        <a:pt x="548212" y="58424"/>
                        <a:pt x="548212" y="152708"/>
                      </a:cubicBezTo>
                      <a:lnTo>
                        <a:pt x="548212" y="1006302"/>
                      </a:lnTo>
                      <a:cubicBezTo>
                        <a:pt x="548212" y="1087088"/>
                        <a:pt x="488040" y="1145713"/>
                        <a:pt x="405253" y="1145713"/>
                      </a:cubicBezTo>
                      <a:close/>
                    </a:path>
                  </a:pathLst>
                </a:custGeom>
                <a:solidFill>
                  <a:srgbClr val="005C5D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CFD18E8E-87BB-7430-4CCA-18E1CD937ED6}"/>
                    </a:ext>
                  </a:extLst>
                </p:cNvPr>
                <p:cNvSpPr/>
                <p:nvPr/>
              </p:nvSpPr>
              <p:spPr>
                <a:xfrm>
                  <a:off x="911562" y="1201563"/>
                  <a:ext cx="602528" cy="1199704"/>
                </a:xfrm>
                <a:custGeom>
                  <a:avLst/>
                  <a:gdLst>
                    <a:gd name="connsiteX0" fmla="*/ 422416 w 602528"/>
                    <a:gd name="connsiteY0" fmla="*/ 54193 h 1199704"/>
                    <a:gd name="connsiteX1" fmla="*/ 548212 w 602528"/>
                    <a:gd name="connsiteY1" fmla="*/ 179704 h 1199704"/>
                    <a:gd name="connsiteX2" fmla="*/ 548212 w 602528"/>
                    <a:gd name="connsiteY2" fmla="*/ 1033297 h 1199704"/>
                    <a:gd name="connsiteX3" fmla="*/ 432310 w 602528"/>
                    <a:gd name="connsiteY3" fmla="*/ 1145713 h 1199704"/>
                    <a:gd name="connsiteX4" fmla="*/ 318023 w 602528"/>
                    <a:gd name="connsiteY4" fmla="*/ 1033297 h 1199704"/>
                    <a:gd name="connsiteX5" fmla="*/ 318023 w 602528"/>
                    <a:gd name="connsiteY5" fmla="*/ 355580 h 1199704"/>
                    <a:gd name="connsiteX6" fmla="*/ 239073 w 602528"/>
                    <a:gd name="connsiteY6" fmla="*/ 432941 h 1199704"/>
                    <a:gd name="connsiteX7" fmla="*/ 153661 w 602528"/>
                    <a:gd name="connsiteY7" fmla="*/ 469809 h 1199704"/>
                    <a:gd name="connsiteX8" fmla="*/ 54316 w 602528"/>
                    <a:gd name="connsiteY8" fmla="*/ 372301 h 1199704"/>
                    <a:gd name="connsiteX9" fmla="*/ 101566 w 602528"/>
                    <a:gd name="connsiteY9" fmla="*/ 281644 h 1199704"/>
                    <a:gd name="connsiteX10" fmla="*/ 243111 w 602528"/>
                    <a:gd name="connsiteY10" fmla="*/ 145254 h 1199704"/>
                    <a:gd name="connsiteX11" fmla="*/ 422416 w 602528"/>
                    <a:gd name="connsiteY11" fmla="*/ 54193 h 1199704"/>
                    <a:gd name="connsiteX12" fmla="*/ 422416 w 602528"/>
                    <a:gd name="connsiteY12" fmla="*/ 0 h 1199704"/>
                    <a:gd name="connsiteX13" fmla="*/ 206160 w 602528"/>
                    <a:gd name="connsiteY13" fmla="*/ 105364 h 1199704"/>
                    <a:gd name="connsiteX14" fmla="*/ 205756 w 602528"/>
                    <a:gd name="connsiteY14" fmla="*/ 105767 h 1199704"/>
                    <a:gd name="connsiteX15" fmla="*/ 205352 w 602528"/>
                    <a:gd name="connsiteY15" fmla="*/ 106170 h 1199704"/>
                    <a:gd name="connsiteX16" fmla="*/ 64009 w 602528"/>
                    <a:gd name="connsiteY16" fmla="*/ 242157 h 1199704"/>
                    <a:gd name="connsiteX17" fmla="*/ 0 w 602528"/>
                    <a:gd name="connsiteY17" fmla="*/ 372100 h 1199704"/>
                    <a:gd name="connsiteX18" fmla="*/ 153661 w 602528"/>
                    <a:gd name="connsiteY18" fmla="*/ 523801 h 1199704"/>
                    <a:gd name="connsiteX19" fmla="*/ 263707 w 602528"/>
                    <a:gd name="connsiteY19" fmla="*/ 483105 h 1199704"/>
                    <a:gd name="connsiteX20" fmla="*/ 263707 w 602528"/>
                    <a:gd name="connsiteY20" fmla="*/ 1033096 h 1199704"/>
                    <a:gd name="connsiteX21" fmla="*/ 432310 w 602528"/>
                    <a:gd name="connsiteY21" fmla="*/ 1199705 h 1199704"/>
                    <a:gd name="connsiteX22" fmla="*/ 602528 w 602528"/>
                    <a:gd name="connsiteY22" fmla="*/ 1033096 h 1199704"/>
                    <a:gd name="connsiteX23" fmla="*/ 602528 w 602528"/>
                    <a:gd name="connsiteY23" fmla="*/ 179704 h 1199704"/>
                    <a:gd name="connsiteX24" fmla="*/ 553260 w 602528"/>
                    <a:gd name="connsiteY24" fmla="*/ 49157 h 1199704"/>
                    <a:gd name="connsiteX25" fmla="*/ 422416 w 602528"/>
                    <a:gd name="connsiteY25" fmla="*/ 0 h 1199704"/>
                    <a:gd name="connsiteX26" fmla="*/ 422416 w 602528"/>
                    <a:gd name="connsiteY26" fmla="*/ 0 h 119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2528" h="1199704">
                      <a:moveTo>
                        <a:pt x="422416" y="54193"/>
                      </a:moveTo>
                      <a:cubicBezTo>
                        <a:pt x="501165" y="54193"/>
                        <a:pt x="548212" y="101134"/>
                        <a:pt x="548212" y="179704"/>
                      </a:cubicBezTo>
                      <a:lnTo>
                        <a:pt x="548212" y="1033297"/>
                      </a:lnTo>
                      <a:cubicBezTo>
                        <a:pt x="548212" y="1099377"/>
                        <a:pt x="500559" y="1145713"/>
                        <a:pt x="432310" y="1145713"/>
                      </a:cubicBezTo>
                      <a:cubicBezTo>
                        <a:pt x="364061" y="1145713"/>
                        <a:pt x="318023" y="1098370"/>
                        <a:pt x="318023" y="1033297"/>
                      </a:cubicBezTo>
                      <a:lnTo>
                        <a:pt x="318023" y="355580"/>
                      </a:lnTo>
                      <a:lnTo>
                        <a:pt x="239073" y="432941"/>
                      </a:lnTo>
                      <a:cubicBezTo>
                        <a:pt x="212218" y="457923"/>
                        <a:pt x="184353" y="469809"/>
                        <a:pt x="153661" y="469809"/>
                      </a:cubicBezTo>
                      <a:cubicBezTo>
                        <a:pt x="96114" y="469809"/>
                        <a:pt x="54316" y="428711"/>
                        <a:pt x="54316" y="372301"/>
                      </a:cubicBezTo>
                      <a:cubicBezTo>
                        <a:pt x="54316" y="341881"/>
                        <a:pt x="70672" y="310453"/>
                        <a:pt x="101566" y="281644"/>
                      </a:cubicBezTo>
                      <a:lnTo>
                        <a:pt x="243111" y="145254"/>
                      </a:lnTo>
                      <a:cubicBezTo>
                        <a:pt x="304697" y="88643"/>
                        <a:pt x="347302" y="54193"/>
                        <a:pt x="422416" y="54193"/>
                      </a:cubicBezTo>
                      <a:moveTo>
                        <a:pt x="422416" y="0"/>
                      </a:moveTo>
                      <a:cubicBezTo>
                        <a:pt x="327917" y="0"/>
                        <a:pt x="273197" y="43717"/>
                        <a:pt x="206160" y="105364"/>
                      </a:cubicBezTo>
                      <a:lnTo>
                        <a:pt x="205756" y="105767"/>
                      </a:lnTo>
                      <a:lnTo>
                        <a:pt x="205352" y="106170"/>
                      </a:lnTo>
                      <a:lnTo>
                        <a:pt x="64009" y="242157"/>
                      </a:lnTo>
                      <a:cubicBezTo>
                        <a:pt x="22009" y="281442"/>
                        <a:pt x="0" y="326368"/>
                        <a:pt x="0" y="372100"/>
                      </a:cubicBezTo>
                      <a:cubicBezTo>
                        <a:pt x="0" y="458527"/>
                        <a:pt x="66028" y="523801"/>
                        <a:pt x="153661" y="523801"/>
                      </a:cubicBezTo>
                      <a:cubicBezTo>
                        <a:pt x="193237" y="523801"/>
                        <a:pt x="230188" y="510101"/>
                        <a:pt x="263707" y="483105"/>
                      </a:cubicBezTo>
                      <a:lnTo>
                        <a:pt x="263707" y="1033096"/>
                      </a:lnTo>
                      <a:cubicBezTo>
                        <a:pt x="263707" y="1127985"/>
                        <a:pt x="336196" y="1199705"/>
                        <a:pt x="432310" y="1199705"/>
                      </a:cubicBezTo>
                      <a:cubicBezTo>
                        <a:pt x="528424" y="1199705"/>
                        <a:pt x="602528" y="1129596"/>
                        <a:pt x="602528" y="1033096"/>
                      </a:cubicBezTo>
                      <a:lnTo>
                        <a:pt x="602528" y="179704"/>
                      </a:lnTo>
                      <a:cubicBezTo>
                        <a:pt x="602528" y="126518"/>
                        <a:pt x="585567" y="81391"/>
                        <a:pt x="553260" y="49157"/>
                      </a:cubicBezTo>
                      <a:cubicBezTo>
                        <a:pt x="520953" y="16923"/>
                        <a:pt x="475723" y="0"/>
                        <a:pt x="422416" y="0"/>
                      </a:cubicBezTo>
                      <a:lnTo>
                        <a:pt x="4224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59" name="Graphic 74">
              <a:extLst>
                <a:ext uri="{FF2B5EF4-FFF2-40B4-BE49-F238E27FC236}">
                  <a16:creationId xmlns:a16="http://schemas.microsoft.com/office/drawing/2014/main" id="{9C17B32C-3275-DCEE-EDD4-ED5416081989}"/>
                </a:ext>
              </a:extLst>
            </p:cNvPr>
            <p:cNvGrpSpPr/>
            <p:nvPr/>
          </p:nvGrpSpPr>
          <p:grpSpPr>
            <a:xfrm>
              <a:off x="424936" y="3125120"/>
              <a:ext cx="4926031" cy="196626"/>
              <a:chOff x="424936" y="3125120"/>
              <a:chExt cx="4926031" cy="196626"/>
            </a:xfrm>
          </p:grpSpPr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EC0402A7-BAAE-7905-614C-3D2A7171D63B}"/>
                  </a:ext>
                </a:extLst>
              </p:cNvPr>
              <p:cNvSpPr/>
              <p:nvPr/>
            </p:nvSpPr>
            <p:spPr>
              <a:xfrm>
                <a:off x="424936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3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3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199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3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3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4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199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EFE83836-481E-EAB7-EB73-88705B42419C}"/>
                  </a:ext>
                </a:extLst>
              </p:cNvPr>
              <p:cNvSpPr/>
              <p:nvPr/>
            </p:nvSpPr>
            <p:spPr>
              <a:xfrm>
                <a:off x="671076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6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6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DDBC5D4A-DC2B-8652-20BD-DB70A723EE9D}"/>
                  </a:ext>
                </a:extLst>
              </p:cNvPr>
              <p:cNvSpPr/>
              <p:nvPr/>
            </p:nvSpPr>
            <p:spPr>
              <a:xfrm>
                <a:off x="884505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2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2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2738CB07-E11D-A368-C801-2DF024A116EF}"/>
                  </a:ext>
                </a:extLst>
              </p:cNvPr>
              <p:cNvSpPr/>
              <p:nvPr/>
            </p:nvSpPr>
            <p:spPr>
              <a:xfrm>
                <a:off x="1170019" y="3140230"/>
                <a:ext cx="112873" cy="181516"/>
              </a:xfrm>
              <a:custGeom>
                <a:avLst/>
                <a:gdLst>
                  <a:gd name="connsiteX0" fmla="*/ 21807 w 112873"/>
                  <a:gd name="connsiteY0" fmla="*/ 177891 h 181516"/>
                  <a:gd name="connsiteX1" fmla="*/ 12721 w 112873"/>
                  <a:gd name="connsiteY1" fmla="*/ 181517 h 181516"/>
                  <a:gd name="connsiteX2" fmla="*/ 3635 w 112873"/>
                  <a:gd name="connsiteY2" fmla="*/ 177891 h 181516"/>
                  <a:gd name="connsiteX3" fmla="*/ 0 w 112873"/>
                  <a:gd name="connsiteY3" fmla="*/ 168825 h 181516"/>
                  <a:gd name="connsiteX4" fmla="*/ 0 w 112873"/>
                  <a:gd name="connsiteY4" fmla="*/ 11685 h 181516"/>
                  <a:gd name="connsiteX5" fmla="*/ 3433 w 112873"/>
                  <a:gd name="connsiteY5" fmla="*/ 3425 h 181516"/>
                  <a:gd name="connsiteX6" fmla="*/ 11913 w 112873"/>
                  <a:gd name="connsiteY6" fmla="*/ 0 h 181516"/>
                  <a:gd name="connsiteX7" fmla="*/ 100960 w 112873"/>
                  <a:gd name="connsiteY7" fmla="*/ 0 h 181516"/>
                  <a:gd name="connsiteX8" fmla="*/ 109440 w 112873"/>
                  <a:gd name="connsiteY8" fmla="*/ 3223 h 181516"/>
                  <a:gd name="connsiteX9" fmla="*/ 112873 w 112873"/>
                  <a:gd name="connsiteY9" fmla="*/ 11685 h 181516"/>
                  <a:gd name="connsiteX10" fmla="*/ 109440 w 112873"/>
                  <a:gd name="connsiteY10" fmla="*/ 20146 h 181516"/>
                  <a:gd name="connsiteX11" fmla="*/ 100960 w 112873"/>
                  <a:gd name="connsiteY11" fmla="*/ 23571 h 181516"/>
                  <a:gd name="connsiteX12" fmla="*/ 25442 w 112873"/>
                  <a:gd name="connsiteY12" fmla="*/ 23571 h 181516"/>
                  <a:gd name="connsiteX13" fmla="*/ 25442 w 112873"/>
                  <a:gd name="connsiteY13" fmla="*/ 79577 h 181516"/>
                  <a:gd name="connsiteX14" fmla="*/ 89854 w 112873"/>
                  <a:gd name="connsiteY14" fmla="*/ 79577 h 181516"/>
                  <a:gd name="connsiteX15" fmla="*/ 98335 w 112873"/>
                  <a:gd name="connsiteY15" fmla="*/ 83002 h 181516"/>
                  <a:gd name="connsiteX16" fmla="*/ 101767 w 112873"/>
                  <a:gd name="connsiteY16" fmla="*/ 91464 h 181516"/>
                  <a:gd name="connsiteX17" fmla="*/ 98335 w 112873"/>
                  <a:gd name="connsiteY17" fmla="*/ 99925 h 181516"/>
                  <a:gd name="connsiteX18" fmla="*/ 89854 w 112873"/>
                  <a:gd name="connsiteY18" fmla="*/ 103148 h 181516"/>
                  <a:gd name="connsiteX19" fmla="*/ 25442 w 112873"/>
                  <a:gd name="connsiteY19" fmla="*/ 103148 h 181516"/>
                  <a:gd name="connsiteX20" fmla="*/ 25442 w 112873"/>
                  <a:gd name="connsiteY20" fmla="*/ 168825 h 181516"/>
                  <a:gd name="connsiteX21" fmla="*/ 21807 w 112873"/>
                  <a:gd name="connsiteY21" fmla="*/ 177891 h 181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873" h="181516">
                    <a:moveTo>
                      <a:pt x="21807" y="177891"/>
                    </a:moveTo>
                    <a:cubicBezTo>
                      <a:pt x="19384" y="180308"/>
                      <a:pt x="16355" y="181517"/>
                      <a:pt x="12721" y="181517"/>
                    </a:cubicBezTo>
                    <a:cubicBezTo>
                      <a:pt x="9086" y="181517"/>
                      <a:pt x="6058" y="180308"/>
                      <a:pt x="3635" y="177891"/>
                    </a:cubicBezTo>
                    <a:cubicBezTo>
                      <a:pt x="1211" y="175473"/>
                      <a:pt x="0" y="172451"/>
                      <a:pt x="0" y="168825"/>
                    </a:cubicBezTo>
                    <a:lnTo>
                      <a:pt x="0" y="11685"/>
                    </a:lnTo>
                    <a:cubicBezTo>
                      <a:pt x="0" y="8260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0960" y="0"/>
                    </a:lnTo>
                    <a:cubicBezTo>
                      <a:pt x="104392" y="0"/>
                      <a:pt x="107219" y="1007"/>
                      <a:pt x="109440" y="3223"/>
                    </a:cubicBezTo>
                    <a:cubicBezTo>
                      <a:pt x="111662" y="5440"/>
                      <a:pt x="112873" y="8260"/>
                      <a:pt x="112873" y="11685"/>
                    </a:cubicBezTo>
                    <a:cubicBezTo>
                      <a:pt x="112873" y="15110"/>
                      <a:pt x="111662" y="17930"/>
                      <a:pt x="109440" y="20146"/>
                    </a:cubicBezTo>
                    <a:cubicBezTo>
                      <a:pt x="107219" y="22362"/>
                      <a:pt x="104392" y="23571"/>
                      <a:pt x="100960" y="23571"/>
                    </a:cubicBezTo>
                    <a:lnTo>
                      <a:pt x="25442" y="23571"/>
                    </a:lnTo>
                    <a:lnTo>
                      <a:pt x="25442" y="79577"/>
                    </a:lnTo>
                    <a:lnTo>
                      <a:pt x="89854" y="79577"/>
                    </a:lnTo>
                    <a:cubicBezTo>
                      <a:pt x="93287" y="79577"/>
                      <a:pt x="96114" y="80786"/>
                      <a:pt x="98335" y="83002"/>
                    </a:cubicBezTo>
                    <a:cubicBezTo>
                      <a:pt x="100556" y="85218"/>
                      <a:pt x="101767" y="88039"/>
                      <a:pt x="101767" y="91464"/>
                    </a:cubicBezTo>
                    <a:cubicBezTo>
                      <a:pt x="101767" y="94889"/>
                      <a:pt x="100556" y="97709"/>
                      <a:pt x="98335" y="99925"/>
                    </a:cubicBezTo>
                    <a:cubicBezTo>
                      <a:pt x="96114" y="102141"/>
                      <a:pt x="93287" y="103148"/>
                      <a:pt x="89854" y="103148"/>
                    </a:cubicBezTo>
                    <a:lnTo>
                      <a:pt x="25442" y="103148"/>
                    </a:lnTo>
                    <a:lnTo>
                      <a:pt x="25442" y="168825"/>
                    </a:lnTo>
                    <a:cubicBezTo>
                      <a:pt x="25442" y="172451"/>
                      <a:pt x="24230" y="175473"/>
                      <a:pt x="21807" y="177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C8D7B236-9EC6-9316-66A0-CBE1DCA7FE69}"/>
                  </a:ext>
                </a:extLst>
              </p:cNvPr>
              <p:cNvSpPr/>
              <p:nvPr/>
            </p:nvSpPr>
            <p:spPr>
              <a:xfrm>
                <a:off x="1340035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60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60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E195230D-8343-D4F7-6854-78FE3E735300}"/>
                  </a:ext>
                </a:extLst>
              </p:cNvPr>
              <p:cNvSpPr/>
              <p:nvPr/>
            </p:nvSpPr>
            <p:spPr>
              <a:xfrm>
                <a:off x="1533071" y="3140028"/>
                <a:ext cx="138516" cy="178696"/>
              </a:xfrm>
              <a:custGeom>
                <a:avLst/>
                <a:gdLst>
                  <a:gd name="connsiteX0" fmla="*/ 81777 w 138516"/>
                  <a:gd name="connsiteY0" fmla="*/ 23571 h 178696"/>
                  <a:gd name="connsiteX1" fmla="*/ 81777 w 138516"/>
                  <a:gd name="connsiteY1" fmla="*/ 166206 h 178696"/>
                  <a:gd name="connsiteX2" fmla="*/ 78143 w 138516"/>
                  <a:gd name="connsiteY2" fmla="*/ 175070 h 178696"/>
                  <a:gd name="connsiteX3" fmla="*/ 69056 w 138516"/>
                  <a:gd name="connsiteY3" fmla="*/ 178696 h 178696"/>
                  <a:gd name="connsiteX4" fmla="*/ 60172 w 138516"/>
                  <a:gd name="connsiteY4" fmla="*/ 175070 h 178696"/>
                  <a:gd name="connsiteX5" fmla="*/ 56537 w 138516"/>
                  <a:gd name="connsiteY5" fmla="*/ 166206 h 178696"/>
                  <a:gd name="connsiteX6" fmla="*/ 56537 w 138516"/>
                  <a:gd name="connsiteY6" fmla="*/ 23571 h 178696"/>
                  <a:gd name="connsiteX7" fmla="*/ 11711 w 138516"/>
                  <a:gd name="connsiteY7" fmla="*/ 23571 h 178696"/>
                  <a:gd name="connsiteX8" fmla="*/ 3231 w 138516"/>
                  <a:gd name="connsiteY8" fmla="*/ 20348 h 178696"/>
                  <a:gd name="connsiteX9" fmla="*/ 0 w 138516"/>
                  <a:gd name="connsiteY9" fmla="*/ 11685 h 178696"/>
                  <a:gd name="connsiteX10" fmla="*/ 3231 w 138516"/>
                  <a:gd name="connsiteY10" fmla="*/ 3223 h 178696"/>
                  <a:gd name="connsiteX11" fmla="*/ 11711 w 138516"/>
                  <a:gd name="connsiteY11" fmla="*/ 0 h 178696"/>
                  <a:gd name="connsiteX12" fmla="*/ 126806 w 138516"/>
                  <a:gd name="connsiteY12" fmla="*/ 0 h 178696"/>
                  <a:gd name="connsiteX13" fmla="*/ 135286 w 138516"/>
                  <a:gd name="connsiteY13" fmla="*/ 3223 h 178696"/>
                  <a:gd name="connsiteX14" fmla="*/ 138517 w 138516"/>
                  <a:gd name="connsiteY14" fmla="*/ 11886 h 178696"/>
                  <a:gd name="connsiteX15" fmla="*/ 135286 w 138516"/>
                  <a:gd name="connsiteY15" fmla="*/ 20348 h 178696"/>
                  <a:gd name="connsiteX16" fmla="*/ 126806 w 138516"/>
                  <a:gd name="connsiteY16" fmla="*/ 23571 h 178696"/>
                  <a:gd name="connsiteX17" fmla="*/ 81979 w 138516"/>
                  <a:gd name="connsiteY17" fmla="*/ 2357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8516" h="178696">
                    <a:moveTo>
                      <a:pt x="81777" y="23571"/>
                    </a:moveTo>
                    <a:lnTo>
                      <a:pt x="81777" y="166206"/>
                    </a:lnTo>
                    <a:cubicBezTo>
                      <a:pt x="81777" y="169832"/>
                      <a:pt x="80566" y="172854"/>
                      <a:pt x="78143" y="175070"/>
                    </a:cubicBezTo>
                    <a:cubicBezTo>
                      <a:pt x="75720" y="177488"/>
                      <a:pt x="72691" y="178696"/>
                      <a:pt x="69056" y="178696"/>
                    </a:cubicBezTo>
                    <a:cubicBezTo>
                      <a:pt x="65422" y="178696"/>
                      <a:pt x="62393" y="177488"/>
                      <a:pt x="60172" y="175070"/>
                    </a:cubicBezTo>
                    <a:cubicBezTo>
                      <a:pt x="57749" y="172653"/>
                      <a:pt x="56537" y="169631"/>
                      <a:pt x="56537" y="166206"/>
                    </a:cubicBezTo>
                    <a:lnTo>
                      <a:pt x="56537" y="23571"/>
                    </a:lnTo>
                    <a:lnTo>
                      <a:pt x="11711" y="23571"/>
                    </a:lnTo>
                    <a:cubicBezTo>
                      <a:pt x="8279" y="23571"/>
                      <a:pt x="5452" y="22564"/>
                      <a:pt x="3231" y="20348"/>
                    </a:cubicBezTo>
                    <a:cubicBezTo>
                      <a:pt x="1010" y="18131"/>
                      <a:pt x="0" y="15311"/>
                      <a:pt x="0" y="11685"/>
                    </a:cubicBezTo>
                    <a:cubicBezTo>
                      <a:pt x="0" y="8058"/>
                      <a:pt x="1010" y="5439"/>
                      <a:pt x="3231" y="3223"/>
                    </a:cubicBezTo>
                    <a:cubicBezTo>
                      <a:pt x="5452" y="1007"/>
                      <a:pt x="8279" y="0"/>
                      <a:pt x="11711" y="0"/>
                    </a:cubicBezTo>
                    <a:lnTo>
                      <a:pt x="126806" y="0"/>
                    </a:lnTo>
                    <a:cubicBezTo>
                      <a:pt x="130238" y="0"/>
                      <a:pt x="133065" y="1007"/>
                      <a:pt x="135286" y="3223"/>
                    </a:cubicBezTo>
                    <a:cubicBezTo>
                      <a:pt x="137507" y="5439"/>
                      <a:pt x="138517" y="8260"/>
                      <a:pt x="138517" y="11886"/>
                    </a:cubicBezTo>
                    <a:cubicBezTo>
                      <a:pt x="138517" y="15512"/>
                      <a:pt x="137507" y="18131"/>
                      <a:pt x="135286" y="20348"/>
                    </a:cubicBezTo>
                    <a:cubicBezTo>
                      <a:pt x="133065" y="22564"/>
                      <a:pt x="130238" y="23571"/>
                      <a:pt x="126806" y="23571"/>
                    </a:cubicBezTo>
                    <a:lnTo>
                      <a:pt x="81979" y="2357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19AC121B-FDF3-4D2C-1B3E-7FCDCE130FA3}"/>
                  </a:ext>
                </a:extLst>
              </p:cNvPr>
              <p:cNvSpPr/>
              <p:nvPr/>
            </p:nvSpPr>
            <p:spPr>
              <a:xfrm>
                <a:off x="1723481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51D52837-CDB7-037D-5573-24152C91A44A}"/>
                  </a:ext>
                </a:extLst>
              </p:cNvPr>
              <p:cNvSpPr/>
              <p:nvPr/>
            </p:nvSpPr>
            <p:spPr>
              <a:xfrm>
                <a:off x="1936910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1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30772669-0ACB-677F-6F35-4D093CA4335B}"/>
                  </a:ext>
                </a:extLst>
              </p:cNvPr>
              <p:cNvSpPr/>
              <p:nvPr/>
            </p:nvSpPr>
            <p:spPr>
              <a:xfrm>
                <a:off x="2133782" y="3140028"/>
                <a:ext cx="115901" cy="178696"/>
              </a:xfrm>
              <a:custGeom>
                <a:avLst/>
                <a:gdLst>
                  <a:gd name="connsiteX0" fmla="*/ 0 w 115901"/>
                  <a:gd name="connsiteY0" fmla="*/ 11886 h 178696"/>
                  <a:gd name="connsiteX1" fmla="*/ 3433 w 115901"/>
                  <a:gd name="connsiteY1" fmla="*/ 3425 h 178696"/>
                  <a:gd name="connsiteX2" fmla="*/ 11913 w 115901"/>
                  <a:gd name="connsiteY2" fmla="*/ 0 h 178696"/>
                  <a:gd name="connsiteX3" fmla="*/ 103585 w 115901"/>
                  <a:gd name="connsiteY3" fmla="*/ 0 h 178696"/>
                  <a:gd name="connsiteX4" fmla="*/ 112267 w 115901"/>
                  <a:gd name="connsiteY4" fmla="*/ 3425 h 178696"/>
                  <a:gd name="connsiteX5" fmla="*/ 115700 w 115901"/>
                  <a:gd name="connsiteY5" fmla="*/ 12088 h 178696"/>
                  <a:gd name="connsiteX6" fmla="*/ 112267 w 115901"/>
                  <a:gd name="connsiteY6" fmla="*/ 20549 h 178696"/>
                  <a:gd name="connsiteX7" fmla="*/ 103787 w 115901"/>
                  <a:gd name="connsiteY7" fmla="*/ 23772 h 178696"/>
                  <a:gd name="connsiteX8" fmla="*/ 25442 w 115901"/>
                  <a:gd name="connsiteY8" fmla="*/ 23772 h 178696"/>
                  <a:gd name="connsiteX9" fmla="*/ 25442 w 115901"/>
                  <a:gd name="connsiteY9" fmla="*/ 77361 h 178696"/>
                  <a:gd name="connsiteX10" fmla="*/ 92479 w 115901"/>
                  <a:gd name="connsiteY10" fmla="*/ 77361 h 178696"/>
                  <a:gd name="connsiteX11" fmla="*/ 100960 w 115901"/>
                  <a:gd name="connsiteY11" fmla="*/ 80585 h 178696"/>
                  <a:gd name="connsiteX12" fmla="*/ 104392 w 115901"/>
                  <a:gd name="connsiteY12" fmla="*/ 89046 h 178696"/>
                  <a:gd name="connsiteX13" fmla="*/ 100960 w 115901"/>
                  <a:gd name="connsiteY13" fmla="*/ 97507 h 178696"/>
                  <a:gd name="connsiteX14" fmla="*/ 92479 w 115901"/>
                  <a:gd name="connsiteY14" fmla="*/ 100932 h 178696"/>
                  <a:gd name="connsiteX15" fmla="*/ 25442 w 115901"/>
                  <a:gd name="connsiteY15" fmla="*/ 100932 h 178696"/>
                  <a:gd name="connsiteX16" fmla="*/ 25442 w 115901"/>
                  <a:gd name="connsiteY16" fmla="*/ 154924 h 178696"/>
                  <a:gd name="connsiteX17" fmla="*/ 103787 w 115901"/>
                  <a:gd name="connsiteY17" fmla="*/ 154924 h 178696"/>
                  <a:gd name="connsiteX18" fmla="*/ 112469 w 115901"/>
                  <a:gd name="connsiteY18" fmla="*/ 158349 h 178696"/>
                  <a:gd name="connsiteX19" fmla="*/ 115902 w 115901"/>
                  <a:gd name="connsiteY19" fmla="*/ 167012 h 178696"/>
                  <a:gd name="connsiteX20" fmla="*/ 112469 w 115901"/>
                  <a:gd name="connsiteY20" fmla="*/ 175473 h 178696"/>
                  <a:gd name="connsiteX21" fmla="*/ 103989 w 115901"/>
                  <a:gd name="connsiteY21" fmla="*/ 178696 h 178696"/>
                  <a:gd name="connsiteX22" fmla="*/ 12317 w 115901"/>
                  <a:gd name="connsiteY22" fmla="*/ 178696 h 178696"/>
                  <a:gd name="connsiteX23" fmla="*/ 3837 w 115901"/>
                  <a:gd name="connsiteY23" fmla="*/ 175272 h 178696"/>
                  <a:gd name="connsiteX24" fmla="*/ 404 w 115901"/>
                  <a:gd name="connsiteY24" fmla="*/ 166810 h 178696"/>
                  <a:gd name="connsiteX25" fmla="*/ 404 w 115901"/>
                  <a:gd name="connsiteY25" fmla="*/ 1249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901" h="178696">
                    <a:moveTo>
                      <a:pt x="0" y="11886"/>
                    </a:move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3585" y="0"/>
                    </a:lnTo>
                    <a:cubicBezTo>
                      <a:pt x="107219" y="0"/>
                      <a:pt x="110046" y="1209"/>
                      <a:pt x="112267" y="3425"/>
                    </a:cubicBezTo>
                    <a:cubicBezTo>
                      <a:pt x="114488" y="5641"/>
                      <a:pt x="115700" y="8461"/>
                      <a:pt x="115700" y="12088"/>
                    </a:cubicBezTo>
                    <a:cubicBezTo>
                      <a:pt x="115700" y="15714"/>
                      <a:pt x="114488" y="18333"/>
                      <a:pt x="112267" y="20549"/>
                    </a:cubicBezTo>
                    <a:cubicBezTo>
                      <a:pt x="110046" y="22765"/>
                      <a:pt x="107219" y="23772"/>
                      <a:pt x="103787" y="23772"/>
                    </a:cubicBezTo>
                    <a:lnTo>
                      <a:pt x="25442" y="23772"/>
                    </a:lnTo>
                    <a:lnTo>
                      <a:pt x="25442" y="77361"/>
                    </a:lnTo>
                    <a:lnTo>
                      <a:pt x="92479" y="77361"/>
                    </a:lnTo>
                    <a:cubicBezTo>
                      <a:pt x="95912" y="77361"/>
                      <a:pt x="98739" y="78369"/>
                      <a:pt x="100960" y="80585"/>
                    </a:cubicBezTo>
                    <a:cubicBezTo>
                      <a:pt x="103181" y="82801"/>
                      <a:pt x="104392" y="85621"/>
                      <a:pt x="104392" y="89046"/>
                    </a:cubicBezTo>
                    <a:cubicBezTo>
                      <a:pt x="104392" y="92471"/>
                      <a:pt x="103181" y="95291"/>
                      <a:pt x="100960" y="97507"/>
                    </a:cubicBezTo>
                    <a:cubicBezTo>
                      <a:pt x="98739" y="99724"/>
                      <a:pt x="95912" y="100932"/>
                      <a:pt x="92479" y="100932"/>
                    </a:cubicBezTo>
                    <a:lnTo>
                      <a:pt x="25442" y="100932"/>
                    </a:lnTo>
                    <a:lnTo>
                      <a:pt x="25442" y="154924"/>
                    </a:lnTo>
                    <a:lnTo>
                      <a:pt x="103787" y="154924"/>
                    </a:lnTo>
                    <a:cubicBezTo>
                      <a:pt x="107421" y="154924"/>
                      <a:pt x="110248" y="156133"/>
                      <a:pt x="112469" y="158349"/>
                    </a:cubicBezTo>
                    <a:cubicBezTo>
                      <a:pt x="114690" y="160565"/>
                      <a:pt x="115902" y="163386"/>
                      <a:pt x="115902" y="167012"/>
                    </a:cubicBezTo>
                    <a:cubicBezTo>
                      <a:pt x="115902" y="170638"/>
                      <a:pt x="114690" y="173257"/>
                      <a:pt x="112469" y="175473"/>
                    </a:cubicBezTo>
                    <a:cubicBezTo>
                      <a:pt x="110248" y="177689"/>
                      <a:pt x="107421" y="178696"/>
                      <a:pt x="103989" y="178696"/>
                    </a:cubicBezTo>
                    <a:lnTo>
                      <a:pt x="12317" y="178696"/>
                    </a:lnTo>
                    <a:cubicBezTo>
                      <a:pt x="8885" y="178696"/>
                      <a:pt x="6058" y="177488"/>
                      <a:pt x="3837" y="175272"/>
                    </a:cubicBezTo>
                    <a:cubicBezTo>
                      <a:pt x="1615" y="173056"/>
                      <a:pt x="404" y="170235"/>
                      <a:pt x="404" y="166810"/>
                    </a:cubicBezTo>
                    <a:lnTo>
                      <a:pt x="404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1A04178D-BFA1-6ED8-6ABA-4EEC8CDE2BE6}"/>
                  </a:ext>
                </a:extLst>
              </p:cNvPr>
              <p:cNvSpPr/>
              <p:nvPr/>
            </p:nvSpPr>
            <p:spPr>
              <a:xfrm>
                <a:off x="2398498" y="3139424"/>
                <a:ext cx="25441" cy="179300"/>
              </a:xfrm>
              <a:custGeom>
                <a:avLst/>
                <a:gdLst>
                  <a:gd name="connsiteX0" fmla="*/ 0 w 25441"/>
                  <a:gd name="connsiteY0" fmla="*/ 12491 h 179300"/>
                  <a:gd name="connsiteX1" fmla="*/ 3635 w 25441"/>
                  <a:gd name="connsiteY1" fmla="*/ 3626 h 179300"/>
                  <a:gd name="connsiteX2" fmla="*/ 12721 w 25441"/>
                  <a:gd name="connsiteY2" fmla="*/ 0 h 179300"/>
                  <a:gd name="connsiteX3" fmla="*/ 21807 w 25441"/>
                  <a:gd name="connsiteY3" fmla="*/ 3626 h 179300"/>
                  <a:gd name="connsiteX4" fmla="*/ 25442 w 25441"/>
                  <a:gd name="connsiteY4" fmla="*/ 12491 h 179300"/>
                  <a:gd name="connsiteX5" fmla="*/ 25442 w 25441"/>
                  <a:gd name="connsiteY5" fmla="*/ 166810 h 179300"/>
                  <a:gd name="connsiteX6" fmla="*/ 21807 w 25441"/>
                  <a:gd name="connsiteY6" fmla="*/ 175675 h 179300"/>
                  <a:gd name="connsiteX7" fmla="*/ 12721 w 25441"/>
                  <a:gd name="connsiteY7" fmla="*/ 179301 h 179300"/>
                  <a:gd name="connsiteX8" fmla="*/ 3635 w 25441"/>
                  <a:gd name="connsiteY8" fmla="*/ 175675 h 179300"/>
                  <a:gd name="connsiteX9" fmla="*/ 0 w 25441"/>
                  <a:gd name="connsiteY9" fmla="*/ 166810 h 179300"/>
                  <a:gd name="connsiteX10" fmla="*/ 0 w 25441"/>
                  <a:gd name="connsiteY10" fmla="*/ 12491 h 17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41" h="179300">
                    <a:moveTo>
                      <a:pt x="0" y="12491"/>
                    </a:moveTo>
                    <a:cubicBezTo>
                      <a:pt x="0" y="8864"/>
                      <a:pt x="1211" y="5842"/>
                      <a:pt x="3635" y="3626"/>
                    </a:cubicBezTo>
                    <a:cubicBezTo>
                      <a:pt x="6057" y="1209"/>
                      <a:pt x="9086" y="0"/>
                      <a:pt x="12721" y="0"/>
                    </a:cubicBezTo>
                    <a:cubicBezTo>
                      <a:pt x="16355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66810"/>
                    </a:lnTo>
                    <a:cubicBezTo>
                      <a:pt x="25442" y="170436"/>
                      <a:pt x="24230" y="173459"/>
                      <a:pt x="21807" y="175675"/>
                    </a:cubicBezTo>
                    <a:cubicBezTo>
                      <a:pt x="19384" y="178092"/>
                      <a:pt x="16355" y="179301"/>
                      <a:pt x="12721" y="179301"/>
                    </a:cubicBezTo>
                    <a:cubicBezTo>
                      <a:pt x="9086" y="179301"/>
                      <a:pt x="6057" y="178092"/>
                      <a:pt x="3635" y="175675"/>
                    </a:cubicBezTo>
                    <a:cubicBezTo>
                      <a:pt x="1211" y="173257"/>
                      <a:pt x="0" y="170235"/>
                      <a:pt x="0" y="166810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DD4BCEDB-80FA-7A2D-8C04-3944B937018A}"/>
                  </a:ext>
                </a:extLst>
              </p:cNvPr>
              <p:cNvSpPr/>
              <p:nvPr/>
            </p:nvSpPr>
            <p:spPr>
              <a:xfrm>
                <a:off x="2489968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6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1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2 w 129834"/>
                  <a:gd name="connsiteY18" fmla="*/ 13297 h 184941"/>
                  <a:gd name="connsiteX19" fmla="*/ 64008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7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4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6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6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79" y="108789"/>
                      <a:pt x="76931" y="106775"/>
                    </a:cubicBezTo>
                    <a:cubicBezTo>
                      <a:pt x="71883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2" y="13297"/>
                    </a:cubicBezTo>
                    <a:cubicBezTo>
                      <a:pt x="30490" y="4432"/>
                      <a:pt x="45432" y="0"/>
                      <a:pt x="64008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1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7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BC681F7D-C4B0-FF09-0999-93A6F7541B91}"/>
                  </a:ext>
                </a:extLst>
              </p:cNvPr>
              <p:cNvSpPr/>
              <p:nvPr/>
            </p:nvSpPr>
            <p:spPr>
              <a:xfrm>
                <a:off x="2768617" y="3139222"/>
                <a:ext cx="151641" cy="179905"/>
              </a:xfrm>
              <a:custGeom>
                <a:avLst/>
                <a:gdLst>
                  <a:gd name="connsiteX0" fmla="*/ 139123 w 151641"/>
                  <a:gd name="connsiteY0" fmla="*/ 202 h 179905"/>
                  <a:gd name="connsiteX1" fmla="*/ 148209 w 151641"/>
                  <a:gd name="connsiteY1" fmla="*/ 3828 h 179905"/>
                  <a:gd name="connsiteX2" fmla="*/ 151642 w 151641"/>
                  <a:gd name="connsiteY2" fmla="*/ 12692 h 179905"/>
                  <a:gd name="connsiteX3" fmla="*/ 151642 w 151641"/>
                  <a:gd name="connsiteY3" fmla="*/ 163990 h 179905"/>
                  <a:gd name="connsiteX4" fmla="*/ 148007 w 151641"/>
                  <a:gd name="connsiteY4" fmla="*/ 175675 h 179905"/>
                  <a:gd name="connsiteX5" fmla="*/ 138113 w 151641"/>
                  <a:gd name="connsiteY5" fmla="*/ 179906 h 179905"/>
                  <a:gd name="connsiteX6" fmla="*/ 127007 w 151641"/>
                  <a:gd name="connsiteY6" fmla="*/ 176682 h 179905"/>
                  <a:gd name="connsiteX7" fmla="*/ 117113 w 151641"/>
                  <a:gd name="connsiteY7" fmla="*/ 166206 h 179905"/>
                  <a:gd name="connsiteX8" fmla="*/ 25442 w 151641"/>
                  <a:gd name="connsiteY8" fmla="*/ 44120 h 179905"/>
                  <a:gd name="connsiteX9" fmla="*/ 25442 w 151641"/>
                  <a:gd name="connsiteY9" fmla="*/ 167012 h 179905"/>
                  <a:gd name="connsiteX10" fmla="*/ 21807 w 151641"/>
                  <a:gd name="connsiteY10" fmla="*/ 175876 h 179905"/>
                  <a:gd name="connsiteX11" fmla="*/ 12519 w 151641"/>
                  <a:gd name="connsiteY11" fmla="*/ 179503 h 179905"/>
                  <a:gd name="connsiteX12" fmla="*/ 3635 w 151641"/>
                  <a:gd name="connsiteY12" fmla="*/ 175876 h 179905"/>
                  <a:gd name="connsiteX13" fmla="*/ 0 w 151641"/>
                  <a:gd name="connsiteY13" fmla="*/ 167012 h 179905"/>
                  <a:gd name="connsiteX14" fmla="*/ 0 w 151641"/>
                  <a:gd name="connsiteY14" fmla="*/ 16117 h 179905"/>
                  <a:gd name="connsiteX15" fmla="*/ 3836 w 151641"/>
                  <a:gd name="connsiteY15" fmla="*/ 4231 h 179905"/>
                  <a:gd name="connsiteX16" fmla="*/ 14538 w 151641"/>
                  <a:gd name="connsiteY16" fmla="*/ 0 h 179905"/>
                  <a:gd name="connsiteX17" fmla="*/ 24634 w 151641"/>
                  <a:gd name="connsiteY17" fmla="*/ 3223 h 179905"/>
                  <a:gd name="connsiteX18" fmla="*/ 33317 w 151641"/>
                  <a:gd name="connsiteY18" fmla="*/ 13095 h 179905"/>
                  <a:gd name="connsiteX19" fmla="*/ 126200 w 151641"/>
                  <a:gd name="connsiteY19" fmla="*/ 137397 h 179905"/>
                  <a:gd name="connsiteX20" fmla="*/ 126200 w 151641"/>
                  <a:gd name="connsiteY20" fmla="*/ 12692 h 179905"/>
                  <a:gd name="connsiteX21" fmla="*/ 129834 w 151641"/>
                  <a:gd name="connsiteY21" fmla="*/ 3828 h 179905"/>
                  <a:gd name="connsiteX22" fmla="*/ 138719 w 151641"/>
                  <a:gd name="connsiteY22" fmla="*/ 202 h 17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641" h="179905">
                    <a:moveTo>
                      <a:pt x="139123" y="202"/>
                    </a:moveTo>
                    <a:cubicBezTo>
                      <a:pt x="142757" y="202"/>
                      <a:pt x="145786" y="1410"/>
                      <a:pt x="148209" y="3828"/>
                    </a:cubicBezTo>
                    <a:cubicBezTo>
                      <a:pt x="150430" y="6245"/>
                      <a:pt x="151642" y="9267"/>
                      <a:pt x="151642" y="12692"/>
                    </a:cubicBezTo>
                    <a:lnTo>
                      <a:pt x="151642" y="163990"/>
                    </a:lnTo>
                    <a:cubicBezTo>
                      <a:pt x="151642" y="168825"/>
                      <a:pt x="150430" y="172653"/>
                      <a:pt x="148007" y="175675"/>
                    </a:cubicBezTo>
                    <a:cubicBezTo>
                      <a:pt x="145584" y="178495"/>
                      <a:pt x="142353" y="179906"/>
                      <a:pt x="138113" y="179906"/>
                    </a:cubicBezTo>
                    <a:cubicBezTo>
                      <a:pt x="133671" y="179906"/>
                      <a:pt x="129834" y="178898"/>
                      <a:pt x="127007" y="176682"/>
                    </a:cubicBezTo>
                    <a:cubicBezTo>
                      <a:pt x="124180" y="174667"/>
                      <a:pt x="120748" y="171041"/>
                      <a:pt x="117113" y="166206"/>
                    </a:cubicBezTo>
                    <a:lnTo>
                      <a:pt x="25442" y="44120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4"/>
                      <a:pt x="16355" y="179503"/>
                      <a:pt x="12519" y="179503"/>
                    </a:cubicBezTo>
                    <a:cubicBezTo>
                      <a:pt x="8683" y="179503"/>
                      <a:pt x="5856" y="178294"/>
                      <a:pt x="3635" y="175876"/>
                    </a:cubicBezTo>
                    <a:cubicBezTo>
                      <a:pt x="1211" y="173459"/>
                      <a:pt x="0" y="170437"/>
                      <a:pt x="0" y="167012"/>
                    </a:cubicBezTo>
                    <a:lnTo>
                      <a:pt x="0" y="16117"/>
                    </a:lnTo>
                    <a:cubicBezTo>
                      <a:pt x="0" y="11080"/>
                      <a:pt x="1211" y="7051"/>
                      <a:pt x="3836" y="4231"/>
                    </a:cubicBezTo>
                    <a:cubicBezTo>
                      <a:pt x="6461" y="1410"/>
                      <a:pt x="9894" y="0"/>
                      <a:pt x="14538" y="0"/>
                    </a:cubicBezTo>
                    <a:cubicBezTo>
                      <a:pt x="18577" y="0"/>
                      <a:pt x="21807" y="1007"/>
                      <a:pt x="24634" y="3223"/>
                    </a:cubicBezTo>
                    <a:cubicBezTo>
                      <a:pt x="27461" y="5238"/>
                      <a:pt x="30288" y="8663"/>
                      <a:pt x="33317" y="13095"/>
                    </a:cubicBezTo>
                    <a:lnTo>
                      <a:pt x="126200" y="137397"/>
                    </a:lnTo>
                    <a:lnTo>
                      <a:pt x="126200" y="12692"/>
                    </a:lnTo>
                    <a:cubicBezTo>
                      <a:pt x="126200" y="9066"/>
                      <a:pt x="127411" y="6044"/>
                      <a:pt x="129834" y="3828"/>
                    </a:cubicBezTo>
                    <a:cubicBezTo>
                      <a:pt x="132257" y="1410"/>
                      <a:pt x="135286" y="202"/>
                      <a:pt x="138719" y="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256F763A-5D87-253D-1FF3-512DC23A48A4}"/>
                  </a:ext>
                </a:extLst>
              </p:cNvPr>
              <p:cNvSpPr/>
              <p:nvPr/>
            </p:nvSpPr>
            <p:spPr>
              <a:xfrm>
                <a:off x="2985277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4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F628FD7A-EB00-6408-6E4B-E707121EAEE0}"/>
                  </a:ext>
                </a:extLst>
              </p:cNvPr>
              <p:cNvSpPr/>
              <p:nvPr/>
            </p:nvSpPr>
            <p:spPr>
              <a:xfrm>
                <a:off x="3209410" y="3138814"/>
                <a:ext cx="257661" cy="180313"/>
              </a:xfrm>
              <a:custGeom>
                <a:avLst/>
                <a:gdLst>
                  <a:gd name="connsiteX0" fmla="*/ 244926 w 257661"/>
                  <a:gd name="connsiteY0" fmla="*/ 408 h 180313"/>
                  <a:gd name="connsiteX1" fmla="*/ 255830 w 257661"/>
                  <a:gd name="connsiteY1" fmla="*/ 6653 h 180313"/>
                  <a:gd name="connsiteX2" fmla="*/ 256435 w 257661"/>
                  <a:gd name="connsiteY2" fmla="*/ 21159 h 180313"/>
                  <a:gd name="connsiteX3" fmla="*/ 208782 w 257661"/>
                  <a:gd name="connsiteY3" fmla="*/ 166010 h 180313"/>
                  <a:gd name="connsiteX4" fmla="*/ 188590 w 257661"/>
                  <a:gd name="connsiteY4" fmla="*/ 180314 h 180313"/>
                  <a:gd name="connsiteX5" fmla="*/ 169206 w 257661"/>
                  <a:gd name="connsiteY5" fmla="*/ 165607 h 180313"/>
                  <a:gd name="connsiteX6" fmla="*/ 128418 w 257661"/>
                  <a:gd name="connsiteY6" fmla="*/ 32642 h 180313"/>
                  <a:gd name="connsiteX7" fmla="*/ 87429 w 257661"/>
                  <a:gd name="connsiteY7" fmla="*/ 166010 h 180313"/>
                  <a:gd name="connsiteX8" fmla="*/ 68448 w 257661"/>
                  <a:gd name="connsiteY8" fmla="*/ 180112 h 180313"/>
                  <a:gd name="connsiteX9" fmla="*/ 48862 w 257661"/>
                  <a:gd name="connsiteY9" fmla="*/ 166211 h 180313"/>
                  <a:gd name="connsiteX10" fmla="*/ 1209 w 257661"/>
                  <a:gd name="connsiteY10" fmla="*/ 20756 h 180313"/>
                  <a:gd name="connsiteX11" fmla="*/ 2016 w 257661"/>
                  <a:gd name="connsiteY11" fmla="*/ 6049 h 180313"/>
                  <a:gd name="connsiteX12" fmla="*/ 13526 w 257661"/>
                  <a:gd name="connsiteY12" fmla="*/ 207 h 180313"/>
                  <a:gd name="connsiteX13" fmla="*/ 28670 w 257661"/>
                  <a:gd name="connsiteY13" fmla="*/ 12899 h 180313"/>
                  <a:gd name="connsiteX14" fmla="*/ 68852 w 257661"/>
                  <a:gd name="connsiteY14" fmla="*/ 148684 h 180313"/>
                  <a:gd name="connsiteX15" fmla="*/ 108630 w 257661"/>
                  <a:gd name="connsiteY15" fmla="*/ 17935 h 180313"/>
                  <a:gd name="connsiteX16" fmla="*/ 129630 w 257661"/>
                  <a:gd name="connsiteY16" fmla="*/ 207 h 180313"/>
                  <a:gd name="connsiteX17" fmla="*/ 142957 w 257661"/>
                  <a:gd name="connsiteY17" fmla="*/ 4437 h 180313"/>
                  <a:gd name="connsiteX18" fmla="*/ 150226 w 257661"/>
                  <a:gd name="connsiteY18" fmla="*/ 17935 h 180313"/>
                  <a:gd name="connsiteX19" fmla="*/ 190407 w 257661"/>
                  <a:gd name="connsiteY19" fmla="*/ 148684 h 180313"/>
                  <a:gd name="connsiteX20" fmla="*/ 228166 w 257661"/>
                  <a:gd name="connsiteY20" fmla="*/ 16525 h 180313"/>
                  <a:gd name="connsiteX21" fmla="*/ 244926 w 257661"/>
                  <a:gd name="connsiteY21" fmla="*/ 5 h 1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7661" h="180313">
                    <a:moveTo>
                      <a:pt x="244926" y="408"/>
                    </a:moveTo>
                    <a:cubicBezTo>
                      <a:pt x="249974" y="610"/>
                      <a:pt x="253608" y="2826"/>
                      <a:pt x="255830" y="6653"/>
                    </a:cubicBezTo>
                    <a:cubicBezTo>
                      <a:pt x="258051" y="10481"/>
                      <a:pt x="258252" y="15316"/>
                      <a:pt x="256435" y="21159"/>
                    </a:cubicBezTo>
                    <a:lnTo>
                      <a:pt x="208782" y="166010"/>
                    </a:lnTo>
                    <a:cubicBezTo>
                      <a:pt x="205754" y="175680"/>
                      <a:pt x="198888" y="180314"/>
                      <a:pt x="188590" y="180314"/>
                    </a:cubicBezTo>
                    <a:cubicBezTo>
                      <a:pt x="178292" y="180314"/>
                      <a:pt x="171831" y="175478"/>
                      <a:pt x="169206" y="165607"/>
                    </a:cubicBezTo>
                    <a:lnTo>
                      <a:pt x="128418" y="32642"/>
                    </a:lnTo>
                    <a:lnTo>
                      <a:pt x="87429" y="166010"/>
                    </a:lnTo>
                    <a:cubicBezTo>
                      <a:pt x="85005" y="175478"/>
                      <a:pt x="78746" y="180112"/>
                      <a:pt x="68448" y="180112"/>
                    </a:cubicBezTo>
                    <a:cubicBezTo>
                      <a:pt x="58150" y="180112"/>
                      <a:pt x="51891" y="175478"/>
                      <a:pt x="48862" y="166211"/>
                    </a:cubicBezTo>
                    <a:lnTo>
                      <a:pt x="1209" y="20756"/>
                    </a:lnTo>
                    <a:cubicBezTo>
                      <a:pt x="-608" y="14510"/>
                      <a:pt x="-407" y="9675"/>
                      <a:pt x="2016" y="6049"/>
                    </a:cubicBezTo>
                    <a:cubicBezTo>
                      <a:pt x="4440" y="2423"/>
                      <a:pt x="8276" y="408"/>
                      <a:pt x="13526" y="207"/>
                    </a:cubicBezTo>
                    <a:cubicBezTo>
                      <a:pt x="21401" y="5"/>
                      <a:pt x="26449" y="4236"/>
                      <a:pt x="28670" y="12899"/>
                    </a:cubicBezTo>
                    <a:lnTo>
                      <a:pt x="68852" y="148684"/>
                    </a:lnTo>
                    <a:lnTo>
                      <a:pt x="108630" y="17935"/>
                    </a:lnTo>
                    <a:cubicBezTo>
                      <a:pt x="111659" y="6049"/>
                      <a:pt x="118524" y="207"/>
                      <a:pt x="129630" y="207"/>
                    </a:cubicBezTo>
                    <a:cubicBezTo>
                      <a:pt x="135082" y="207"/>
                      <a:pt x="139524" y="1617"/>
                      <a:pt x="142957" y="4437"/>
                    </a:cubicBezTo>
                    <a:cubicBezTo>
                      <a:pt x="146389" y="7258"/>
                      <a:pt x="148812" y="11892"/>
                      <a:pt x="150226" y="17935"/>
                    </a:cubicBezTo>
                    <a:lnTo>
                      <a:pt x="190407" y="148684"/>
                    </a:lnTo>
                    <a:lnTo>
                      <a:pt x="228166" y="16525"/>
                    </a:lnTo>
                    <a:cubicBezTo>
                      <a:pt x="230590" y="5243"/>
                      <a:pt x="236041" y="-196"/>
                      <a:pt x="24492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86134182-C947-9A87-6EC3-72F7696EEAAD}"/>
                  </a:ext>
                </a:extLst>
              </p:cNvPr>
              <p:cNvSpPr/>
              <p:nvPr/>
            </p:nvSpPr>
            <p:spPr>
              <a:xfrm>
                <a:off x="3724303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2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F58A458F-0E2B-FE31-61EA-4F88E6DF14B1}"/>
                  </a:ext>
                </a:extLst>
              </p:cNvPr>
              <p:cNvSpPr/>
              <p:nvPr/>
            </p:nvSpPr>
            <p:spPr>
              <a:xfrm>
                <a:off x="3936924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4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4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5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0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2" y="179502"/>
                      <a:pt x="5856" y="178293"/>
                      <a:pt x="3634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4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5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B5DCB143-0020-85BA-3D0B-790A54F791BC}"/>
                  </a:ext>
                </a:extLst>
              </p:cNvPr>
              <p:cNvSpPr/>
              <p:nvPr/>
            </p:nvSpPr>
            <p:spPr>
              <a:xfrm>
                <a:off x="4105527" y="3136805"/>
                <a:ext cx="155680" cy="184941"/>
              </a:xfrm>
              <a:custGeom>
                <a:avLst/>
                <a:gdLst>
                  <a:gd name="connsiteX0" fmla="*/ 26452 w 155680"/>
                  <a:gd name="connsiteY0" fmla="*/ 92471 h 184941"/>
                  <a:gd name="connsiteX1" fmla="*/ 35134 w 155680"/>
                  <a:gd name="connsiteY1" fmla="*/ 126317 h 184941"/>
                  <a:gd name="connsiteX2" fmla="*/ 59163 w 155680"/>
                  <a:gd name="connsiteY2" fmla="*/ 150895 h 184941"/>
                  <a:gd name="connsiteX3" fmla="*/ 93085 w 155680"/>
                  <a:gd name="connsiteY3" fmla="*/ 159961 h 184941"/>
                  <a:gd name="connsiteX4" fmla="*/ 130440 w 155680"/>
                  <a:gd name="connsiteY4" fmla="*/ 153312 h 184941"/>
                  <a:gd name="connsiteX5" fmla="*/ 130440 w 155680"/>
                  <a:gd name="connsiteY5" fmla="*/ 102343 h 184941"/>
                  <a:gd name="connsiteX6" fmla="*/ 134075 w 155680"/>
                  <a:gd name="connsiteY6" fmla="*/ 93277 h 184941"/>
                  <a:gd name="connsiteX7" fmla="*/ 143161 w 155680"/>
                  <a:gd name="connsiteY7" fmla="*/ 89650 h 184941"/>
                  <a:gd name="connsiteX8" fmla="*/ 152045 w 155680"/>
                  <a:gd name="connsiteY8" fmla="*/ 93277 h 184941"/>
                  <a:gd name="connsiteX9" fmla="*/ 155680 w 155680"/>
                  <a:gd name="connsiteY9" fmla="*/ 102343 h 184941"/>
                  <a:gd name="connsiteX10" fmla="*/ 155680 w 155680"/>
                  <a:gd name="connsiteY10" fmla="*/ 151701 h 184941"/>
                  <a:gd name="connsiteX11" fmla="*/ 137911 w 155680"/>
                  <a:gd name="connsiteY11" fmla="*/ 175876 h 184941"/>
                  <a:gd name="connsiteX12" fmla="*/ 91672 w 155680"/>
                  <a:gd name="connsiteY12" fmla="*/ 184942 h 184941"/>
                  <a:gd name="connsiteX13" fmla="*/ 45028 w 155680"/>
                  <a:gd name="connsiteY13" fmla="*/ 172451 h 184941"/>
                  <a:gd name="connsiteX14" fmla="*/ 11913 w 155680"/>
                  <a:gd name="connsiteY14" fmla="*/ 138807 h 184941"/>
                  <a:gd name="connsiteX15" fmla="*/ 0 w 155680"/>
                  <a:gd name="connsiteY15" fmla="*/ 92471 h 184941"/>
                  <a:gd name="connsiteX16" fmla="*/ 11711 w 155680"/>
                  <a:gd name="connsiteY16" fmla="*/ 45933 h 184941"/>
                  <a:gd name="connsiteX17" fmla="*/ 44826 w 155680"/>
                  <a:gd name="connsiteY17" fmla="*/ 12491 h 184941"/>
                  <a:gd name="connsiteX18" fmla="*/ 93691 w 155680"/>
                  <a:gd name="connsiteY18" fmla="*/ 0 h 184941"/>
                  <a:gd name="connsiteX19" fmla="*/ 117517 w 155680"/>
                  <a:gd name="connsiteY19" fmla="*/ 2619 h 184941"/>
                  <a:gd name="connsiteX20" fmla="*/ 137305 w 155680"/>
                  <a:gd name="connsiteY20" fmla="*/ 9469 h 184941"/>
                  <a:gd name="connsiteX21" fmla="*/ 150228 w 155680"/>
                  <a:gd name="connsiteY21" fmla="*/ 18736 h 184941"/>
                  <a:gd name="connsiteX22" fmla="*/ 155074 w 155680"/>
                  <a:gd name="connsiteY22" fmla="*/ 28608 h 184941"/>
                  <a:gd name="connsiteX23" fmla="*/ 151844 w 155680"/>
                  <a:gd name="connsiteY23" fmla="*/ 36465 h 184941"/>
                  <a:gd name="connsiteX24" fmla="*/ 143767 w 155680"/>
                  <a:gd name="connsiteY24" fmla="*/ 39285 h 184941"/>
                  <a:gd name="connsiteX25" fmla="*/ 135286 w 155680"/>
                  <a:gd name="connsiteY25" fmla="*/ 37069 h 184941"/>
                  <a:gd name="connsiteX26" fmla="*/ 124988 w 155680"/>
                  <a:gd name="connsiteY26" fmla="*/ 32032 h 184941"/>
                  <a:gd name="connsiteX27" fmla="*/ 110854 w 155680"/>
                  <a:gd name="connsiteY27" fmla="*/ 26996 h 184941"/>
                  <a:gd name="connsiteX28" fmla="*/ 91470 w 155680"/>
                  <a:gd name="connsiteY28" fmla="*/ 24780 h 184941"/>
                  <a:gd name="connsiteX29" fmla="*/ 57951 w 155680"/>
                  <a:gd name="connsiteY29" fmla="*/ 33845 h 184941"/>
                  <a:gd name="connsiteX30" fmla="*/ 34932 w 155680"/>
                  <a:gd name="connsiteY30" fmla="*/ 58424 h 184941"/>
                  <a:gd name="connsiteX31" fmla="*/ 26855 w 155680"/>
                  <a:gd name="connsiteY31" fmla="*/ 9247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5680" h="184941">
                    <a:moveTo>
                      <a:pt x="26452" y="92471"/>
                    </a:moveTo>
                    <a:cubicBezTo>
                      <a:pt x="26452" y="104760"/>
                      <a:pt x="29279" y="116042"/>
                      <a:pt x="35134" y="126317"/>
                    </a:cubicBezTo>
                    <a:cubicBezTo>
                      <a:pt x="40990" y="136591"/>
                      <a:pt x="48865" y="144851"/>
                      <a:pt x="59163" y="150895"/>
                    </a:cubicBezTo>
                    <a:cubicBezTo>
                      <a:pt x="69460" y="156939"/>
                      <a:pt x="80768" y="159961"/>
                      <a:pt x="93085" y="159961"/>
                    </a:cubicBezTo>
                    <a:cubicBezTo>
                      <a:pt x="107421" y="159961"/>
                      <a:pt x="119940" y="157745"/>
                      <a:pt x="130440" y="153312"/>
                    </a:cubicBezTo>
                    <a:lnTo>
                      <a:pt x="130440" y="102343"/>
                    </a:lnTo>
                    <a:cubicBezTo>
                      <a:pt x="130440" y="98716"/>
                      <a:pt x="131652" y="95493"/>
                      <a:pt x="134075" y="93277"/>
                    </a:cubicBezTo>
                    <a:cubicBezTo>
                      <a:pt x="136498" y="90859"/>
                      <a:pt x="139527" y="89650"/>
                      <a:pt x="143161" y="89650"/>
                    </a:cubicBezTo>
                    <a:cubicBezTo>
                      <a:pt x="146796" y="89650"/>
                      <a:pt x="149824" y="90859"/>
                      <a:pt x="152045" y="93277"/>
                    </a:cubicBezTo>
                    <a:cubicBezTo>
                      <a:pt x="154469" y="95694"/>
                      <a:pt x="155680" y="98716"/>
                      <a:pt x="155680" y="102343"/>
                    </a:cubicBezTo>
                    <a:lnTo>
                      <a:pt x="155680" y="151701"/>
                    </a:lnTo>
                    <a:cubicBezTo>
                      <a:pt x="155680" y="161774"/>
                      <a:pt x="149824" y="169832"/>
                      <a:pt x="137911" y="175876"/>
                    </a:cubicBezTo>
                    <a:cubicBezTo>
                      <a:pt x="125998" y="181920"/>
                      <a:pt x="110652" y="184942"/>
                      <a:pt x="91672" y="184942"/>
                    </a:cubicBezTo>
                    <a:cubicBezTo>
                      <a:pt x="74711" y="184942"/>
                      <a:pt x="59163" y="180711"/>
                      <a:pt x="45028" y="172451"/>
                    </a:cubicBezTo>
                    <a:cubicBezTo>
                      <a:pt x="30894" y="164191"/>
                      <a:pt x="19788" y="152909"/>
                      <a:pt x="11913" y="138807"/>
                    </a:cubicBezTo>
                    <a:cubicBezTo>
                      <a:pt x="3837" y="124705"/>
                      <a:pt x="0" y="109192"/>
                      <a:pt x="0" y="92471"/>
                    </a:cubicBezTo>
                    <a:cubicBezTo>
                      <a:pt x="0" y="75750"/>
                      <a:pt x="3837" y="59834"/>
                      <a:pt x="11711" y="45933"/>
                    </a:cubicBezTo>
                    <a:cubicBezTo>
                      <a:pt x="19384" y="31831"/>
                      <a:pt x="30490" y="20751"/>
                      <a:pt x="44826" y="12491"/>
                    </a:cubicBezTo>
                    <a:cubicBezTo>
                      <a:pt x="59163" y="4231"/>
                      <a:pt x="75518" y="0"/>
                      <a:pt x="93691" y="0"/>
                    </a:cubicBezTo>
                    <a:cubicBezTo>
                      <a:pt x="101768" y="0"/>
                      <a:pt x="109643" y="806"/>
                      <a:pt x="117517" y="2619"/>
                    </a:cubicBezTo>
                    <a:cubicBezTo>
                      <a:pt x="125190" y="4432"/>
                      <a:pt x="131854" y="6648"/>
                      <a:pt x="137305" y="9469"/>
                    </a:cubicBezTo>
                    <a:cubicBezTo>
                      <a:pt x="142757" y="12289"/>
                      <a:pt x="146997" y="15311"/>
                      <a:pt x="150228" y="18736"/>
                    </a:cubicBezTo>
                    <a:cubicBezTo>
                      <a:pt x="153459" y="22161"/>
                      <a:pt x="155074" y="25384"/>
                      <a:pt x="155074" y="28608"/>
                    </a:cubicBezTo>
                    <a:cubicBezTo>
                      <a:pt x="155074" y="32032"/>
                      <a:pt x="154065" y="34651"/>
                      <a:pt x="151844" y="36465"/>
                    </a:cubicBezTo>
                    <a:cubicBezTo>
                      <a:pt x="149824" y="38278"/>
                      <a:pt x="146997" y="39285"/>
                      <a:pt x="143767" y="39285"/>
                    </a:cubicBezTo>
                    <a:cubicBezTo>
                      <a:pt x="141546" y="39285"/>
                      <a:pt x="138719" y="38479"/>
                      <a:pt x="135286" y="37069"/>
                    </a:cubicBezTo>
                    <a:cubicBezTo>
                      <a:pt x="131854" y="35457"/>
                      <a:pt x="128421" y="33845"/>
                      <a:pt x="124988" y="32032"/>
                    </a:cubicBezTo>
                    <a:cubicBezTo>
                      <a:pt x="121556" y="30219"/>
                      <a:pt x="116912" y="28608"/>
                      <a:pt x="110854" y="26996"/>
                    </a:cubicBezTo>
                    <a:cubicBezTo>
                      <a:pt x="104796" y="25384"/>
                      <a:pt x="98335" y="24780"/>
                      <a:pt x="91470" y="24780"/>
                    </a:cubicBezTo>
                    <a:cubicBezTo>
                      <a:pt x="78951" y="24780"/>
                      <a:pt x="67845" y="27802"/>
                      <a:pt x="57951" y="33845"/>
                    </a:cubicBezTo>
                    <a:cubicBezTo>
                      <a:pt x="48057" y="39889"/>
                      <a:pt x="40182" y="48149"/>
                      <a:pt x="34932" y="58424"/>
                    </a:cubicBezTo>
                    <a:cubicBezTo>
                      <a:pt x="29480" y="68699"/>
                      <a:pt x="26855" y="80182"/>
                      <a:pt x="26855" y="9247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98872D30-7F3C-4951-E361-2DF0F3A37C29}"/>
                  </a:ext>
                </a:extLst>
              </p:cNvPr>
              <p:cNvSpPr/>
              <p:nvPr/>
            </p:nvSpPr>
            <p:spPr>
              <a:xfrm>
                <a:off x="4409012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7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2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3 w 129834"/>
                  <a:gd name="connsiteY18" fmla="*/ 13297 h 184941"/>
                  <a:gd name="connsiteX19" fmla="*/ 64009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8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5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7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7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80" y="108789"/>
                      <a:pt x="76932" y="106775"/>
                    </a:cubicBezTo>
                    <a:cubicBezTo>
                      <a:pt x="71884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3" y="13297"/>
                    </a:cubicBezTo>
                    <a:cubicBezTo>
                      <a:pt x="30490" y="4432"/>
                      <a:pt x="45432" y="0"/>
                      <a:pt x="64009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2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8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BB05E3B0-8F71-3854-93FE-D9476ED1B722}"/>
                  </a:ext>
                </a:extLst>
              </p:cNvPr>
              <p:cNvSpPr/>
              <p:nvPr/>
            </p:nvSpPr>
            <p:spPr>
              <a:xfrm>
                <a:off x="4590538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5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5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6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1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3" y="179502"/>
                      <a:pt x="5856" y="178293"/>
                      <a:pt x="3635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5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6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55DBABAF-63D8-A40F-4349-BD2A4C8BB771}"/>
                  </a:ext>
                </a:extLst>
              </p:cNvPr>
              <p:cNvSpPr/>
              <p:nvPr/>
            </p:nvSpPr>
            <p:spPr>
              <a:xfrm>
                <a:off x="4753285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83" name="Graphic 74">
                <a:extLst>
                  <a:ext uri="{FF2B5EF4-FFF2-40B4-BE49-F238E27FC236}">
                    <a16:creationId xmlns:a16="http://schemas.microsoft.com/office/drawing/2014/main" id="{E08897B0-EBD3-713D-3DFD-F3503AF6FA27}"/>
                  </a:ext>
                </a:extLst>
              </p:cNvPr>
              <p:cNvGrpSpPr/>
              <p:nvPr/>
            </p:nvGrpSpPr>
            <p:grpSpPr>
              <a:xfrm>
                <a:off x="5011217" y="3125120"/>
                <a:ext cx="339750" cy="196626"/>
                <a:chOff x="5011217" y="3125120"/>
                <a:chExt cx="339750" cy="196626"/>
              </a:xfrm>
              <a:solidFill>
                <a:srgbClr val="00D1BA"/>
              </a:solidFill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D3FEA70-F5FB-419F-C980-3B043F4A35BF}"/>
                    </a:ext>
                  </a:extLst>
                </p:cNvPr>
                <p:cNvSpPr/>
                <p:nvPr/>
              </p:nvSpPr>
              <p:spPr>
                <a:xfrm>
                  <a:off x="5011217" y="3125120"/>
                  <a:ext cx="29346" cy="61042"/>
                </a:xfrm>
                <a:custGeom>
                  <a:avLst/>
                  <a:gdLst>
                    <a:gd name="connsiteX0" fmla="*/ 28996 w 29346"/>
                    <a:gd name="connsiteY0" fmla="*/ 47948 h 61042"/>
                    <a:gd name="connsiteX1" fmla="*/ 27380 w 29346"/>
                    <a:gd name="connsiteY1" fmla="*/ 57417 h 61042"/>
                    <a:gd name="connsiteX2" fmla="*/ 18900 w 29346"/>
                    <a:gd name="connsiteY2" fmla="*/ 61043 h 61042"/>
                    <a:gd name="connsiteX3" fmla="*/ 10217 w 29346"/>
                    <a:gd name="connsiteY3" fmla="*/ 57618 h 61042"/>
                    <a:gd name="connsiteX4" fmla="*/ 5977 w 29346"/>
                    <a:gd name="connsiteY4" fmla="*/ 48552 h 61042"/>
                    <a:gd name="connsiteX5" fmla="*/ 121 w 29346"/>
                    <a:gd name="connsiteY5" fmla="*/ 9872 h 61042"/>
                    <a:gd name="connsiteX6" fmla="*/ 1939 w 29346"/>
                    <a:gd name="connsiteY6" fmla="*/ 2619 h 61042"/>
                    <a:gd name="connsiteX7" fmla="*/ 8400 w 29346"/>
                    <a:gd name="connsiteY7" fmla="*/ 0 h 61042"/>
                    <a:gd name="connsiteX8" fmla="*/ 19304 w 29346"/>
                    <a:gd name="connsiteY8" fmla="*/ 9469 h 61042"/>
                    <a:gd name="connsiteX9" fmla="*/ 28794 w 29346"/>
                    <a:gd name="connsiteY9" fmla="*/ 48149 h 61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46" h="61042">
                      <a:moveTo>
                        <a:pt x="28996" y="47948"/>
                      </a:moveTo>
                      <a:cubicBezTo>
                        <a:pt x="29803" y="51776"/>
                        <a:pt x="29198" y="54798"/>
                        <a:pt x="27380" y="57417"/>
                      </a:cubicBezTo>
                      <a:cubicBezTo>
                        <a:pt x="25563" y="59834"/>
                        <a:pt x="22736" y="61043"/>
                        <a:pt x="18900" y="61043"/>
                      </a:cubicBezTo>
                      <a:cubicBezTo>
                        <a:pt x="15265" y="61043"/>
                        <a:pt x="12438" y="60036"/>
                        <a:pt x="10217" y="57618"/>
                      </a:cubicBezTo>
                      <a:cubicBezTo>
                        <a:pt x="7996" y="55402"/>
                        <a:pt x="6583" y="52380"/>
                        <a:pt x="5977" y="48552"/>
                      </a:cubicBezTo>
                      <a:lnTo>
                        <a:pt x="121" y="9872"/>
                      </a:lnTo>
                      <a:cubicBezTo>
                        <a:pt x="-283" y="6850"/>
                        <a:pt x="323" y="4432"/>
                        <a:pt x="1939" y="2619"/>
                      </a:cubicBezTo>
                      <a:cubicBezTo>
                        <a:pt x="3554" y="806"/>
                        <a:pt x="5573" y="0"/>
                        <a:pt x="8400" y="0"/>
                      </a:cubicBezTo>
                      <a:cubicBezTo>
                        <a:pt x="14054" y="0"/>
                        <a:pt x="17688" y="3223"/>
                        <a:pt x="19304" y="9469"/>
                      </a:cubicBezTo>
                      <a:lnTo>
                        <a:pt x="28794" y="4814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A0E3A49F-0FB1-1D6C-7C40-68D7C36D63FE}"/>
                    </a:ext>
                  </a:extLst>
                </p:cNvPr>
                <p:cNvSpPr/>
                <p:nvPr/>
              </p:nvSpPr>
              <p:spPr>
                <a:xfrm>
                  <a:off x="5073529" y="3137208"/>
                  <a:ext cx="121151" cy="181516"/>
                </a:xfrm>
                <a:custGeom>
                  <a:avLst/>
                  <a:gdLst>
                    <a:gd name="connsiteX0" fmla="*/ 8683 w 121151"/>
                    <a:gd name="connsiteY0" fmla="*/ 155327 h 181516"/>
                    <a:gd name="connsiteX1" fmla="*/ 70470 w 121151"/>
                    <a:gd name="connsiteY1" fmla="*/ 94888 h 181516"/>
                    <a:gd name="connsiteX2" fmla="*/ 87027 w 121151"/>
                    <a:gd name="connsiteY2" fmla="*/ 74138 h 181516"/>
                    <a:gd name="connsiteX3" fmla="*/ 92277 w 121151"/>
                    <a:gd name="connsiteY3" fmla="*/ 53790 h 181516"/>
                    <a:gd name="connsiteX4" fmla="*/ 82787 w 121151"/>
                    <a:gd name="connsiteY4" fmla="*/ 31831 h 181516"/>
                    <a:gd name="connsiteX5" fmla="*/ 58759 w 121151"/>
                    <a:gd name="connsiteY5" fmla="*/ 22765 h 181516"/>
                    <a:gd name="connsiteX6" fmla="*/ 43817 w 121151"/>
                    <a:gd name="connsiteY6" fmla="*/ 25183 h 181516"/>
                    <a:gd name="connsiteX7" fmla="*/ 32509 w 121151"/>
                    <a:gd name="connsiteY7" fmla="*/ 31025 h 181516"/>
                    <a:gd name="connsiteX8" fmla="*/ 24432 w 121151"/>
                    <a:gd name="connsiteY8" fmla="*/ 37875 h 181516"/>
                    <a:gd name="connsiteX9" fmla="*/ 17163 w 121151"/>
                    <a:gd name="connsiteY9" fmla="*/ 43717 h 181516"/>
                    <a:gd name="connsiteX10" fmla="*/ 10096 w 121151"/>
                    <a:gd name="connsiteY10" fmla="*/ 46135 h 181516"/>
                    <a:gd name="connsiteX11" fmla="*/ 2625 w 121151"/>
                    <a:gd name="connsiteY11" fmla="*/ 43314 h 181516"/>
                    <a:gd name="connsiteX12" fmla="*/ 0 w 121151"/>
                    <a:gd name="connsiteY12" fmla="*/ 36465 h 181516"/>
                    <a:gd name="connsiteX13" fmla="*/ 4442 w 121151"/>
                    <a:gd name="connsiteY13" fmla="*/ 25384 h 181516"/>
                    <a:gd name="connsiteX14" fmla="*/ 16355 w 121151"/>
                    <a:gd name="connsiteY14" fmla="*/ 13498 h 181516"/>
                    <a:gd name="connsiteX15" fmla="*/ 35538 w 121151"/>
                    <a:gd name="connsiteY15" fmla="*/ 3828 h 181516"/>
                    <a:gd name="connsiteX16" fmla="*/ 59970 w 121151"/>
                    <a:gd name="connsiteY16" fmla="*/ 0 h 181516"/>
                    <a:gd name="connsiteX17" fmla="*/ 101364 w 121151"/>
                    <a:gd name="connsiteY17" fmla="*/ 15311 h 181516"/>
                    <a:gd name="connsiteX18" fmla="*/ 117315 w 121151"/>
                    <a:gd name="connsiteY18" fmla="*/ 52582 h 181516"/>
                    <a:gd name="connsiteX19" fmla="*/ 110652 w 121151"/>
                    <a:gd name="connsiteY19" fmla="*/ 81189 h 181516"/>
                    <a:gd name="connsiteX20" fmla="*/ 87835 w 121151"/>
                    <a:gd name="connsiteY20" fmla="*/ 109394 h 181516"/>
                    <a:gd name="connsiteX21" fmla="*/ 34528 w 121151"/>
                    <a:gd name="connsiteY21" fmla="*/ 159558 h 181516"/>
                    <a:gd name="connsiteX22" fmla="*/ 110248 w 121151"/>
                    <a:gd name="connsiteY22" fmla="*/ 159558 h 181516"/>
                    <a:gd name="connsiteX23" fmla="*/ 118123 w 121151"/>
                    <a:gd name="connsiteY23" fmla="*/ 162579 h 181516"/>
                    <a:gd name="connsiteX24" fmla="*/ 121152 w 121151"/>
                    <a:gd name="connsiteY24" fmla="*/ 170638 h 181516"/>
                    <a:gd name="connsiteX25" fmla="*/ 118123 w 121151"/>
                    <a:gd name="connsiteY25" fmla="*/ 178495 h 181516"/>
                    <a:gd name="connsiteX26" fmla="*/ 110248 w 121151"/>
                    <a:gd name="connsiteY26" fmla="*/ 181517 h 181516"/>
                    <a:gd name="connsiteX27" fmla="*/ 12721 w 121151"/>
                    <a:gd name="connsiteY27" fmla="*/ 181517 h 181516"/>
                    <a:gd name="connsiteX28" fmla="*/ 3433 w 121151"/>
                    <a:gd name="connsiteY28" fmla="*/ 178495 h 181516"/>
                    <a:gd name="connsiteX29" fmla="*/ 0 w 121151"/>
                    <a:gd name="connsiteY29" fmla="*/ 170436 h 181516"/>
                    <a:gd name="connsiteX30" fmla="*/ 1211 w 121151"/>
                    <a:gd name="connsiteY30" fmla="*/ 164997 h 181516"/>
                    <a:gd name="connsiteX31" fmla="*/ 3837 w 121151"/>
                    <a:gd name="connsiteY31" fmla="*/ 160766 h 181516"/>
                    <a:gd name="connsiteX32" fmla="*/ 8481 w 121151"/>
                    <a:gd name="connsiteY32" fmla="*/ 155730 h 181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1151" h="181516">
                      <a:moveTo>
                        <a:pt x="8683" y="155327"/>
                      </a:moveTo>
                      <a:lnTo>
                        <a:pt x="70470" y="94888"/>
                      </a:lnTo>
                      <a:cubicBezTo>
                        <a:pt x="77941" y="87434"/>
                        <a:pt x="83595" y="80383"/>
                        <a:pt x="87027" y="74138"/>
                      </a:cubicBezTo>
                      <a:cubicBezTo>
                        <a:pt x="90460" y="67691"/>
                        <a:pt x="92277" y="61043"/>
                        <a:pt x="92277" y="53790"/>
                      </a:cubicBezTo>
                      <a:cubicBezTo>
                        <a:pt x="92277" y="45127"/>
                        <a:pt x="89047" y="37875"/>
                        <a:pt x="82787" y="31831"/>
                      </a:cubicBezTo>
                      <a:cubicBezTo>
                        <a:pt x="76528" y="25787"/>
                        <a:pt x="68451" y="22765"/>
                        <a:pt x="58759" y="22765"/>
                      </a:cubicBezTo>
                      <a:cubicBezTo>
                        <a:pt x="53307" y="22765"/>
                        <a:pt x="48259" y="23571"/>
                        <a:pt x="43817" y="25183"/>
                      </a:cubicBezTo>
                      <a:cubicBezTo>
                        <a:pt x="39172" y="26794"/>
                        <a:pt x="35538" y="28608"/>
                        <a:pt x="32509" y="31025"/>
                      </a:cubicBezTo>
                      <a:cubicBezTo>
                        <a:pt x="29480" y="33241"/>
                        <a:pt x="26855" y="35457"/>
                        <a:pt x="24432" y="37875"/>
                      </a:cubicBezTo>
                      <a:cubicBezTo>
                        <a:pt x="22009" y="40091"/>
                        <a:pt x="19586" y="42105"/>
                        <a:pt x="17163" y="43717"/>
                      </a:cubicBezTo>
                      <a:cubicBezTo>
                        <a:pt x="14740" y="45329"/>
                        <a:pt x="12519" y="46135"/>
                        <a:pt x="10096" y="46135"/>
                      </a:cubicBezTo>
                      <a:cubicBezTo>
                        <a:pt x="6865" y="46135"/>
                        <a:pt x="4442" y="45127"/>
                        <a:pt x="2625" y="43314"/>
                      </a:cubicBezTo>
                      <a:cubicBezTo>
                        <a:pt x="808" y="41501"/>
                        <a:pt x="0" y="39084"/>
                        <a:pt x="0" y="36465"/>
                      </a:cubicBezTo>
                      <a:cubicBezTo>
                        <a:pt x="0" y="33241"/>
                        <a:pt x="1414" y="29615"/>
                        <a:pt x="4442" y="25384"/>
                      </a:cubicBezTo>
                      <a:cubicBezTo>
                        <a:pt x="7471" y="21355"/>
                        <a:pt x="11307" y="17326"/>
                        <a:pt x="16355" y="13498"/>
                      </a:cubicBezTo>
                      <a:cubicBezTo>
                        <a:pt x="21403" y="9670"/>
                        <a:pt x="27865" y="6447"/>
                        <a:pt x="35538" y="3828"/>
                      </a:cubicBezTo>
                      <a:cubicBezTo>
                        <a:pt x="43211" y="1209"/>
                        <a:pt x="51490" y="0"/>
                        <a:pt x="59970" y="0"/>
                      </a:cubicBezTo>
                      <a:cubicBezTo>
                        <a:pt x="76931" y="0"/>
                        <a:pt x="90662" y="5037"/>
                        <a:pt x="101364" y="15311"/>
                      </a:cubicBezTo>
                      <a:cubicBezTo>
                        <a:pt x="111864" y="25585"/>
                        <a:pt x="117315" y="37875"/>
                        <a:pt x="117315" y="52582"/>
                      </a:cubicBezTo>
                      <a:cubicBezTo>
                        <a:pt x="117315" y="62856"/>
                        <a:pt x="115094" y="72325"/>
                        <a:pt x="110652" y="81189"/>
                      </a:cubicBezTo>
                      <a:cubicBezTo>
                        <a:pt x="106210" y="90053"/>
                        <a:pt x="98537" y="99321"/>
                        <a:pt x="87835" y="109394"/>
                      </a:cubicBezTo>
                      <a:lnTo>
                        <a:pt x="34528" y="159558"/>
                      </a:lnTo>
                      <a:lnTo>
                        <a:pt x="110248" y="159558"/>
                      </a:lnTo>
                      <a:cubicBezTo>
                        <a:pt x="113479" y="159558"/>
                        <a:pt x="116104" y="160565"/>
                        <a:pt x="118123" y="162579"/>
                      </a:cubicBezTo>
                      <a:cubicBezTo>
                        <a:pt x="120142" y="164594"/>
                        <a:pt x="121152" y="167213"/>
                        <a:pt x="121152" y="170638"/>
                      </a:cubicBezTo>
                      <a:cubicBezTo>
                        <a:pt x="121152" y="173861"/>
                        <a:pt x="120142" y="176480"/>
                        <a:pt x="118123" y="178495"/>
                      </a:cubicBezTo>
                      <a:cubicBezTo>
                        <a:pt x="116104" y="180510"/>
                        <a:pt x="113479" y="181517"/>
                        <a:pt x="110248" y="181517"/>
                      </a:cubicBezTo>
                      <a:lnTo>
                        <a:pt x="12721" y="181517"/>
                      </a:lnTo>
                      <a:cubicBezTo>
                        <a:pt x="8683" y="181517"/>
                        <a:pt x="5654" y="180510"/>
                        <a:pt x="3433" y="178495"/>
                      </a:cubicBezTo>
                      <a:cubicBezTo>
                        <a:pt x="1211" y="176480"/>
                        <a:pt x="0" y="173861"/>
                        <a:pt x="0" y="170436"/>
                      </a:cubicBezTo>
                      <a:cubicBezTo>
                        <a:pt x="0" y="168623"/>
                        <a:pt x="404" y="166810"/>
                        <a:pt x="1211" y="164997"/>
                      </a:cubicBezTo>
                      <a:cubicBezTo>
                        <a:pt x="2019" y="163184"/>
                        <a:pt x="2827" y="161774"/>
                        <a:pt x="3837" y="160766"/>
                      </a:cubicBezTo>
                      <a:cubicBezTo>
                        <a:pt x="4644" y="159759"/>
                        <a:pt x="6259" y="157946"/>
                        <a:pt x="8481" y="155730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BDC924BB-8DAC-13FA-F478-AC418578E618}"/>
                    </a:ext>
                  </a:extLst>
                </p:cNvPr>
                <p:cNvSpPr/>
                <p:nvPr/>
              </p:nvSpPr>
              <p:spPr>
                <a:xfrm>
                  <a:off x="5229815" y="3139827"/>
                  <a:ext cx="121151" cy="181919"/>
                </a:xfrm>
                <a:custGeom>
                  <a:avLst/>
                  <a:gdLst>
                    <a:gd name="connsiteX0" fmla="*/ 0 w 121151"/>
                    <a:gd name="connsiteY0" fmla="*/ 147269 h 181919"/>
                    <a:gd name="connsiteX1" fmla="*/ 2625 w 121151"/>
                    <a:gd name="connsiteY1" fmla="*/ 140218 h 181919"/>
                    <a:gd name="connsiteX2" fmla="*/ 10298 w 121151"/>
                    <a:gd name="connsiteY2" fmla="*/ 137397 h 181919"/>
                    <a:gd name="connsiteX3" fmla="*/ 18778 w 121151"/>
                    <a:gd name="connsiteY3" fmla="*/ 140822 h 181919"/>
                    <a:gd name="connsiteX4" fmla="*/ 28067 w 121151"/>
                    <a:gd name="connsiteY4" fmla="*/ 148075 h 181919"/>
                    <a:gd name="connsiteX5" fmla="*/ 40788 w 121151"/>
                    <a:gd name="connsiteY5" fmla="*/ 155327 h 181919"/>
                    <a:gd name="connsiteX6" fmla="*/ 58960 w 121151"/>
                    <a:gd name="connsiteY6" fmla="*/ 158752 h 181919"/>
                    <a:gd name="connsiteX7" fmla="*/ 86422 w 121151"/>
                    <a:gd name="connsiteY7" fmla="*/ 149082 h 181919"/>
                    <a:gd name="connsiteX8" fmla="*/ 96114 w 121151"/>
                    <a:gd name="connsiteY8" fmla="*/ 124504 h 181919"/>
                    <a:gd name="connsiteX9" fmla="*/ 85210 w 121151"/>
                    <a:gd name="connsiteY9" fmla="*/ 98918 h 181919"/>
                    <a:gd name="connsiteX10" fmla="*/ 51086 w 121151"/>
                    <a:gd name="connsiteY10" fmla="*/ 89651 h 181919"/>
                    <a:gd name="connsiteX11" fmla="*/ 43817 w 121151"/>
                    <a:gd name="connsiteY11" fmla="*/ 89651 h 181919"/>
                    <a:gd name="connsiteX12" fmla="*/ 36749 w 121151"/>
                    <a:gd name="connsiteY12" fmla="*/ 87435 h 181919"/>
                    <a:gd name="connsiteX13" fmla="*/ 34326 w 121151"/>
                    <a:gd name="connsiteY13" fmla="*/ 81189 h 181919"/>
                    <a:gd name="connsiteX14" fmla="*/ 35942 w 121151"/>
                    <a:gd name="connsiteY14" fmla="*/ 75548 h 181919"/>
                    <a:gd name="connsiteX15" fmla="*/ 40990 w 121151"/>
                    <a:gd name="connsiteY15" fmla="*/ 69505 h 181919"/>
                    <a:gd name="connsiteX16" fmla="*/ 86220 w 121151"/>
                    <a:gd name="connsiteY16" fmla="*/ 21960 h 181919"/>
                    <a:gd name="connsiteX17" fmla="*/ 18173 w 121151"/>
                    <a:gd name="connsiteY17" fmla="*/ 21960 h 181919"/>
                    <a:gd name="connsiteX18" fmla="*/ 10500 w 121151"/>
                    <a:gd name="connsiteY18" fmla="*/ 18937 h 181919"/>
                    <a:gd name="connsiteX19" fmla="*/ 7471 w 121151"/>
                    <a:gd name="connsiteY19" fmla="*/ 10879 h 181919"/>
                    <a:gd name="connsiteX20" fmla="*/ 10500 w 121151"/>
                    <a:gd name="connsiteY20" fmla="*/ 3022 h 181919"/>
                    <a:gd name="connsiteX21" fmla="*/ 18173 w 121151"/>
                    <a:gd name="connsiteY21" fmla="*/ 0 h 181919"/>
                    <a:gd name="connsiteX22" fmla="*/ 103787 w 121151"/>
                    <a:gd name="connsiteY22" fmla="*/ 0 h 181919"/>
                    <a:gd name="connsiteX23" fmla="*/ 114690 w 121151"/>
                    <a:gd name="connsiteY23" fmla="*/ 3022 h 181919"/>
                    <a:gd name="connsiteX24" fmla="*/ 118527 w 121151"/>
                    <a:gd name="connsiteY24" fmla="*/ 11483 h 181919"/>
                    <a:gd name="connsiteX25" fmla="*/ 116508 w 121151"/>
                    <a:gd name="connsiteY25" fmla="*/ 18534 h 181919"/>
                    <a:gd name="connsiteX26" fmla="*/ 109642 w 121151"/>
                    <a:gd name="connsiteY26" fmla="*/ 26392 h 181919"/>
                    <a:gd name="connsiteX27" fmla="*/ 66230 w 121151"/>
                    <a:gd name="connsiteY27" fmla="*/ 71519 h 181919"/>
                    <a:gd name="connsiteX28" fmla="*/ 107825 w 121151"/>
                    <a:gd name="connsiteY28" fmla="*/ 88643 h 181919"/>
                    <a:gd name="connsiteX29" fmla="*/ 121152 w 121151"/>
                    <a:gd name="connsiteY29" fmla="*/ 124504 h 181919"/>
                    <a:gd name="connsiteX30" fmla="*/ 117113 w 121151"/>
                    <a:gd name="connsiteY30" fmla="*/ 146664 h 181919"/>
                    <a:gd name="connsiteX31" fmla="*/ 105402 w 121151"/>
                    <a:gd name="connsiteY31" fmla="*/ 164796 h 181919"/>
                    <a:gd name="connsiteX32" fmla="*/ 85614 w 121151"/>
                    <a:gd name="connsiteY32" fmla="*/ 177286 h 181919"/>
                    <a:gd name="connsiteX33" fmla="*/ 58355 w 121151"/>
                    <a:gd name="connsiteY33" fmla="*/ 181920 h 181919"/>
                    <a:gd name="connsiteX34" fmla="*/ 34528 w 121151"/>
                    <a:gd name="connsiteY34" fmla="*/ 178092 h 181919"/>
                    <a:gd name="connsiteX35" fmla="*/ 15952 w 121151"/>
                    <a:gd name="connsiteY35" fmla="*/ 168825 h 181919"/>
                    <a:gd name="connsiteX36" fmla="*/ 4442 w 121151"/>
                    <a:gd name="connsiteY36" fmla="*/ 157543 h 181919"/>
                    <a:gd name="connsiteX37" fmla="*/ 202 w 121151"/>
                    <a:gd name="connsiteY37" fmla="*/ 147269 h 181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151" h="181919">
                      <a:moveTo>
                        <a:pt x="0" y="147269"/>
                      </a:moveTo>
                      <a:cubicBezTo>
                        <a:pt x="0" y="144448"/>
                        <a:pt x="808" y="142232"/>
                        <a:pt x="2625" y="140218"/>
                      </a:cubicBezTo>
                      <a:cubicBezTo>
                        <a:pt x="4442" y="138404"/>
                        <a:pt x="6865" y="137397"/>
                        <a:pt x="10298" y="137397"/>
                      </a:cubicBezTo>
                      <a:cubicBezTo>
                        <a:pt x="12721" y="137397"/>
                        <a:pt x="15548" y="138606"/>
                        <a:pt x="18778" y="140822"/>
                      </a:cubicBezTo>
                      <a:cubicBezTo>
                        <a:pt x="22009" y="143038"/>
                        <a:pt x="25038" y="145455"/>
                        <a:pt x="28067" y="148075"/>
                      </a:cubicBezTo>
                      <a:cubicBezTo>
                        <a:pt x="31095" y="150694"/>
                        <a:pt x="35336" y="153111"/>
                        <a:pt x="40788" y="155327"/>
                      </a:cubicBezTo>
                      <a:cubicBezTo>
                        <a:pt x="46239" y="157543"/>
                        <a:pt x="52297" y="158752"/>
                        <a:pt x="58960" y="158752"/>
                      </a:cubicBezTo>
                      <a:cubicBezTo>
                        <a:pt x="70874" y="158752"/>
                        <a:pt x="80162" y="155529"/>
                        <a:pt x="86422" y="149082"/>
                      </a:cubicBezTo>
                      <a:cubicBezTo>
                        <a:pt x="92883" y="142635"/>
                        <a:pt x="96114" y="134375"/>
                        <a:pt x="96114" y="124504"/>
                      </a:cubicBezTo>
                      <a:cubicBezTo>
                        <a:pt x="96114" y="113624"/>
                        <a:pt x="92479" y="105163"/>
                        <a:pt x="85210" y="98918"/>
                      </a:cubicBezTo>
                      <a:cubicBezTo>
                        <a:pt x="77941" y="92673"/>
                        <a:pt x="66634" y="89651"/>
                        <a:pt x="51086" y="89651"/>
                      </a:cubicBezTo>
                      <a:lnTo>
                        <a:pt x="43817" y="89651"/>
                      </a:lnTo>
                      <a:cubicBezTo>
                        <a:pt x="40788" y="89651"/>
                        <a:pt x="38365" y="88845"/>
                        <a:pt x="36749" y="87435"/>
                      </a:cubicBezTo>
                      <a:cubicBezTo>
                        <a:pt x="35134" y="86024"/>
                        <a:pt x="34326" y="83808"/>
                        <a:pt x="34326" y="81189"/>
                      </a:cubicBezTo>
                      <a:cubicBezTo>
                        <a:pt x="34326" y="78973"/>
                        <a:pt x="34932" y="77160"/>
                        <a:pt x="35942" y="75548"/>
                      </a:cubicBezTo>
                      <a:cubicBezTo>
                        <a:pt x="36951" y="73936"/>
                        <a:pt x="38769" y="71922"/>
                        <a:pt x="40990" y="69505"/>
                      </a:cubicBezTo>
                      <a:lnTo>
                        <a:pt x="86220" y="21960"/>
                      </a:lnTo>
                      <a:lnTo>
                        <a:pt x="18173" y="21960"/>
                      </a:lnTo>
                      <a:cubicBezTo>
                        <a:pt x="14942" y="21960"/>
                        <a:pt x="12317" y="20952"/>
                        <a:pt x="10500" y="18937"/>
                      </a:cubicBezTo>
                      <a:cubicBezTo>
                        <a:pt x="8481" y="16923"/>
                        <a:pt x="7471" y="14304"/>
                        <a:pt x="7471" y="10879"/>
                      </a:cubicBezTo>
                      <a:cubicBezTo>
                        <a:pt x="7471" y="7656"/>
                        <a:pt x="8481" y="5037"/>
                        <a:pt x="10500" y="3022"/>
                      </a:cubicBezTo>
                      <a:cubicBezTo>
                        <a:pt x="12519" y="1007"/>
                        <a:pt x="15144" y="0"/>
                        <a:pt x="18173" y="0"/>
                      </a:cubicBezTo>
                      <a:lnTo>
                        <a:pt x="103787" y="0"/>
                      </a:lnTo>
                      <a:cubicBezTo>
                        <a:pt x="108431" y="0"/>
                        <a:pt x="112065" y="1007"/>
                        <a:pt x="114690" y="3022"/>
                      </a:cubicBezTo>
                      <a:cubicBezTo>
                        <a:pt x="117113" y="5037"/>
                        <a:pt x="118527" y="7857"/>
                        <a:pt x="118527" y="11483"/>
                      </a:cubicBezTo>
                      <a:cubicBezTo>
                        <a:pt x="118527" y="14103"/>
                        <a:pt x="117921" y="16520"/>
                        <a:pt x="116508" y="18534"/>
                      </a:cubicBezTo>
                      <a:cubicBezTo>
                        <a:pt x="115094" y="20549"/>
                        <a:pt x="112873" y="23168"/>
                        <a:pt x="109642" y="26392"/>
                      </a:cubicBezTo>
                      <a:lnTo>
                        <a:pt x="66230" y="71519"/>
                      </a:lnTo>
                      <a:cubicBezTo>
                        <a:pt x="85008" y="73534"/>
                        <a:pt x="98940" y="79175"/>
                        <a:pt x="107825" y="88643"/>
                      </a:cubicBezTo>
                      <a:cubicBezTo>
                        <a:pt x="116710" y="97910"/>
                        <a:pt x="121152" y="109998"/>
                        <a:pt x="121152" y="124504"/>
                      </a:cubicBezTo>
                      <a:cubicBezTo>
                        <a:pt x="121152" y="132562"/>
                        <a:pt x="119738" y="139815"/>
                        <a:pt x="117113" y="146664"/>
                      </a:cubicBezTo>
                      <a:cubicBezTo>
                        <a:pt x="114488" y="153514"/>
                        <a:pt x="110450" y="159558"/>
                        <a:pt x="105402" y="164796"/>
                      </a:cubicBezTo>
                      <a:cubicBezTo>
                        <a:pt x="100354" y="170034"/>
                        <a:pt x="93691" y="174265"/>
                        <a:pt x="85614" y="177286"/>
                      </a:cubicBezTo>
                      <a:cubicBezTo>
                        <a:pt x="77537" y="180309"/>
                        <a:pt x="68451" y="181920"/>
                        <a:pt x="58355" y="181920"/>
                      </a:cubicBezTo>
                      <a:cubicBezTo>
                        <a:pt x="50076" y="181920"/>
                        <a:pt x="41999" y="180711"/>
                        <a:pt x="34528" y="178092"/>
                      </a:cubicBezTo>
                      <a:cubicBezTo>
                        <a:pt x="26855" y="175675"/>
                        <a:pt x="20798" y="172452"/>
                        <a:pt x="15952" y="168825"/>
                      </a:cubicBezTo>
                      <a:cubicBezTo>
                        <a:pt x="11106" y="165199"/>
                        <a:pt x="7269" y="161371"/>
                        <a:pt x="4442" y="157543"/>
                      </a:cubicBezTo>
                      <a:cubicBezTo>
                        <a:pt x="1615" y="153715"/>
                        <a:pt x="202" y="150291"/>
                        <a:pt x="202" y="147269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25AA5D82-5221-8274-6326-352A74ED30F3}"/>
                  </a:ext>
                </a:extLst>
              </p:cNvPr>
              <p:cNvSpPr/>
              <p:nvPr/>
            </p:nvSpPr>
            <p:spPr>
              <a:xfrm>
                <a:off x="3569430" y="3206914"/>
                <a:ext cx="43210" cy="43112"/>
              </a:xfrm>
              <a:custGeom>
                <a:avLst/>
                <a:gdLst>
                  <a:gd name="connsiteX0" fmla="*/ 43211 w 43210"/>
                  <a:gd name="connsiteY0" fmla="*/ 21556 h 43112"/>
                  <a:gd name="connsiteX1" fmla="*/ 21605 w 43210"/>
                  <a:gd name="connsiteY1" fmla="*/ 43113 h 43112"/>
                  <a:gd name="connsiteX2" fmla="*/ 0 w 43210"/>
                  <a:gd name="connsiteY2" fmla="*/ 21556 h 43112"/>
                  <a:gd name="connsiteX3" fmla="*/ 21605 w 43210"/>
                  <a:gd name="connsiteY3" fmla="*/ 0 h 43112"/>
                  <a:gd name="connsiteX4" fmla="*/ 43211 w 43210"/>
                  <a:gd name="connsiteY4" fmla="*/ 21556 h 43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10" h="43112">
                    <a:moveTo>
                      <a:pt x="43211" y="21556"/>
                    </a:moveTo>
                    <a:cubicBezTo>
                      <a:pt x="43211" y="33462"/>
                      <a:pt x="33538" y="43113"/>
                      <a:pt x="21605" y="43113"/>
                    </a:cubicBezTo>
                    <a:cubicBezTo>
                      <a:pt x="9673" y="43113"/>
                      <a:pt x="0" y="33462"/>
                      <a:pt x="0" y="21556"/>
                    </a:cubicBezTo>
                    <a:cubicBezTo>
                      <a:pt x="0" y="9651"/>
                      <a:pt x="9673" y="0"/>
                      <a:pt x="21605" y="0"/>
                    </a:cubicBezTo>
                    <a:cubicBezTo>
                      <a:pt x="33538" y="0"/>
                      <a:pt x="43211" y="9651"/>
                      <a:pt x="43211" y="215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3A3FDE8A-9586-0FCE-8B72-C75E8EC09A52}"/>
                </a:ext>
              </a:extLst>
            </p:cNvPr>
            <p:cNvSpPr/>
            <p:nvPr/>
          </p:nvSpPr>
          <p:spPr>
            <a:xfrm>
              <a:off x="420292" y="2908549"/>
              <a:ext cx="4934309" cy="31025"/>
            </a:xfrm>
            <a:custGeom>
              <a:avLst/>
              <a:gdLst>
                <a:gd name="connsiteX0" fmla="*/ 4918763 w 4934309"/>
                <a:gd name="connsiteY0" fmla="*/ 31025 h 31025"/>
                <a:gd name="connsiteX1" fmla="*/ 15548 w 4934309"/>
                <a:gd name="connsiteY1" fmla="*/ 31025 h 31025"/>
                <a:gd name="connsiteX2" fmla="*/ 0 w 4934309"/>
                <a:gd name="connsiteY2" fmla="*/ 15513 h 31025"/>
                <a:gd name="connsiteX3" fmla="*/ 15548 w 4934309"/>
                <a:gd name="connsiteY3" fmla="*/ 0 h 31025"/>
                <a:gd name="connsiteX4" fmla="*/ 4918763 w 4934309"/>
                <a:gd name="connsiteY4" fmla="*/ 0 h 31025"/>
                <a:gd name="connsiteX5" fmla="*/ 4934310 w 4934309"/>
                <a:gd name="connsiteY5" fmla="*/ 15513 h 31025"/>
                <a:gd name="connsiteX6" fmla="*/ 4918763 w 4934309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4309" h="31025">
                  <a:moveTo>
                    <a:pt x="4918763" y="31025"/>
                  </a:moveTo>
                  <a:lnTo>
                    <a:pt x="15548" y="31025"/>
                  </a:lnTo>
                  <a:cubicBezTo>
                    <a:pt x="7067" y="31025"/>
                    <a:pt x="0" y="24176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4918763" y="0"/>
                  </a:lnTo>
                  <a:cubicBezTo>
                    <a:pt x="4927243" y="0"/>
                    <a:pt x="4934310" y="6850"/>
                    <a:pt x="4934310" y="15513"/>
                  </a:cubicBezTo>
                  <a:cubicBezTo>
                    <a:pt x="4934310" y="24176"/>
                    <a:pt x="4927445" y="31025"/>
                    <a:pt x="4918763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F27E2315-DBD4-B130-98D2-9FC1316128B2}"/>
                </a:ext>
              </a:extLst>
            </p:cNvPr>
            <p:cNvSpPr/>
            <p:nvPr/>
          </p:nvSpPr>
          <p:spPr>
            <a:xfrm>
              <a:off x="4209313" y="547417"/>
              <a:ext cx="1145288" cy="31025"/>
            </a:xfrm>
            <a:custGeom>
              <a:avLst/>
              <a:gdLst>
                <a:gd name="connsiteX0" fmla="*/ 1129741 w 1145288"/>
                <a:gd name="connsiteY0" fmla="*/ 31025 h 31025"/>
                <a:gd name="connsiteX1" fmla="*/ 15548 w 1145288"/>
                <a:gd name="connsiteY1" fmla="*/ 31025 h 31025"/>
                <a:gd name="connsiteX2" fmla="*/ 0 w 1145288"/>
                <a:gd name="connsiteY2" fmla="*/ 15513 h 31025"/>
                <a:gd name="connsiteX3" fmla="*/ 15548 w 1145288"/>
                <a:gd name="connsiteY3" fmla="*/ 0 h 31025"/>
                <a:gd name="connsiteX4" fmla="*/ 1129741 w 1145288"/>
                <a:gd name="connsiteY4" fmla="*/ 0 h 31025"/>
                <a:gd name="connsiteX5" fmla="*/ 1145288 w 1145288"/>
                <a:gd name="connsiteY5" fmla="*/ 15513 h 31025"/>
                <a:gd name="connsiteX6" fmla="*/ 1129741 w 1145288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288" h="31025">
                  <a:moveTo>
                    <a:pt x="1129741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6" y="0"/>
                    <a:pt x="15548" y="0"/>
                  </a:cubicBezTo>
                  <a:lnTo>
                    <a:pt x="1129741" y="0"/>
                  </a:lnTo>
                  <a:cubicBezTo>
                    <a:pt x="1138221" y="0"/>
                    <a:pt x="1145288" y="6850"/>
                    <a:pt x="1145288" y="15513"/>
                  </a:cubicBezTo>
                  <a:cubicBezTo>
                    <a:pt x="1145288" y="24175"/>
                    <a:pt x="1138423" y="31025"/>
                    <a:pt x="1129741" y="31025"/>
                  </a:cubicBezTo>
                  <a:close/>
                </a:path>
              </a:pathLst>
            </a:custGeom>
            <a:solidFill>
              <a:schemeClr val="bg1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127AB090-F1C6-BEC9-D845-0D1E6F26B0D6}"/>
                </a:ext>
              </a:extLst>
            </p:cNvPr>
            <p:cNvSpPr/>
            <p:nvPr/>
          </p:nvSpPr>
          <p:spPr>
            <a:xfrm>
              <a:off x="420292" y="547417"/>
              <a:ext cx="1145086" cy="31025"/>
            </a:xfrm>
            <a:custGeom>
              <a:avLst/>
              <a:gdLst>
                <a:gd name="connsiteX0" fmla="*/ 1129538 w 1145086"/>
                <a:gd name="connsiteY0" fmla="*/ 31025 h 31025"/>
                <a:gd name="connsiteX1" fmla="*/ 15548 w 1145086"/>
                <a:gd name="connsiteY1" fmla="*/ 31025 h 31025"/>
                <a:gd name="connsiteX2" fmla="*/ 0 w 1145086"/>
                <a:gd name="connsiteY2" fmla="*/ 15513 h 31025"/>
                <a:gd name="connsiteX3" fmla="*/ 15548 w 1145086"/>
                <a:gd name="connsiteY3" fmla="*/ 0 h 31025"/>
                <a:gd name="connsiteX4" fmla="*/ 1129538 w 1145086"/>
                <a:gd name="connsiteY4" fmla="*/ 0 h 31025"/>
                <a:gd name="connsiteX5" fmla="*/ 1145086 w 1145086"/>
                <a:gd name="connsiteY5" fmla="*/ 15513 h 31025"/>
                <a:gd name="connsiteX6" fmla="*/ 1129538 w 1145086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086" h="31025">
                  <a:moveTo>
                    <a:pt x="1129538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1129538" y="0"/>
                  </a:lnTo>
                  <a:cubicBezTo>
                    <a:pt x="1138019" y="0"/>
                    <a:pt x="1145086" y="6850"/>
                    <a:pt x="1145086" y="15513"/>
                  </a:cubicBezTo>
                  <a:cubicBezTo>
                    <a:pt x="1145086" y="24175"/>
                    <a:pt x="1138221" y="31025"/>
                    <a:pt x="1129538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56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UKG SKO23_Title 4_N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696D084-8125-D004-1DB9-6FE0DF9F4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8333" y="-374"/>
            <a:ext cx="12192000" cy="6858000"/>
          </a:xfrm>
          <a:prstGeom prst="rect">
            <a:avLst/>
          </a:prstGeom>
        </p:spPr>
      </p:pic>
      <p:grpSp>
        <p:nvGrpSpPr>
          <p:cNvPr id="152" name="Group 151" hidden="1">
            <a:extLst>
              <a:ext uri="{FF2B5EF4-FFF2-40B4-BE49-F238E27FC236}">
                <a16:creationId xmlns:a16="http://schemas.microsoft.com/office/drawing/2014/main" id="{0733ABE1-8B1E-0EC4-AE3B-3AFD707D1AB0}"/>
              </a:ext>
            </a:extLst>
          </p:cNvPr>
          <p:cNvGrpSpPr/>
          <p:nvPr/>
        </p:nvGrpSpPr>
        <p:grpSpPr>
          <a:xfrm>
            <a:off x="2275926" y="2981528"/>
            <a:ext cx="10125151" cy="4024527"/>
            <a:chOff x="2275926" y="2981528"/>
            <a:chExt cx="10125151" cy="4024527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8F53CDC-1D3B-9410-E492-D0E6F59393B0}"/>
                </a:ext>
              </a:extLst>
            </p:cNvPr>
            <p:cNvSpPr/>
            <p:nvPr/>
          </p:nvSpPr>
          <p:spPr>
            <a:xfrm rot="15316798">
              <a:off x="7520554" y="60100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E1D3FBD-9546-DFF3-C510-6425A5289316}"/>
                </a:ext>
              </a:extLst>
            </p:cNvPr>
            <p:cNvSpPr/>
            <p:nvPr/>
          </p:nvSpPr>
          <p:spPr>
            <a:xfrm rot="15310801">
              <a:off x="7519927" y="5062726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4E159CB-3F28-8801-2EA3-BA4BCE15452D}"/>
                </a:ext>
              </a:extLst>
            </p:cNvPr>
            <p:cNvSpPr/>
            <p:nvPr/>
          </p:nvSpPr>
          <p:spPr>
            <a:xfrm rot="16200000">
              <a:off x="2513853" y="6207727"/>
              <a:ext cx="474299" cy="947406"/>
            </a:xfrm>
            <a:custGeom>
              <a:avLst/>
              <a:gdLst>
                <a:gd name="connsiteX0" fmla="*/ 500979 w 500979"/>
                <a:gd name="connsiteY0" fmla="*/ 750348 h 1000699"/>
                <a:gd name="connsiteX1" fmla="*/ 500979 w 500979"/>
                <a:gd name="connsiteY1" fmla="*/ 250353 h 1000699"/>
                <a:gd name="connsiteX2" fmla="*/ 250489 w 500979"/>
                <a:gd name="connsiteY2" fmla="*/ 0 h 1000699"/>
                <a:gd name="connsiteX3" fmla="*/ 0 w 500979"/>
                <a:gd name="connsiteY3" fmla="*/ 250353 h 1000699"/>
                <a:gd name="connsiteX4" fmla="*/ 0 w 500979"/>
                <a:gd name="connsiteY4" fmla="*/ 750348 h 1000699"/>
                <a:gd name="connsiteX5" fmla="*/ 250489 w 500979"/>
                <a:gd name="connsiteY5" fmla="*/ 1000700 h 1000699"/>
                <a:gd name="connsiteX6" fmla="*/ 500979 w 500979"/>
                <a:gd name="connsiteY6" fmla="*/ 750348 h 100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0979" h="1000699">
                  <a:moveTo>
                    <a:pt x="500979" y="750348"/>
                  </a:moveTo>
                  <a:lnTo>
                    <a:pt x="500979" y="250353"/>
                  </a:lnTo>
                  <a:cubicBezTo>
                    <a:pt x="500979" y="112096"/>
                    <a:pt x="388822" y="0"/>
                    <a:pt x="250489" y="0"/>
                  </a:cubicBezTo>
                  <a:cubicBezTo>
                    <a:pt x="112157" y="0"/>
                    <a:pt x="0" y="112096"/>
                    <a:pt x="0" y="250353"/>
                  </a:cubicBezTo>
                  <a:lnTo>
                    <a:pt x="0" y="750348"/>
                  </a:lnTo>
                  <a:cubicBezTo>
                    <a:pt x="0" y="888604"/>
                    <a:pt x="112157" y="1000700"/>
                    <a:pt x="250489" y="1000700"/>
                  </a:cubicBezTo>
                  <a:cubicBezTo>
                    <a:pt x="388822" y="1000700"/>
                    <a:pt x="500979" y="888604"/>
                    <a:pt x="500979" y="750348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259EEA0-818E-4F22-082C-08FC4BEA3F12}"/>
                </a:ext>
              </a:extLst>
            </p:cNvPr>
            <p:cNvSpPr/>
            <p:nvPr/>
          </p:nvSpPr>
          <p:spPr>
            <a:xfrm rot="15310801">
              <a:off x="2275797" y="6444263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E537DB26-3844-635B-BAB1-7F5667BBA885}"/>
                </a:ext>
              </a:extLst>
            </p:cNvPr>
            <p:cNvSpPr/>
            <p:nvPr/>
          </p:nvSpPr>
          <p:spPr>
            <a:xfrm rot="15310801">
              <a:off x="3222484" y="644421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994F1A9-1985-ECBC-8018-2A2BD888CBEA}"/>
                </a:ext>
              </a:extLst>
            </p:cNvPr>
            <p:cNvSpPr/>
            <p:nvPr/>
          </p:nvSpPr>
          <p:spPr>
            <a:xfrm rot="6303000" flipH="1">
              <a:off x="7513502" y="647093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AE83CB8-06B1-DA57-8DBC-23D101692711}"/>
                </a:ext>
              </a:extLst>
            </p:cNvPr>
            <p:cNvSpPr/>
            <p:nvPr/>
          </p:nvSpPr>
          <p:spPr>
            <a:xfrm rot="6303000" flipH="1">
              <a:off x="7040165" y="647094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945B330-2C4A-16CC-B1ED-F33EA0DAC922}"/>
                </a:ext>
              </a:extLst>
            </p:cNvPr>
            <p:cNvSpPr/>
            <p:nvPr/>
          </p:nvSpPr>
          <p:spPr>
            <a:xfrm rot="6303000" flipH="1">
              <a:off x="6566788" y="6470950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7908D54B-FD78-FD32-3679-DAF8EE5380A9}"/>
                </a:ext>
              </a:extLst>
            </p:cNvPr>
            <p:cNvSpPr/>
            <p:nvPr/>
          </p:nvSpPr>
          <p:spPr>
            <a:xfrm rot="6303000" flipH="1">
              <a:off x="6093411" y="6470952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8D4946D-62E0-34C1-9167-C378BF2DC6B7}"/>
                </a:ext>
              </a:extLst>
            </p:cNvPr>
            <p:cNvSpPr/>
            <p:nvPr/>
          </p:nvSpPr>
          <p:spPr>
            <a:xfrm rot="6303000" flipH="1">
              <a:off x="5620116" y="647096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04044121-79D8-E182-30A9-E8909ECBA5D3}"/>
                </a:ext>
              </a:extLst>
            </p:cNvPr>
            <p:cNvSpPr/>
            <p:nvPr/>
          </p:nvSpPr>
          <p:spPr>
            <a:xfrm rot="6303000" flipH="1">
              <a:off x="5146739" y="647096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chemeClr val="accent6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C3C9BA73-A6AC-C679-AAA1-2BBC16D5D1FE}"/>
                </a:ext>
              </a:extLst>
            </p:cNvPr>
            <p:cNvSpPr/>
            <p:nvPr/>
          </p:nvSpPr>
          <p:spPr>
            <a:xfrm rot="6303000" flipH="1">
              <a:off x="4673362" y="6470969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2A541909-3743-D9FC-1821-CAD354D9E722}"/>
                </a:ext>
              </a:extLst>
            </p:cNvPr>
            <p:cNvSpPr/>
            <p:nvPr/>
          </p:nvSpPr>
          <p:spPr>
            <a:xfrm rot="6303000" flipH="1">
              <a:off x="4200024" y="6470982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272D52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A6F20E1C-F0A7-11D5-DA1F-5C31E571F497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5F0E352-166A-9A8E-4A77-A86E793793D8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F290EC2-CCA7-3565-A9B9-359537F764D5}"/>
                </a:ext>
              </a:extLst>
            </p:cNvPr>
            <p:cNvGrpSpPr/>
            <p:nvPr/>
          </p:nvGrpSpPr>
          <p:grpSpPr>
            <a:xfrm rot="5400000">
              <a:off x="8745185" y="3350162"/>
              <a:ext cx="3058772" cy="4253013"/>
              <a:chOff x="1221144" y="7360400"/>
              <a:chExt cx="2348539" cy="3265483"/>
            </a:xfrm>
          </p:grpSpPr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A2979475-5620-691E-AE37-11FDB4330B28}"/>
                  </a:ext>
                </a:extLst>
              </p:cNvPr>
              <p:cNvSpPr/>
              <p:nvPr/>
            </p:nvSpPr>
            <p:spPr>
              <a:xfrm rot="10003200">
                <a:off x="2089300" y="9526938"/>
                <a:ext cx="361707" cy="361707"/>
              </a:xfrm>
              <a:custGeom>
                <a:avLst/>
                <a:gdLst>
                  <a:gd name="connsiteX0" fmla="*/ 500978 w 500978"/>
                  <a:gd name="connsiteY0" fmla="*/ 250352 h 500704"/>
                  <a:gd name="connsiteX1" fmla="*/ 250489 w 500978"/>
                  <a:gd name="connsiteY1" fmla="*/ 500704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8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8" y="250352"/>
                    </a:moveTo>
                    <a:cubicBezTo>
                      <a:pt x="500978" y="388618"/>
                      <a:pt x="388830" y="500704"/>
                      <a:pt x="250489" y="500704"/>
                    </a:cubicBezTo>
                    <a:cubicBezTo>
                      <a:pt x="112148" y="500704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8" y="112087"/>
                      <a:pt x="500978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25FA513D-FDC4-BF08-75C1-9BC6AB64E3A9}"/>
                  </a:ext>
                </a:extLst>
              </p:cNvPr>
              <p:cNvSpPr/>
              <p:nvPr/>
            </p:nvSpPr>
            <p:spPr>
              <a:xfrm rot="10800000">
                <a:off x="2455234" y="8813599"/>
                <a:ext cx="727821" cy="363969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89 w 1001247"/>
                  <a:gd name="connsiteY1" fmla="*/ 0 h 500704"/>
                  <a:gd name="connsiteX2" fmla="*/ 0 w 1001247"/>
                  <a:gd name="connsiteY2" fmla="*/ 250352 h 500704"/>
                  <a:gd name="connsiteX3" fmla="*/ 250489 w 1001247"/>
                  <a:gd name="connsiteY3" fmla="*/ 500705 h 500704"/>
                  <a:gd name="connsiteX4" fmla="*/ 750758 w 1001247"/>
                  <a:gd name="connsiteY4" fmla="*/ 500705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7" y="0"/>
                      <a:pt x="0" y="112096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lnTo>
                      <a:pt x="750758" y="500705"/>
                    </a:lnTo>
                    <a:cubicBezTo>
                      <a:pt x="889091" y="500705"/>
                      <a:pt x="1001248" y="388609"/>
                      <a:pt x="1001248" y="250352"/>
                    </a:cubicBezTo>
                    <a:cubicBezTo>
                      <a:pt x="1001248" y="112096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36FC5533-30D8-9689-A0DB-E94A86C02775}"/>
                  </a:ext>
                </a:extLst>
              </p:cNvPr>
              <p:cNvSpPr/>
              <p:nvPr/>
            </p:nvSpPr>
            <p:spPr>
              <a:xfrm rot="10800000">
                <a:off x="2091614" y="7362221"/>
                <a:ext cx="364169" cy="362112"/>
              </a:xfrm>
              <a:prstGeom prst="ellipse">
                <a:avLst/>
              </a:pr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611A7F71-69B8-D4F1-1523-C485D41BE779}"/>
                  </a:ext>
                </a:extLst>
              </p:cNvPr>
              <p:cNvSpPr/>
              <p:nvPr/>
            </p:nvSpPr>
            <p:spPr>
              <a:xfrm rot="10800000">
                <a:off x="2091066" y="9899093"/>
                <a:ext cx="727820" cy="363969"/>
              </a:xfrm>
              <a:custGeom>
                <a:avLst/>
                <a:gdLst>
                  <a:gd name="connsiteX0" fmla="*/ 250489 w 1001246"/>
                  <a:gd name="connsiteY0" fmla="*/ 500705 h 500704"/>
                  <a:gd name="connsiteX1" fmla="*/ 750758 w 1001246"/>
                  <a:gd name="connsiteY1" fmla="*/ 500705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5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5"/>
                    </a:moveTo>
                    <a:lnTo>
                      <a:pt x="750758" y="500705"/>
                    </a:lnTo>
                    <a:cubicBezTo>
                      <a:pt x="889090" y="500705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AC49893F-3498-3D06-9041-F8C9AACE0CB6}"/>
                  </a:ext>
                </a:extLst>
              </p:cNvPr>
              <p:cNvSpPr/>
              <p:nvPr/>
            </p:nvSpPr>
            <p:spPr>
              <a:xfrm rot="9948600">
                <a:off x="3194150" y="91767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chemeClr val="accent1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0D2792E3-9FBE-8455-38FF-849E0839AA53}"/>
                  </a:ext>
                </a:extLst>
              </p:cNvPr>
              <p:cNvSpPr/>
              <p:nvPr/>
            </p:nvSpPr>
            <p:spPr>
              <a:xfrm rot="9938399">
                <a:off x="2455247" y="91779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A897C2D8-3A65-B1D5-17CB-7164B5C33614}"/>
                  </a:ext>
                </a:extLst>
              </p:cNvPr>
              <p:cNvSpPr/>
              <p:nvPr/>
            </p:nvSpPr>
            <p:spPr>
              <a:xfrm rot="9928800">
                <a:off x="2455299" y="917810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30D2FA0F-B9B4-0F3A-68DD-4E90D60B923D}"/>
                  </a:ext>
                </a:extLst>
              </p:cNvPr>
              <p:cNvSpPr/>
              <p:nvPr/>
            </p:nvSpPr>
            <p:spPr>
              <a:xfrm rot="9910801">
                <a:off x="2091628" y="917811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C624B0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47282895-9281-C497-5323-278C49AE2636}"/>
                  </a:ext>
                </a:extLst>
              </p:cNvPr>
              <p:cNvSpPr/>
              <p:nvPr/>
            </p:nvSpPr>
            <p:spPr>
              <a:xfrm rot="9913802">
                <a:off x="2455246" y="8450953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06CF5F12-BE1C-90AA-7238-CA6DAFF24EA6}"/>
                  </a:ext>
                </a:extLst>
              </p:cNvPr>
              <p:cNvGrpSpPr/>
              <p:nvPr/>
            </p:nvGrpSpPr>
            <p:grpSpPr>
              <a:xfrm>
                <a:off x="3205604" y="7727965"/>
                <a:ext cx="364079" cy="727837"/>
                <a:chOff x="3384030" y="768008"/>
                <a:chExt cx="552237" cy="1103988"/>
              </a:xfrm>
            </p:grpSpPr>
            <p:sp>
              <p:nvSpPr>
                <p:cNvPr id="137" name="Freeform 136">
                  <a:extLst>
                    <a:ext uri="{FF2B5EF4-FFF2-40B4-BE49-F238E27FC236}">
                      <a16:creationId xmlns:a16="http://schemas.microsoft.com/office/drawing/2014/main" id="{AC916147-4B14-777B-AB36-A35752D24269}"/>
                    </a:ext>
                  </a:extLst>
                </p:cNvPr>
                <p:cNvSpPr/>
                <p:nvPr/>
              </p:nvSpPr>
              <p:spPr>
                <a:xfrm rot="16200000">
                  <a:off x="3108250" y="1043980"/>
                  <a:ext cx="1103963" cy="552070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90 w 1001247"/>
                    <a:gd name="connsiteY1" fmla="*/ 0 h 500704"/>
                    <a:gd name="connsiteX2" fmla="*/ 0 w 1001247"/>
                    <a:gd name="connsiteY2" fmla="*/ 250352 h 500704"/>
                    <a:gd name="connsiteX3" fmla="*/ 250490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90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90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30CEBB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" name="Freeform 137">
                  <a:extLst>
                    <a:ext uri="{FF2B5EF4-FFF2-40B4-BE49-F238E27FC236}">
                      <a16:creationId xmlns:a16="http://schemas.microsoft.com/office/drawing/2014/main" id="{92CEEC48-E7E0-80A5-1D8E-A93FE37D5651}"/>
                    </a:ext>
                  </a:extLst>
                </p:cNvPr>
                <p:cNvSpPr/>
                <p:nvPr/>
              </p:nvSpPr>
              <p:spPr>
                <a:xfrm rot="15316798">
                  <a:off x="3383878" y="768160"/>
                  <a:ext cx="552373" cy="552070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5F249F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61D8AC5B-CF9A-C330-8ABF-DADE6ED5519D}"/>
                  </a:ext>
                </a:extLst>
              </p:cNvPr>
              <p:cNvSpPr/>
              <p:nvPr/>
            </p:nvSpPr>
            <p:spPr>
              <a:xfrm rot="9913802">
                <a:off x="2455224" y="808748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B2BD9EE9-28F5-87FA-3E14-CA42A8F00820}"/>
                  </a:ext>
                </a:extLst>
              </p:cNvPr>
              <p:cNvSpPr/>
              <p:nvPr/>
            </p:nvSpPr>
            <p:spPr>
              <a:xfrm rot="9910801">
                <a:off x="2091584" y="808779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chemeClr val="accent5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50C84210-23B9-745C-08E7-DE133B18E60F}"/>
                  </a:ext>
                </a:extLst>
              </p:cNvPr>
              <p:cNvSpPr/>
              <p:nvPr/>
            </p:nvSpPr>
            <p:spPr>
              <a:xfrm rot="9916798">
                <a:off x="2818865" y="77238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C5CB061-7D00-12EB-4CBE-EEA611D4CF5F}"/>
                  </a:ext>
                </a:extLst>
              </p:cNvPr>
              <p:cNvSpPr/>
              <p:nvPr/>
            </p:nvSpPr>
            <p:spPr>
              <a:xfrm rot="9913802">
                <a:off x="2455234" y="7724051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36890DC4-DDB3-D99F-EEE5-9B451DA3836D}"/>
                  </a:ext>
                </a:extLst>
              </p:cNvPr>
              <p:cNvSpPr/>
              <p:nvPr/>
            </p:nvSpPr>
            <p:spPr>
              <a:xfrm rot="9910801">
                <a:off x="2091577" y="77243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580854F6-799E-D923-B9F8-C7B8FD246CF0}"/>
                  </a:ext>
                </a:extLst>
              </p:cNvPr>
              <p:cNvSpPr/>
              <p:nvPr/>
            </p:nvSpPr>
            <p:spPr>
              <a:xfrm rot="9919801">
                <a:off x="3182499" y="736040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0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02929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C5CD8931-CF24-D67C-6F02-C8B0BD5A7BAA}"/>
                  </a:ext>
                </a:extLst>
              </p:cNvPr>
              <p:cNvSpPr/>
              <p:nvPr/>
            </p:nvSpPr>
            <p:spPr>
              <a:xfrm rot="9916798">
                <a:off x="2818867" y="73604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136F8153-40B6-C1F7-9BF1-FB3247C98C02}"/>
                  </a:ext>
                </a:extLst>
              </p:cNvPr>
              <p:cNvSpPr/>
              <p:nvPr/>
            </p:nvSpPr>
            <p:spPr>
              <a:xfrm rot="9913802">
                <a:off x="2455219" y="736061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E3D8C1F8-726C-EE75-0E58-83D868E961C0}"/>
                  </a:ext>
                </a:extLst>
              </p:cNvPr>
              <p:cNvSpPr/>
              <p:nvPr/>
            </p:nvSpPr>
            <p:spPr>
              <a:xfrm rot="9966000">
                <a:off x="3182493" y="954057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4059CF08-733F-828E-C261-820A5BA82470}"/>
                  </a:ext>
                </a:extLst>
              </p:cNvPr>
              <p:cNvSpPr/>
              <p:nvPr/>
            </p:nvSpPr>
            <p:spPr>
              <a:xfrm rot="894599" flipH="1">
                <a:off x="2800302" y="1026191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E8912A1F-7853-2C12-0643-9DF79C63FA6C}"/>
                  </a:ext>
                </a:extLst>
              </p:cNvPr>
              <p:cNvSpPr/>
              <p:nvPr/>
            </p:nvSpPr>
            <p:spPr>
              <a:xfrm rot="9893999">
                <a:off x="2434244" y="1026167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657C804B-DC84-C2C0-115B-9C81EFD2D081}"/>
                  </a:ext>
                </a:extLst>
              </p:cNvPr>
              <p:cNvSpPr/>
              <p:nvPr/>
            </p:nvSpPr>
            <p:spPr>
              <a:xfrm rot="9897000">
                <a:off x="2070633" y="1026155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F7264960-3353-4CDF-6E6E-A3E46BA8652C}"/>
                  </a:ext>
                </a:extLst>
              </p:cNvPr>
              <p:cNvSpPr/>
              <p:nvPr/>
            </p:nvSpPr>
            <p:spPr>
              <a:xfrm rot="9951600">
                <a:off x="3182527" y="84512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FA815792-6D1F-E93D-125E-EB427F1A7200}"/>
                  </a:ext>
                </a:extLst>
              </p:cNvPr>
              <p:cNvGrpSpPr/>
              <p:nvPr/>
            </p:nvGrpSpPr>
            <p:grpSpPr>
              <a:xfrm rot="10800000">
                <a:off x="2814231" y="9527714"/>
                <a:ext cx="364199" cy="727821"/>
                <a:chOff x="1178739" y="247716"/>
                <a:chExt cx="552420" cy="1103963"/>
              </a:xfrm>
            </p:grpSpPr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3B25D61F-9E11-AC93-9941-8C8980616FB1}"/>
                    </a:ext>
                  </a:extLst>
                </p:cNvPr>
                <p:cNvSpPr/>
                <p:nvPr/>
              </p:nvSpPr>
              <p:spPr>
                <a:xfrm rot="16200000">
                  <a:off x="903143" y="523663"/>
                  <a:ext cx="1103963" cy="552069"/>
                </a:xfrm>
                <a:custGeom>
                  <a:avLst/>
                  <a:gdLst>
                    <a:gd name="connsiteX0" fmla="*/ 250489 w 1001247"/>
                    <a:gd name="connsiteY0" fmla="*/ 500705 h 500704"/>
                    <a:gd name="connsiteX1" fmla="*/ 750758 w 1001247"/>
                    <a:gd name="connsiteY1" fmla="*/ 500705 h 500704"/>
                    <a:gd name="connsiteX2" fmla="*/ 1001248 w 1001247"/>
                    <a:gd name="connsiteY2" fmla="*/ 250352 h 500704"/>
                    <a:gd name="connsiteX3" fmla="*/ 750758 w 1001247"/>
                    <a:gd name="connsiteY3" fmla="*/ 0 h 500704"/>
                    <a:gd name="connsiteX4" fmla="*/ 250489 w 1001247"/>
                    <a:gd name="connsiteY4" fmla="*/ 0 h 500704"/>
                    <a:gd name="connsiteX5" fmla="*/ 0 w 1001247"/>
                    <a:gd name="connsiteY5" fmla="*/ 250352 h 500704"/>
                    <a:gd name="connsiteX6" fmla="*/ 250489 w 1001247"/>
                    <a:gd name="connsiteY6" fmla="*/ 500705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250489" y="500705"/>
                      </a:move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lnTo>
                        <a:pt x="250489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close/>
                    </a:path>
                  </a:pathLst>
                </a:custGeom>
                <a:solidFill>
                  <a:srgbClr val="9E0099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 135">
                  <a:extLst>
                    <a:ext uri="{FF2B5EF4-FFF2-40B4-BE49-F238E27FC236}">
                      <a16:creationId xmlns:a16="http://schemas.microsoft.com/office/drawing/2014/main" id="{585FDFF8-B87D-9CEA-4895-F6D87AE393B8}"/>
                    </a:ext>
                  </a:extLst>
                </p:cNvPr>
                <p:cNvSpPr/>
                <p:nvPr/>
              </p:nvSpPr>
              <p:spPr>
                <a:xfrm rot="11029800">
                  <a:off x="1178739" y="795493"/>
                  <a:ext cx="552374" cy="55206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7"/>
                        <a:pt x="112149" y="0"/>
                        <a:pt x="250490" y="0"/>
                      </a:cubicBezTo>
                      <a:cubicBezTo>
                        <a:pt x="388831" y="0"/>
                        <a:pt x="500979" y="112087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4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C2A8475A-B6B0-093F-7A53-651769440510}"/>
                  </a:ext>
                </a:extLst>
              </p:cNvPr>
              <p:cNvSpPr/>
              <p:nvPr/>
            </p:nvSpPr>
            <p:spPr>
              <a:xfrm rot="5629800">
                <a:off x="2455922" y="8813808"/>
                <a:ext cx="364169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6DA186EB-B7F6-6663-5D83-D05F736DA098}"/>
                  </a:ext>
                </a:extLst>
              </p:cNvPr>
              <p:cNvSpPr/>
              <p:nvPr/>
            </p:nvSpPr>
            <p:spPr>
              <a:xfrm rot="9893999">
                <a:off x="1221144" y="885474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EA2B6AE-D860-B793-B829-F1DAAF77D39E}"/>
                </a:ext>
              </a:extLst>
            </p:cNvPr>
            <p:cNvSpPr/>
            <p:nvPr/>
          </p:nvSpPr>
          <p:spPr>
            <a:xfrm rot="15316798">
              <a:off x="10970067" y="604082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798DE85-E2D7-06EF-879C-2F4F794C129F}"/>
                </a:ext>
              </a:extLst>
            </p:cNvPr>
            <p:cNvSpPr/>
            <p:nvPr/>
          </p:nvSpPr>
          <p:spPr>
            <a:xfrm rot="15313802">
              <a:off x="10970067" y="5557229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363822D-1E2E-6FC6-C4A9-70C2C97A0ACA}"/>
                </a:ext>
              </a:extLst>
            </p:cNvPr>
            <p:cNvGrpSpPr/>
            <p:nvPr/>
          </p:nvGrpSpPr>
          <p:grpSpPr>
            <a:xfrm rot="16200000">
              <a:off x="10714827" y="3228177"/>
              <a:ext cx="474157" cy="948594"/>
              <a:chOff x="6140405" y="767987"/>
              <a:chExt cx="552208" cy="1104743"/>
            </a:xfrm>
          </p:grpSpPr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37BA1186-4D07-1872-9AA2-891F2377403D}"/>
                  </a:ext>
                </a:extLst>
              </p:cNvPr>
              <p:cNvSpPr/>
              <p:nvPr/>
            </p:nvSpPr>
            <p:spPr>
              <a:xfrm rot="16200000">
                <a:off x="5864597" y="1044714"/>
                <a:ext cx="1103962" cy="552070"/>
              </a:xfrm>
              <a:custGeom>
                <a:avLst/>
                <a:gdLst>
                  <a:gd name="connsiteX0" fmla="*/ 250489 w 1001246"/>
                  <a:gd name="connsiteY0" fmla="*/ 500704 h 500704"/>
                  <a:gd name="connsiteX1" fmla="*/ 750758 w 1001246"/>
                  <a:gd name="connsiteY1" fmla="*/ 500704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4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4"/>
                    </a:move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89" y="500704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29078E5B-32AB-1B3E-D9D3-9DA742AC456B}"/>
                  </a:ext>
                </a:extLst>
              </p:cNvPr>
              <p:cNvSpPr/>
              <p:nvPr/>
            </p:nvSpPr>
            <p:spPr>
              <a:xfrm rot="15316798">
                <a:off x="6140253" y="768139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16DB120-21CB-B123-A418-C1BF9530C144}"/>
                </a:ext>
              </a:extLst>
            </p:cNvPr>
            <p:cNvSpPr/>
            <p:nvPr/>
          </p:nvSpPr>
          <p:spPr>
            <a:xfrm rot="15313802">
              <a:off x="10462292" y="298168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40BDA4-B597-3905-A58F-13C11A7D2622}"/>
                </a:ext>
              </a:extLst>
            </p:cNvPr>
            <p:cNvGrpSpPr/>
            <p:nvPr/>
          </p:nvGrpSpPr>
          <p:grpSpPr>
            <a:xfrm rot="16200000">
              <a:off x="11200603" y="4218504"/>
              <a:ext cx="474101" cy="947925"/>
              <a:chOff x="6691758" y="1319575"/>
              <a:chExt cx="552144" cy="1103963"/>
            </a:xfrm>
          </p:grpSpPr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234055F2-D5D7-1718-5285-148C314E425E}"/>
                  </a:ext>
                </a:extLst>
              </p:cNvPr>
              <p:cNvSpPr/>
              <p:nvPr/>
            </p:nvSpPr>
            <p:spPr>
              <a:xfrm rot="16200000">
                <a:off x="6415885" y="1595522"/>
                <a:ext cx="1103963" cy="552070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90 w 1001247"/>
                  <a:gd name="connsiteY1" fmla="*/ 0 h 500704"/>
                  <a:gd name="connsiteX2" fmla="*/ 0 w 1001247"/>
                  <a:gd name="connsiteY2" fmla="*/ 250352 h 500704"/>
                  <a:gd name="connsiteX3" fmla="*/ 250490 w 1001247"/>
                  <a:gd name="connsiteY3" fmla="*/ 500704 h 500704"/>
                  <a:gd name="connsiteX4" fmla="*/ 750758 w 1001247"/>
                  <a:gd name="connsiteY4" fmla="*/ 500704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90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90" y="500704"/>
                    </a:cubicBezTo>
                    <a:lnTo>
                      <a:pt x="750758" y="500704"/>
                    </a:lnTo>
                    <a:cubicBezTo>
                      <a:pt x="889091" y="500704"/>
                      <a:pt x="1001248" y="388609"/>
                      <a:pt x="1001248" y="250352"/>
                    </a:cubicBezTo>
                    <a:cubicBezTo>
                      <a:pt x="1001248" y="112095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FDDB9CE9-D9DF-99EC-7DBB-A3543741E1E1}"/>
                  </a:ext>
                </a:extLst>
              </p:cNvPr>
              <p:cNvSpPr/>
              <p:nvPr/>
            </p:nvSpPr>
            <p:spPr>
              <a:xfrm rot="15319801">
                <a:off x="6691606" y="1319745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096C79B-C2BE-1033-CE12-6A376E60DF89}"/>
                </a:ext>
              </a:extLst>
            </p:cNvPr>
            <p:cNvSpPr/>
            <p:nvPr/>
          </p:nvSpPr>
          <p:spPr>
            <a:xfrm rot="15316798">
              <a:off x="10966247" y="39523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002929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C5DC2F4-5652-DFA0-E6C3-4B082E660572}"/>
                </a:ext>
              </a:extLst>
            </p:cNvPr>
            <p:cNvSpPr/>
            <p:nvPr/>
          </p:nvSpPr>
          <p:spPr>
            <a:xfrm rot="15313802">
              <a:off x="10935675" y="298165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1C3FF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0A3C772-29C3-DD31-FCD6-931E177BAC27}"/>
                </a:ext>
              </a:extLst>
            </p:cNvPr>
            <p:cNvSpPr/>
            <p:nvPr/>
          </p:nvSpPr>
          <p:spPr>
            <a:xfrm rot="6196800" flipH="1">
              <a:off x="11912871" y="4429361"/>
              <a:ext cx="471093" cy="471093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1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D92D09-7FE0-AFB0-1593-52109C6D3B1B}"/>
                </a:ext>
              </a:extLst>
            </p:cNvPr>
            <p:cNvSpPr/>
            <p:nvPr/>
          </p:nvSpPr>
          <p:spPr>
            <a:xfrm rot="6294599" flipH="1">
              <a:off x="11912468" y="395565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F1E1F21-DD53-6B71-5DE8-CD65B1F2ADC7}"/>
                </a:ext>
              </a:extLst>
            </p:cNvPr>
            <p:cNvSpPr/>
            <p:nvPr/>
          </p:nvSpPr>
          <p:spPr>
            <a:xfrm rot="6297601" flipH="1">
              <a:off x="11913335" y="3481904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BA3C7A4-B447-1E4A-81F4-C331FB5B059E}"/>
                </a:ext>
              </a:extLst>
            </p:cNvPr>
            <p:cNvSpPr/>
            <p:nvPr/>
          </p:nvSpPr>
          <p:spPr>
            <a:xfrm rot="6300601" flipH="1">
              <a:off x="11914432" y="300820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1B50E84-D53B-5E38-37C4-630138857ECD}"/>
                </a:ext>
              </a:extLst>
            </p:cNvPr>
            <p:cNvGrpSpPr/>
            <p:nvPr/>
          </p:nvGrpSpPr>
          <p:grpSpPr>
            <a:xfrm rot="16200000">
              <a:off x="6814274" y="5747531"/>
              <a:ext cx="475359" cy="948833"/>
              <a:chOff x="7276894" y="1349774"/>
              <a:chExt cx="553609" cy="1105020"/>
            </a:xfrm>
          </p:grpSpPr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C8A4B538-2E9B-D29C-3CA6-0A1188EBB3BB}"/>
                  </a:ext>
                </a:extLst>
              </p:cNvPr>
              <p:cNvSpPr/>
              <p:nvPr/>
            </p:nvSpPr>
            <p:spPr>
              <a:xfrm rot="5400000" flipH="1">
                <a:off x="7002487" y="1625720"/>
                <a:ext cx="1103962" cy="552070"/>
              </a:xfrm>
              <a:custGeom>
                <a:avLst/>
                <a:gdLst>
                  <a:gd name="connsiteX0" fmla="*/ 750758 w 1001246"/>
                  <a:gd name="connsiteY0" fmla="*/ 0 h 500704"/>
                  <a:gd name="connsiteX1" fmla="*/ 250489 w 1001246"/>
                  <a:gd name="connsiteY1" fmla="*/ 0 h 500704"/>
                  <a:gd name="connsiteX2" fmla="*/ 0 w 1001246"/>
                  <a:gd name="connsiteY2" fmla="*/ 250352 h 500704"/>
                  <a:gd name="connsiteX3" fmla="*/ 250489 w 1001246"/>
                  <a:gd name="connsiteY3" fmla="*/ 500704 h 500704"/>
                  <a:gd name="connsiteX4" fmla="*/ 750758 w 1001246"/>
                  <a:gd name="connsiteY4" fmla="*/ 500704 h 500704"/>
                  <a:gd name="connsiteX5" fmla="*/ 1001247 w 1001246"/>
                  <a:gd name="connsiteY5" fmla="*/ 250352 h 500704"/>
                  <a:gd name="connsiteX6" fmla="*/ 750758 w 1001246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6" y="0"/>
                      <a:pt x="0" y="112095"/>
                      <a:pt x="0" y="250352"/>
                    </a:cubicBezTo>
                    <a:cubicBezTo>
                      <a:pt x="0" y="388609"/>
                      <a:pt x="112156" y="500704"/>
                      <a:pt x="250489" y="500704"/>
                    </a:cubicBez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9FCDACF9-34E6-0FB7-BB3A-FF8B5CF0647C}"/>
                  </a:ext>
                </a:extLst>
              </p:cNvPr>
              <p:cNvSpPr/>
              <p:nvPr/>
            </p:nvSpPr>
            <p:spPr>
              <a:xfrm rot="6291600" flipH="1">
                <a:off x="7276742" y="1902573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3 h 500704"/>
                  <a:gd name="connsiteX1" fmla="*/ 250490 w 500978"/>
                  <a:gd name="connsiteY1" fmla="*/ 500705 h 500704"/>
                  <a:gd name="connsiteX2" fmla="*/ 1 w 500978"/>
                  <a:gd name="connsiteY2" fmla="*/ 250353 h 500704"/>
                  <a:gd name="connsiteX3" fmla="*/ 250490 w 500978"/>
                  <a:gd name="connsiteY3" fmla="*/ 1 h 500704"/>
                  <a:gd name="connsiteX4" fmla="*/ 500979 w 500978"/>
                  <a:gd name="connsiteY4" fmla="*/ 250353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3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3"/>
                    </a:cubicBezTo>
                    <a:cubicBezTo>
                      <a:pt x="1" y="112087"/>
                      <a:pt x="112149" y="1"/>
                      <a:pt x="250490" y="1"/>
                    </a:cubicBezTo>
                    <a:cubicBezTo>
                      <a:pt x="388831" y="1"/>
                      <a:pt x="500979" y="112087"/>
                      <a:pt x="500979" y="250353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45CA47BD-BD4F-3C8D-41AA-2C2A0D85C968}"/>
                </a:ext>
              </a:extLst>
            </p:cNvPr>
            <p:cNvSpPr/>
            <p:nvPr/>
          </p:nvSpPr>
          <p:spPr>
            <a:xfrm rot="6297601" flipH="1">
              <a:off x="11439975" y="3481911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81385F8C-19F6-724D-FC24-A94CED6EEEB1}"/>
                </a:ext>
              </a:extLst>
            </p:cNvPr>
            <p:cNvSpPr/>
            <p:nvPr/>
          </p:nvSpPr>
          <p:spPr>
            <a:xfrm rot="15362401">
              <a:off x="10499185" y="508107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0154A834-EE1A-90E3-B5B5-ECFD55CD25E5}"/>
                </a:ext>
              </a:extLst>
            </p:cNvPr>
            <p:cNvSpPr/>
            <p:nvPr/>
          </p:nvSpPr>
          <p:spPr>
            <a:xfrm rot="15316798">
              <a:off x="7520754" y="553651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53945F24-449A-1052-A1AC-DE12288CA094}"/>
                </a:ext>
              </a:extLst>
            </p:cNvPr>
            <p:cNvSpPr/>
            <p:nvPr/>
          </p:nvSpPr>
          <p:spPr>
            <a:xfrm rot="15313802">
              <a:off x="9991771" y="4422928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55" name="Picture 154" descr="Background pattern&#10;&#10;Description automatically generated">
            <a:extLst>
              <a:ext uri="{FF2B5EF4-FFF2-40B4-BE49-F238E27FC236}">
                <a16:creationId xmlns:a16="http://schemas.microsoft.com/office/drawing/2014/main" id="{666F2D6C-9144-E1BB-1408-98F5FD45F3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935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G SKO23_Logo 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761633B-B474-4483-38B5-9192E2FDB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Picture 85" descr="Background pattern&#10;&#10;Description automatically generated">
            <a:extLst>
              <a:ext uri="{FF2B5EF4-FFF2-40B4-BE49-F238E27FC236}">
                <a16:creationId xmlns:a16="http://schemas.microsoft.com/office/drawing/2014/main" id="{0C3D9985-1FF9-BF00-B7CC-92090655B4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4" name="Graphic 83" hidden="1">
            <a:extLst>
              <a:ext uri="{FF2B5EF4-FFF2-40B4-BE49-F238E27FC236}">
                <a16:creationId xmlns:a16="http://schemas.microsoft.com/office/drawing/2014/main" id="{87BE6B62-8E2C-BB39-31A5-E56B4490B0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313064" y="-1197428"/>
            <a:ext cx="21381181" cy="9626799"/>
          </a:xfrm>
          <a:prstGeom prst="rect">
            <a:avLst/>
          </a:prstGeom>
        </p:spPr>
      </p:pic>
      <p:grpSp>
        <p:nvGrpSpPr>
          <p:cNvPr id="136" name="Graphic 74">
            <a:extLst>
              <a:ext uri="{FF2B5EF4-FFF2-40B4-BE49-F238E27FC236}">
                <a16:creationId xmlns:a16="http://schemas.microsoft.com/office/drawing/2014/main" id="{1E2466AE-CD56-05C7-82FA-908547C3FCAB}"/>
              </a:ext>
            </a:extLst>
          </p:cNvPr>
          <p:cNvGrpSpPr/>
          <p:nvPr/>
        </p:nvGrpSpPr>
        <p:grpSpPr>
          <a:xfrm>
            <a:off x="3603998" y="2189480"/>
            <a:ext cx="4984004" cy="2987040"/>
            <a:chOff x="420292" y="364490"/>
            <a:chExt cx="4934309" cy="2957257"/>
          </a:xfrm>
        </p:grpSpPr>
        <p:grpSp>
          <p:nvGrpSpPr>
            <p:cNvPr id="137" name="Graphic 74">
              <a:extLst>
                <a:ext uri="{FF2B5EF4-FFF2-40B4-BE49-F238E27FC236}">
                  <a16:creationId xmlns:a16="http://schemas.microsoft.com/office/drawing/2014/main" id="{3150412D-8703-B477-9A17-B19048880B54}"/>
                </a:ext>
              </a:extLst>
            </p:cNvPr>
            <p:cNvGrpSpPr/>
            <p:nvPr/>
          </p:nvGrpSpPr>
          <p:grpSpPr>
            <a:xfrm>
              <a:off x="1789710" y="364490"/>
              <a:ext cx="2196279" cy="399095"/>
              <a:chOff x="1789710" y="364490"/>
              <a:chExt cx="2196279" cy="399095"/>
            </a:xfrm>
            <a:solidFill>
              <a:srgbClr val="FFFFFF"/>
            </a:solidFill>
          </p:grpSpPr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B7FFFF48-77F7-8259-596A-9A73AF5333D7}"/>
                  </a:ext>
                </a:extLst>
              </p:cNvPr>
              <p:cNvSpPr/>
              <p:nvPr/>
            </p:nvSpPr>
            <p:spPr>
              <a:xfrm>
                <a:off x="1789710" y="366303"/>
                <a:ext cx="294398" cy="395670"/>
              </a:xfrm>
              <a:custGeom>
                <a:avLst/>
                <a:gdLst>
                  <a:gd name="connsiteX0" fmla="*/ 202 w 294398"/>
                  <a:gd name="connsiteY0" fmla="*/ 25989 h 395670"/>
                  <a:gd name="connsiteX1" fmla="*/ 7673 w 294398"/>
                  <a:gd name="connsiteY1" fmla="*/ 7454 h 395670"/>
                  <a:gd name="connsiteX2" fmla="*/ 26653 w 294398"/>
                  <a:gd name="connsiteY2" fmla="*/ 0 h 395670"/>
                  <a:gd name="connsiteX3" fmla="*/ 157699 w 294398"/>
                  <a:gd name="connsiteY3" fmla="*/ 0 h 395670"/>
                  <a:gd name="connsiteX4" fmla="*/ 245534 w 294398"/>
                  <a:gd name="connsiteY4" fmla="*/ 30421 h 395670"/>
                  <a:gd name="connsiteX5" fmla="*/ 280870 w 294398"/>
                  <a:gd name="connsiteY5" fmla="*/ 106573 h 395670"/>
                  <a:gd name="connsiteX6" fmla="*/ 262496 w 294398"/>
                  <a:gd name="connsiteY6" fmla="*/ 159961 h 395670"/>
                  <a:gd name="connsiteX7" fmla="*/ 219890 w 294398"/>
                  <a:gd name="connsiteY7" fmla="*/ 190986 h 395670"/>
                  <a:gd name="connsiteX8" fmla="*/ 273399 w 294398"/>
                  <a:gd name="connsiteY8" fmla="*/ 225033 h 395670"/>
                  <a:gd name="connsiteX9" fmla="*/ 294399 w 294398"/>
                  <a:gd name="connsiteY9" fmla="*/ 286277 h 395670"/>
                  <a:gd name="connsiteX10" fmla="*/ 259265 w 294398"/>
                  <a:gd name="connsiteY10" fmla="*/ 363840 h 395670"/>
                  <a:gd name="connsiteX11" fmla="*/ 167189 w 294398"/>
                  <a:gd name="connsiteY11" fmla="*/ 395671 h 395670"/>
                  <a:gd name="connsiteX12" fmla="*/ 26451 w 294398"/>
                  <a:gd name="connsiteY12" fmla="*/ 395671 h 395670"/>
                  <a:gd name="connsiteX13" fmla="*/ 7471 w 294398"/>
                  <a:gd name="connsiteY13" fmla="*/ 388217 h 395670"/>
                  <a:gd name="connsiteX14" fmla="*/ 0 w 294398"/>
                  <a:gd name="connsiteY14" fmla="*/ 369279 h 395670"/>
                  <a:gd name="connsiteX15" fmla="*/ 0 w 294398"/>
                  <a:gd name="connsiteY15" fmla="*/ 25989 h 395670"/>
                  <a:gd name="connsiteX16" fmla="*/ 56134 w 294398"/>
                  <a:gd name="connsiteY16" fmla="*/ 49560 h 395670"/>
                  <a:gd name="connsiteX17" fmla="*/ 56134 w 294398"/>
                  <a:gd name="connsiteY17" fmla="*/ 170034 h 395670"/>
                  <a:gd name="connsiteX18" fmla="*/ 152045 w 294398"/>
                  <a:gd name="connsiteY18" fmla="*/ 170034 h 395670"/>
                  <a:gd name="connsiteX19" fmla="*/ 202525 w 294398"/>
                  <a:gd name="connsiteY19" fmla="*/ 152909 h 395670"/>
                  <a:gd name="connsiteX20" fmla="*/ 222717 w 294398"/>
                  <a:gd name="connsiteY20" fmla="*/ 110200 h 395670"/>
                  <a:gd name="connsiteX21" fmla="*/ 202122 w 294398"/>
                  <a:gd name="connsiteY21" fmla="*/ 67087 h 395670"/>
                  <a:gd name="connsiteX22" fmla="*/ 151238 w 294398"/>
                  <a:gd name="connsiteY22" fmla="*/ 49560 h 395670"/>
                  <a:gd name="connsiteX23" fmla="*/ 55932 w 294398"/>
                  <a:gd name="connsiteY23" fmla="*/ 49560 h 395670"/>
                  <a:gd name="connsiteX24" fmla="*/ 56134 w 294398"/>
                  <a:gd name="connsiteY24" fmla="*/ 217176 h 395670"/>
                  <a:gd name="connsiteX25" fmla="*/ 56134 w 294398"/>
                  <a:gd name="connsiteY25" fmla="*/ 345910 h 395670"/>
                  <a:gd name="connsiteX26" fmla="*/ 160930 w 294398"/>
                  <a:gd name="connsiteY26" fmla="*/ 345910 h 395670"/>
                  <a:gd name="connsiteX27" fmla="*/ 214439 w 294398"/>
                  <a:gd name="connsiteY27" fmla="*/ 327375 h 395670"/>
                  <a:gd name="connsiteX28" fmla="*/ 236044 w 294398"/>
                  <a:gd name="connsiteY28" fmla="*/ 281644 h 395670"/>
                  <a:gd name="connsiteX29" fmla="*/ 214439 w 294398"/>
                  <a:gd name="connsiteY29" fmla="*/ 235710 h 395670"/>
                  <a:gd name="connsiteX30" fmla="*/ 160930 w 294398"/>
                  <a:gd name="connsiteY30" fmla="*/ 217377 h 395670"/>
                  <a:gd name="connsiteX31" fmla="*/ 56134 w 294398"/>
                  <a:gd name="connsiteY31" fmla="*/ 217377 h 39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94398" h="395670">
                    <a:moveTo>
                      <a:pt x="202" y="25989"/>
                    </a:moveTo>
                    <a:cubicBezTo>
                      <a:pt x="202" y="18534"/>
                      <a:pt x="2625" y="12289"/>
                      <a:pt x="7673" y="7454"/>
                    </a:cubicBezTo>
                    <a:cubicBezTo>
                      <a:pt x="12721" y="2619"/>
                      <a:pt x="18980" y="0"/>
                      <a:pt x="26653" y="0"/>
                    </a:cubicBezTo>
                    <a:lnTo>
                      <a:pt x="157699" y="0"/>
                    </a:lnTo>
                    <a:cubicBezTo>
                      <a:pt x="192631" y="0"/>
                      <a:pt x="221910" y="10073"/>
                      <a:pt x="245534" y="30421"/>
                    </a:cubicBezTo>
                    <a:cubicBezTo>
                      <a:pt x="269159" y="50768"/>
                      <a:pt x="280870" y="76153"/>
                      <a:pt x="280870" y="106573"/>
                    </a:cubicBezTo>
                    <a:cubicBezTo>
                      <a:pt x="280870" y="127928"/>
                      <a:pt x="274813" y="145657"/>
                      <a:pt x="262496" y="159961"/>
                    </a:cubicBezTo>
                    <a:cubicBezTo>
                      <a:pt x="250380" y="174264"/>
                      <a:pt x="236044" y="184539"/>
                      <a:pt x="219890" y="190986"/>
                    </a:cubicBezTo>
                    <a:cubicBezTo>
                      <a:pt x="241496" y="197433"/>
                      <a:pt x="259265" y="208714"/>
                      <a:pt x="273399" y="225033"/>
                    </a:cubicBezTo>
                    <a:cubicBezTo>
                      <a:pt x="287534" y="241351"/>
                      <a:pt x="294399" y="261699"/>
                      <a:pt x="294399" y="286277"/>
                    </a:cubicBezTo>
                    <a:cubicBezTo>
                      <a:pt x="294399" y="316698"/>
                      <a:pt x="282687" y="342485"/>
                      <a:pt x="259265" y="363840"/>
                    </a:cubicBezTo>
                    <a:cubicBezTo>
                      <a:pt x="235842" y="384993"/>
                      <a:pt x="205150" y="395671"/>
                      <a:pt x="167189" y="395671"/>
                    </a:cubicBezTo>
                    <a:lnTo>
                      <a:pt x="26451" y="395671"/>
                    </a:lnTo>
                    <a:cubicBezTo>
                      <a:pt x="18779" y="395671"/>
                      <a:pt x="12519" y="393253"/>
                      <a:pt x="7471" y="388217"/>
                    </a:cubicBezTo>
                    <a:cubicBezTo>
                      <a:pt x="2423" y="383180"/>
                      <a:pt x="0" y="376935"/>
                      <a:pt x="0" y="369279"/>
                    </a:cubicBezTo>
                    <a:lnTo>
                      <a:pt x="0" y="25989"/>
                    </a:lnTo>
                    <a:close/>
                    <a:moveTo>
                      <a:pt x="56134" y="49560"/>
                    </a:moveTo>
                    <a:lnTo>
                      <a:pt x="56134" y="170034"/>
                    </a:lnTo>
                    <a:lnTo>
                      <a:pt x="152045" y="170034"/>
                    </a:lnTo>
                    <a:cubicBezTo>
                      <a:pt x="172237" y="170034"/>
                      <a:pt x="188997" y="164393"/>
                      <a:pt x="202525" y="152909"/>
                    </a:cubicBezTo>
                    <a:cubicBezTo>
                      <a:pt x="216054" y="141628"/>
                      <a:pt x="222717" y="127324"/>
                      <a:pt x="222717" y="110200"/>
                    </a:cubicBezTo>
                    <a:cubicBezTo>
                      <a:pt x="222717" y="93075"/>
                      <a:pt x="215852" y="78772"/>
                      <a:pt x="202122" y="67087"/>
                    </a:cubicBezTo>
                    <a:cubicBezTo>
                      <a:pt x="188391" y="55402"/>
                      <a:pt x="171430" y="49560"/>
                      <a:pt x="151238" y="49560"/>
                    </a:cubicBezTo>
                    <a:lnTo>
                      <a:pt x="55932" y="49560"/>
                    </a:lnTo>
                    <a:close/>
                    <a:moveTo>
                      <a:pt x="56134" y="217176"/>
                    </a:moveTo>
                    <a:lnTo>
                      <a:pt x="56134" y="345910"/>
                    </a:lnTo>
                    <a:lnTo>
                      <a:pt x="160930" y="345910"/>
                    </a:lnTo>
                    <a:cubicBezTo>
                      <a:pt x="182131" y="345910"/>
                      <a:pt x="199900" y="339665"/>
                      <a:pt x="214439" y="327375"/>
                    </a:cubicBezTo>
                    <a:cubicBezTo>
                      <a:pt x="228775" y="315086"/>
                      <a:pt x="236044" y="299775"/>
                      <a:pt x="236044" y="281644"/>
                    </a:cubicBezTo>
                    <a:cubicBezTo>
                      <a:pt x="236044" y="263512"/>
                      <a:pt x="228775" y="247999"/>
                      <a:pt x="214439" y="235710"/>
                    </a:cubicBezTo>
                    <a:cubicBezTo>
                      <a:pt x="200102" y="223421"/>
                      <a:pt x="182333" y="217377"/>
                      <a:pt x="160930" y="217377"/>
                    </a:cubicBezTo>
                    <a:lnTo>
                      <a:pt x="56134" y="217377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EE6E10D8-D7F6-5868-F0F8-D7980A645A5D}"/>
                  </a:ext>
                </a:extLst>
              </p:cNvPr>
              <p:cNvSpPr/>
              <p:nvPr/>
            </p:nvSpPr>
            <p:spPr>
              <a:xfrm>
                <a:off x="2230501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4 w 257447"/>
                  <a:gd name="connsiteY4" fmla="*/ 7454 h 396476"/>
                  <a:gd name="connsiteX5" fmla="*/ 257246 w 257447"/>
                  <a:gd name="connsiteY5" fmla="*/ 26593 h 396476"/>
                  <a:gd name="connsiteX6" fmla="*/ 249774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6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6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8" y="2418"/>
                      <a:pt x="249774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4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4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6" y="351349"/>
                    </a:cubicBezTo>
                    <a:cubicBezTo>
                      <a:pt x="254822" y="356386"/>
                      <a:pt x="257448" y="362631"/>
                      <a:pt x="257448" y="370488"/>
                    </a:cubicBezTo>
                    <a:cubicBezTo>
                      <a:pt x="257448" y="378345"/>
                      <a:pt x="254822" y="384389"/>
                      <a:pt x="249976" y="389224"/>
                    </a:cubicBezTo>
                    <a:cubicBezTo>
                      <a:pt x="244928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BB2B4054-439F-1ECD-E94D-6DE73BBC065D}"/>
                  </a:ext>
                </a:extLst>
              </p:cNvPr>
              <p:cNvSpPr/>
              <p:nvPr/>
            </p:nvSpPr>
            <p:spPr>
              <a:xfrm>
                <a:off x="2785174" y="365698"/>
                <a:ext cx="308129" cy="397886"/>
              </a:xfrm>
              <a:custGeom>
                <a:avLst/>
                <a:gdLst>
                  <a:gd name="connsiteX0" fmla="*/ 182333 w 308129"/>
                  <a:gd name="connsiteY0" fmla="*/ 52582 h 397886"/>
                  <a:gd name="connsiteX1" fmla="*/ 182333 w 308129"/>
                  <a:gd name="connsiteY1" fmla="*/ 370085 h 397886"/>
                  <a:gd name="connsiteX2" fmla="*/ 174257 w 308129"/>
                  <a:gd name="connsiteY2" fmla="*/ 390030 h 397886"/>
                  <a:gd name="connsiteX3" fmla="*/ 153863 w 308129"/>
                  <a:gd name="connsiteY3" fmla="*/ 397887 h 397886"/>
                  <a:gd name="connsiteX4" fmla="*/ 133873 w 308129"/>
                  <a:gd name="connsiteY4" fmla="*/ 390030 h 397886"/>
                  <a:gd name="connsiteX5" fmla="*/ 125998 w 308129"/>
                  <a:gd name="connsiteY5" fmla="*/ 370085 h 397886"/>
                  <a:gd name="connsiteX6" fmla="*/ 125998 w 308129"/>
                  <a:gd name="connsiteY6" fmla="*/ 52582 h 397886"/>
                  <a:gd name="connsiteX7" fmla="*/ 26048 w 308129"/>
                  <a:gd name="connsiteY7" fmla="*/ 52582 h 397886"/>
                  <a:gd name="connsiteX8" fmla="*/ 7269 w 308129"/>
                  <a:gd name="connsiteY8" fmla="*/ 45329 h 397886"/>
                  <a:gd name="connsiteX9" fmla="*/ 0 w 308129"/>
                  <a:gd name="connsiteY9" fmla="*/ 25989 h 397886"/>
                  <a:gd name="connsiteX10" fmla="*/ 7269 w 308129"/>
                  <a:gd name="connsiteY10" fmla="*/ 7253 h 397886"/>
                  <a:gd name="connsiteX11" fmla="*/ 26048 w 308129"/>
                  <a:gd name="connsiteY11" fmla="*/ 0 h 397886"/>
                  <a:gd name="connsiteX12" fmla="*/ 282082 w 308129"/>
                  <a:gd name="connsiteY12" fmla="*/ 0 h 397886"/>
                  <a:gd name="connsiteX13" fmla="*/ 300860 w 308129"/>
                  <a:gd name="connsiteY13" fmla="*/ 7253 h 397886"/>
                  <a:gd name="connsiteX14" fmla="*/ 308129 w 308129"/>
                  <a:gd name="connsiteY14" fmla="*/ 26593 h 397886"/>
                  <a:gd name="connsiteX15" fmla="*/ 300860 w 308129"/>
                  <a:gd name="connsiteY15" fmla="*/ 45329 h 397886"/>
                  <a:gd name="connsiteX16" fmla="*/ 282082 w 308129"/>
                  <a:gd name="connsiteY16" fmla="*/ 52582 h 397886"/>
                  <a:gd name="connsiteX17" fmla="*/ 182131 w 308129"/>
                  <a:gd name="connsiteY17" fmla="*/ 52582 h 3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129" h="397886">
                    <a:moveTo>
                      <a:pt x="182333" y="52582"/>
                    </a:moveTo>
                    <a:lnTo>
                      <a:pt x="182333" y="370085"/>
                    </a:lnTo>
                    <a:cubicBezTo>
                      <a:pt x="182333" y="378144"/>
                      <a:pt x="179708" y="384792"/>
                      <a:pt x="174257" y="390030"/>
                    </a:cubicBezTo>
                    <a:cubicBezTo>
                      <a:pt x="169007" y="395268"/>
                      <a:pt x="162141" y="397887"/>
                      <a:pt x="153863" y="397887"/>
                    </a:cubicBezTo>
                    <a:cubicBezTo>
                      <a:pt x="145584" y="397887"/>
                      <a:pt x="139123" y="395268"/>
                      <a:pt x="133873" y="390030"/>
                    </a:cubicBezTo>
                    <a:cubicBezTo>
                      <a:pt x="128623" y="384792"/>
                      <a:pt x="125998" y="378144"/>
                      <a:pt x="125998" y="370085"/>
                    </a:cubicBezTo>
                    <a:lnTo>
                      <a:pt x="125998" y="52582"/>
                    </a:lnTo>
                    <a:lnTo>
                      <a:pt x="26048" y="52582"/>
                    </a:lnTo>
                    <a:cubicBezTo>
                      <a:pt x="18375" y="52582"/>
                      <a:pt x="12115" y="50164"/>
                      <a:pt x="7269" y="45329"/>
                    </a:cubicBezTo>
                    <a:cubicBezTo>
                      <a:pt x="2423" y="40494"/>
                      <a:pt x="0" y="34047"/>
                      <a:pt x="0" y="25989"/>
                    </a:cubicBezTo>
                    <a:cubicBezTo>
                      <a:pt x="0" y="17930"/>
                      <a:pt x="2423" y="12088"/>
                      <a:pt x="7269" y="7253"/>
                    </a:cubicBezTo>
                    <a:cubicBezTo>
                      <a:pt x="12115" y="2418"/>
                      <a:pt x="18375" y="0"/>
                      <a:pt x="26048" y="0"/>
                    </a:cubicBezTo>
                    <a:lnTo>
                      <a:pt x="282082" y="0"/>
                    </a:lnTo>
                    <a:cubicBezTo>
                      <a:pt x="289755" y="0"/>
                      <a:pt x="296014" y="2418"/>
                      <a:pt x="300860" y="7253"/>
                    </a:cubicBezTo>
                    <a:cubicBezTo>
                      <a:pt x="305706" y="12088"/>
                      <a:pt x="308129" y="18534"/>
                      <a:pt x="308129" y="26593"/>
                    </a:cubicBezTo>
                    <a:cubicBezTo>
                      <a:pt x="308129" y="34651"/>
                      <a:pt x="305706" y="40494"/>
                      <a:pt x="300860" y="45329"/>
                    </a:cubicBezTo>
                    <a:cubicBezTo>
                      <a:pt x="296014" y="50164"/>
                      <a:pt x="289755" y="52582"/>
                      <a:pt x="282082" y="52582"/>
                    </a:cubicBezTo>
                    <a:lnTo>
                      <a:pt x="182131" y="52582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5EE22B56-1251-306E-72EE-8B09479398B9}"/>
                  </a:ext>
                </a:extLst>
              </p:cNvPr>
              <p:cNvSpPr/>
              <p:nvPr/>
            </p:nvSpPr>
            <p:spPr>
              <a:xfrm>
                <a:off x="3220715" y="364490"/>
                <a:ext cx="333773" cy="399095"/>
              </a:xfrm>
              <a:custGeom>
                <a:avLst/>
                <a:gdLst>
                  <a:gd name="connsiteX0" fmla="*/ 277437 w 333773"/>
                  <a:gd name="connsiteY0" fmla="*/ 223220 h 399095"/>
                  <a:gd name="connsiteX1" fmla="*/ 56739 w 333773"/>
                  <a:gd name="connsiteY1" fmla="*/ 223220 h 399095"/>
                  <a:gd name="connsiteX2" fmla="*/ 56739 w 333773"/>
                  <a:gd name="connsiteY2" fmla="*/ 371294 h 399095"/>
                  <a:gd name="connsiteX3" fmla="*/ 48663 w 333773"/>
                  <a:gd name="connsiteY3" fmla="*/ 391239 h 399095"/>
                  <a:gd name="connsiteX4" fmla="*/ 28269 w 333773"/>
                  <a:gd name="connsiteY4" fmla="*/ 399096 h 399095"/>
                  <a:gd name="connsiteX5" fmla="*/ 8077 w 333773"/>
                  <a:gd name="connsiteY5" fmla="*/ 391239 h 399095"/>
                  <a:gd name="connsiteX6" fmla="*/ 0 w 333773"/>
                  <a:gd name="connsiteY6" fmla="*/ 371294 h 399095"/>
                  <a:gd name="connsiteX7" fmla="*/ 0 w 333773"/>
                  <a:gd name="connsiteY7" fmla="*/ 27802 h 399095"/>
                  <a:gd name="connsiteX8" fmla="*/ 8077 w 333773"/>
                  <a:gd name="connsiteY8" fmla="*/ 7857 h 399095"/>
                  <a:gd name="connsiteX9" fmla="*/ 28269 w 333773"/>
                  <a:gd name="connsiteY9" fmla="*/ 0 h 399095"/>
                  <a:gd name="connsiteX10" fmla="*/ 48663 w 333773"/>
                  <a:gd name="connsiteY10" fmla="*/ 7857 h 399095"/>
                  <a:gd name="connsiteX11" fmla="*/ 56739 w 333773"/>
                  <a:gd name="connsiteY11" fmla="*/ 27802 h 399095"/>
                  <a:gd name="connsiteX12" fmla="*/ 56739 w 333773"/>
                  <a:gd name="connsiteY12" fmla="*/ 170638 h 399095"/>
                  <a:gd name="connsiteX13" fmla="*/ 277437 w 333773"/>
                  <a:gd name="connsiteY13" fmla="*/ 170638 h 399095"/>
                  <a:gd name="connsiteX14" fmla="*/ 277437 w 333773"/>
                  <a:gd name="connsiteY14" fmla="*/ 27802 h 399095"/>
                  <a:gd name="connsiteX15" fmla="*/ 285313 w 333773"/>
                  <a:gd name="connsiteY15" fmla="*/ 7857 h 399095"/>
                  <a:gd name="connsiteX16" fmla="*/ 305302 w 333773"/>
                  <a:gd name="connsiteY16" fmla="*/ 0 h 399095"/>
                  <a:gd name="connsiteX17" fmla="*/ 325696 w 333773"/>
                  <a:gd name="connsiteY17" fmla="*/ 7857 h 399095"/>
                  <a:gd name="connsiteX18" fmla="*/ 333773 w 333773"/>
                  <a:gd name="connsiteY18" fmla="*/ 27802 h 399095"/>
                  <a:gd name="connsiteX19" fmla="*/ 333773 w 333773"/>
                  <a:gd name="connsiteY19" fmla="*/ 371294 h 399095"/>
                  <a:gd name="connsiteX20" fmla="*/ 325898 w 333773"/>
                  <a:gd name="connsiteY20" fmla="*/ 391239 h 399095"/>
                  <a:gd name="connsiteX21" fmla="*/ 305908 w 333773"/>
                  <a:gd name="connsiteY21" fmla="*/ 399096 h 399095"/>
                  <a:gd name="connsiteX22" fmla="*/ 285514 w 333773"/>
                  <a:gd name="connsiteY22" fmla="*/ 391239 h 399095"/>
                  <a:gd name="connsiteX23" fmla="*/ 277437 w 333773"/>
                  <a:gd name="connsiteY23" fmla="*/ 371294 h 399095"/>
                  <a:gd name="connsiteX24" fmla="*/ 277437 w 333773"/>
                  <a:gd name="connsiteY24" fmla="*/ 223220 h 3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33773" h="399095">
                    <a:moveTo>
                      <a:pt x="277437" y="223220"/>
                    </a:moveTo>
                    <a:lnTo>
                      <a:pt x="56739" y="223220"/>
                    </a:lnTo>
                    <a:lnTo>
                      <a:pt x="56739" y="371294"/>
                    </a:lnTo>
                    <a:cubicBezTo>
                      <a:pt x="56739" y="379353"/>
                      <a:pt x="54114" y="386001"/>
                      <a:pt x="48663" y="391239"/>
                    </a:cubicBezTo>
                    <a:cubicBezTo>
                      <a:pt x="43413" y="396477"/>
                      <a:pt x="36547" y="399096"/>
                      <a:pt x="28269" y="399096"/>
                    </a:cubicBezTo>
                    <a:cubicBezTo>
                      <a:pt x="19990" y="399096"/>
                      <a:pt x="13529" y="396477"/>
                      <a:pt x="8077" y="391239"/>
                    </a:cubicBezTo>
                    <a:cubicBezTo>
                      <a:pt x="2827" y="386001"/>
                      <a:pt x="0" y="379353"/>
                      <a:pt x="0" y="371294"/>
                    </a:cubicBezTo>
                    <a:lnTo>
                      <a:pt x="0" y="27802"/>
                    </a:lnTo>
                    <a:cubicBezTo>
                      <a:pt x="0" y="19743"/>
                      <a:pt x="2625" y="13095"/>
                      <a:pt x="8077" y="7857"/>
                    </a:cubicBezTo>
                    <a:cubicBezTo>
                      <a:pt x="13327" y="2619"/>
                      <a:pt x="20192" y="0"/>
                      <a:pt x="28269" y="0"/>
                    </a:cubicBezTo>
                    <a:cubicBezTo>
                      <a:pt x="36346" y="0"/>
                      <a:pt x="43413" y="2619"/>
                      <a:pt x="48663" y="7857"/>
                    </a:cubicBezTo>
                    <a:cubicBezTo>
                      <a:pt x="53913" y="13095"/>
                      <a:pt x="56739" y="19743"/>
                      <a:pt x="56739" y="27802"/>
                    </a:cubicBezTo>
                    <a:lnTo>
                      <a:pt x="56739" y="170638"/>
                    </a:lnTo>
                    <a:lnTo>
                      <a:pt x="277437" y="170638"/>
                    </a:lnTo>
                    <a:lnTo>
                      <a:pt x="277437" y="27802"/>
                    </a:lnTo>
                    <a:cubicBezTo>
                      <a:pt x="277437" y="19743"/>
                      <a:pt x="280062" y="13095"/>
                      <a:pt x="285313" y="7857"/>
                    </a:cubicBezTo>
                    <a:cubicBezTo>
                      <a:pt x="290562" y="2619"/>
                      <a:pt x="297226" y="0"/>
                      <a:pt x="305302" y="0"/>
                    </a:cubicBezTo>
                    <a:cubicBezTo>
                      <a:pt x="313379" y="0"/>
                      <a:pt x="320446" y="2619"/>
                      <a:pt x="325696" y="7857"/>
                    </a:cubicBezTo>
                    <a:cubicBezTo>
                      <a:pt x="330946" y="13095"/>
                      <a:pt x="333773" y="19743"/>
                      <a:pt x="333773" y="27802"/>
                    </a:cubicBezTo>
                    <a:lnTo>
                      <a:pt x="333773" y="371294"/>
                    </a:lnTo>
                    <a:cubicBezTo>
                      <a:pt x="333773" y="379353"/>
                      <a:pt x="331148" y="386001"/>
                      <a:pt x="325898" y="391239"/>
                    </a:cubicBezTo>
                    <a:cubicBezTo>
                      <a:pt x="320648" y="396477"/>
                      <a:pt x="313985" y="399096"/>
                      <a:pt x="305908" y="399096"/>
                    </a:cubicBezTo>
                    <a:cubicBezTo>
                      <a:pt x="297831" y="399096"/>
                      <a:pt x="290764" y="396477"/>
                      <a:pt x="285514" y="391239"/>
                    </a:cubicBezTo>
                    <a:cubicBezTo>
                      <a:pt x="280265" y="386001"/>
                      <a:pt x="277437" y="379353"/>
                      <a:pt x="277437" y="371294"/>
                    </a:cubicBezTo>
                    <a:lnTo>
                      <a:pt x="277437" y="223220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FAD3E073-F711-555E-CD39-2FCD4AA22262}"/>
                  </a:ext>
                </a:extLst>
              </p:cNvPr>
              <p:cNvSpPr/>
              <p:nvPr/>
            </p:nvSpPr>
            <p:spPr>
              <a:xfrm>
                <a:off x="3728543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5 w 257447"/>
                  <a:gd name="connsiteY4" fmla="*/ 7454 h 396476"/>
                  <a:gd name="connsiteX5" fmla="*/ 257246 w 257447"/>
                  <a:gd name="connsiteY5" fmla="*/ 26593 h 396476"/>
                  <a:gd name="connsiteX6" fmla="*/ 249775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7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7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9" y="2418"/>
                      <a:pt x="249775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5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5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7" y="351349"/>
                    </a:cubicBezTo>
                    <a:cubicBezTo>
                      <a:pt x="254823" y="356386"/>
                      <a:pt x="257448" y="362631"/>
                      <a:pt x="257448" y="370488"/>
                    </a:cubicBezTo>
                    <a:cubicBezTo>
                      <a:pt x="257448" y="378345"/>
                      <a:pt x="254823" y="384389"/>
                      <a:pt x="249977" y="389224"/>
                    </a:cubicBezTo>
                    <a:cubicBezTo>
                      <a:pt x="244929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8" name="Graphic 74">
              <a:extLst>
                <a:ext uri="{FF2B5EF4-FFF2-40B4-BE49-F238E27FC236}">
                  <a16:creationId xmlns:a16="http://schemas.microsoft.com/office/drawing/2014/main" id="{18761448-EED3-836A-52E1-95E3AAF32AD2}"/>
                </a:ext>
              </a:extLst>
            </p:cNvPr>
            <p:cNvGrpSpPr/>
            <p:nvPr/>
          </p:nvGrpSpPr>
          <p:grpSpPr>
            <a:xfrm>
              <a:off x="423724" y="930799"/>
              <a:ext cx="4928454" cy="1710611"/>
              <a:chOff x="423724" y="930799"/>
              <a:chExt cx="4928454" cy="1710611"/>
            </a:xfrm>
          </p:grpSpPr>
          <p:grpSp>
            <p:nvGrpSpPr>
              <p:cNvPr id="168" name="Graphic 74">
                <a:extLst>
                  <a:ext uri="{FF2B5EF4-FFF2-40B4-BE49-F238E27FC236}">
                    <a16:creationId xmlns:a16="http://schemas.microsoft.com/office/drawing/2014/main" id="{9D3A0271-CD71-8F30-5795-38DE2A4F882A}"/>
                  </a:ext>
                </a:extLst>
              </p:cNvPr>
              <p:cNvGrpSpPr/>
              <p:nvPr/>
            </p:nvGrpSpPr>
            <p:grpSpPr>
              <a:xfrm>
                <a:off x="423724" y="930799"/>
                <a:ext cx="1707028" cy="1710611"/>
                <a:chOff x="423724" y="930799"/>
                <a:chExt cx="1707028" cy="1710611"/>
              </a:xfrm>
            </p:grpSpPr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9A0BE7BC-718C-3EB5-313F-7438E8E83D2A}"/>
                    </a:ext>
                  </a:extLst>
                </p:cNvPr>
                <p:cNvSpPr/>
                <p:nvPr/>
              </p:nvSpPr>
              <p:spPr>
                <a:xfrm>
                  <a:off x="450781" y="958197"/>
                  <a:ext cx="1652510" cy="1656217"/>
                </a:xfrm>
                <a:custGeom>
                  <a:avLst/>
                  <a:gdLst>
                    <a:gd name="connsiteX0" fmla="*/ 826255 w 1652510"/>
                    <a:gd name="connsiteY0" fmla="*/ 1656016 h 1656217"/>
                    <a:gd name="connsiteX1" fmla="*/ 505607 w 1652510"/>
                    <a:gd name="connsiteY1" fmla="*/ 1590541 h 1656217"/>
                    <a:gd name="connsiteX2" fmla="*/ 241900 w 1652510"/>
                    <a:gd name="connsiteY2" fmla="*/ 1414262 h 1656217"/>
                    <a:gd name="connsiteX3" fmla="*/ 65624 w 1652510"/>
                    <a:gd name="connsiteY3" fmla="*/ 1149742 h 1656217"/>
                    <a:gd name="connsiteX4" fmla="*/ 0 w 1652510"/>
                    <a:gd name="connsiteY4" fmla="*/ 829217 h 1656217"/>
                    <a:gd name="connsiteX5" fmla="*/ 65624 w 1652510"/>
                    <a:gd name="connsiteY5" fmla="*/ 506273 h 1656217"/>
                    <a:gd name="connsiteX6" fmla="*/ 241900 w 1652510"/>
                    <a:gd name="connsiteY6" fmla="*/ 241754 h 1656217"/>
                    <a:gd name="connsiteX7" fmla="*/ 505607 w 1652510"/>
                    <a:gd name="connsiteY7" fmla="*/ 65475 h 1656217"/>
                    <a:gd name="connsiteX8" fmla="*/ 826255 w 1652510"/>
                    <a:gd name="connsiteY8" fmla="*/ 0 h 1656217"/>
                    <a:gd name="connsiteX9" fmla="*/ 1240392 w 1652510"/>
                    <a:gd name="connsiteY9" fmla="*/ 111408 h 1656217"/>
                    <a:gd name="connsiteX10" fmla="*/ 1541858 w 1652510"/>
                    <a:gd name="connsiteY10" fmla="*/ 414608 h 1656217"/>
                    <a:gd name="connsiteX11" fmla="*/ 1652510 w 1652510"/>
                    <a:gd name="connsiteY11" fmla="*/ 831836 h 1656217"/>
                    <a:gd name="connsiteX12" fmla="*/ 1586886 w 1652510"/>
                    <a:gd name="connsiteY12" fmla="*/ 1151757 h 1656217"/>
                    <a:gd name="connsiteX13" fmla="*/ 1410611 w 1652510"/>
                    <a:gd name="connsiteY13" fmla="*/ 1414866 h 1656217"/>
                    <a:gd name="connsiteX14" fmla="*/ 1146702 w 1652510"/>
                    <a:gd name="connsiteY14" fmla="*/ 1590742 h 1656217"/>
                    <a:gd name="connsiteX15" fmla="*/ 826053 w 1652510"/>
                    <a:gd name="connsiteY15" fmla="*/ 1656217 h 165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52510" h="1656217">
                      <a:moveTo>
                        <a:pt x="826255" y="1656016"/>
                      </a:moveTo>
                      <a:cubicBezTo>
                        <a:pt x="714997" y="1656016"/>
                        <a:pt x="607172" y="1634057"/>
                        <a:pt x="505607" y="1590541"/>
                      </a:cubicBezTo>
                      <a:cubicBezTo>
                        <a:pt x="403839" y="1547025"/>
                        <a:pt x="315197" y="1487795"/>
                        <a:pt x="241900" y="1414262"/>
                      </a:cubicBezTo>
                      <a:cubicBezTo>
                        <a:pt x="168603" y="1340728"/>
                        <a:pt x="109239" y="1251682"/>
                        <a:pt x="65624" y="1149742"/>
                      </a:cubicBezTo>
                      <a:cubicBezTo>
                        <a:pt x="22211" y="1048004"/>
                        <a:pt x="0" y="940222"/>
                        <a:pt x="0" y="829217"/>
                      </a:cubicBezTo>
                      <a:cubicBezTo>
                        <a:pt x="0" y="718211"/>
                        <a:pt x="22009" y="607810"/>
                        <a:pt x="65624" y="506273"/>
                      </a:cubicBezTo>
                      <a:cubicBezTo>
                        <a:pt x="109239" y="404334"/>
                        <a:pt x="168603" y="315288"/>
                        <a:pt x="241900" y="241754"/>
                      </a:cubicBezTo>
                      <a:cubicBezTo>
                        <a:pt x="315197" y="168221"/>
                        <a:pt x="404041" y="108789"/>
                        <a:pt x="505607" y="65475"/>
                      </a:cubicBezTo>
                      <a:cubicBezTo>
                        <a:pt x="607172" y="22161"/>
                        <a:pt x="714997" y="0"/>
                        <a:pt x="826255" y="0"/>
                      </a:cubicBezTo>
                      <a:cubicBezTo>
                        <a:pt x="974464" y="0"/>
                        <a:pt x="1113991" y="37472"/>
                        <a:pt x="1240392" y="111408"/>
                      </a:cubicBezTo>
                      <a:cubicBezTo>
                        <a:pt x="1366996" y="185546"/>
                        <a:pt x="1468360" y="287486"/>
                        <a:pt x="1541858" y="414608"/>
                      </a:cubicBezTo>
                      <a:cubicBezTo>
                        <a:pt x="1615155" y="541731"/>
                        <a:pt x="1652510" y="682150"/>
                        <a:pt x="1652510" y="831836"/>
                      </a:cubicBezTo>
                      <a:cubicBezTo>
                        <a:pt x="1652510" y="942841"/>
                        <a:pt x="1630501" y="1050422"/>
                        <a:pt x="1586886" y="1151757"/>
                      </a:cubicBezTo>
                      <a:cubicBezTo>
                        <a:pt x="1543272" y="1253294"/>
                        <a:pt x="1483907" y="1341735"/>
                        <a:pt x="1410611" y="1414866"/>
                      </a:cubicBezTo>
                      <a:cubicBezTo>
                        <a:pt x="1337314" y="1487997"/>
                        <a:pt x="1248469" y="1547226"/>
                        <a:pt x="1146702" y="1590742"/>
                      </a:cubicBezTo>
                      <a:cubicBezTo>
                        <a:pt x="1045136" y="1634057"/>
                        <a:pt x="937311" y="1656217"/>
                        <a:pt x="826053" y="1656217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B2993089-AE0D-15D0-C1A1-F873FBC07D34}"/>
                    </a:ext>
                  </a:extLst>
                </p:cNvPr>
                <p:cNvSpPr/>
                <p:nvPr/>
              </p:nvSpPr>
              <p:spPr>
                <a:xfrm>
                  <a:off x="423724" y="930799"/>
                  <a:ext cx="1707028" cy="1710611"/>
                </a:xfrm>
                <a:custGeom>
                  <a:avLst/>
                  <a:gdLst>
                    <a:gd name="connsiteX0" fmla="*/ 853312 w 1707028"/>
                    <a:gd name="connsiteY0" fmla="*/ 54395 h 1710611"/>
                    <a:gd name="connsiteX1" fmla="*/ 1253719 w 1707028"/>
                    <a:gd name="connsiteY1" fmla="*/ 162177 h 1710611"/>
                    <a:gd name="connsiteX2" fmla="*/ 1545291 w 1707028"/>
                    <a:gd name="connsiteY2" fmla="*/ 455505 h 1710611"/>
                    <a:gd name="connsiteX3" fmla="*/ 1652308 w 1707028"/>
                    <a:gd name="connsiteY3" fmla="*/ 859235 h 1710611"/>
                    <a:gd name="connsiteX4" fmla="*/ 1588906 w 1707028"/>
                    <a:gd name="connsiteY4" fmla="*/ 1168478 h 1710611"/>
                    <a:gd name="connsiteX5" fmla="*/ 1418485 w 1707028"/>
                    <a:gd name="connsiteY5" fmla="*/ 1423126 h 1710611"/>
                    <a:gd name="connsiteX6" fmla="*/ 1163259 w 1707028"/>
                    <a:gd name="connsiteY6" fmla="*/ 1593160 h 1710611"/>
                    <a:gd name="connsiteX7" fmla="*/ 853312 w 1707028"/>
                    <a:gd name="connsiteY7" fmla="*/ 1656419 h 1710611"/>
                    <a:gd name="connsiteX8" fmla="*/ 543366 w 1707028"/>
                    <a:gd name="connsiteY8" fmla="*/ 1593160 h 1710611"/>
                    <a:gd name="connsiteX9" fmla="*/ 288139 w 1707028"/>
                    <a:gd name="connsiteY9" fmla="*/ 1422522 h 1710611"/>
                    <a:gd name="connsiteX10" fmla="*/ 117719 w 1707028"/>
                    <a:gd name="connsiteY10" fmla="*/ 1166464 h 1710611"/>
                    <a:gd name="connsiteX11" fmla="*/ 54316 w 1707028"/>
                    <a:gd name="connsiteY11" fmla="*/ 856615 h 1710611"/>
                    <a:gd name="connsiteX12" fmla="*/ 117719 w 1707028"/>
                    <a:gd name="connsiteY12" fmla="*/ 544148 h 1710611"/>
                    <a:gd name="connsiteX13" fmla="*/ 288139 w 1707028"/>
                    <a:gd name="connsiteY13" fmla="*/ 288090 h 1710611"/>
                    <a:gd name="connsiteX14" fmla="*/ 543366 w 1707028"/>
                    <a:gd name="connsiteY14" fmla="*/ 117452 h 1710611"/>
                    <a:gd name="connsiteX15" fmla="*/ 853312 w 1707028"/>
                    <a:gd name="connsiteY15" fmla="*/ 54193 h 1710611"/>
                    <a:gd name="connsiteX16" fmla="*/ 853312 w 1707028"/>
                    <a:gd name="connsiteY16" fmla="*/ 0 h 1710611"/>
                    <a:gd name="connsiteX17" fmla="*/ 521962 w 1707028"/>
                    <a:gd name="connsiteY17" fmla="*/ 67691 h 1710611"/>
                    <a:gd name="connsiteX18" fmla="*/ 249573 w 1707028"/>
                    <a:gd name="connsiteY18" fmla="*/ 249813 h 1710611"/>
                    <a:gd name="connsiteX19" fmla="*/ 67643 w 1707028"/>
                    <a:gd name="connsiteY19" fmla="*/ 522793 h 1710611"/>
                    <a:gd name="connsiteX20" fmla="*/ 0 w 1707028"/>
                    <a:gd name="connsiteY20" fmla="*/ 856615 h 1710611"/>
                    <a:gd name="connsiteX21" fmla="*/ 67845 w 1707028"/>
                    <a:gd name="connsiteY21" fmla="*/ 1187819 h 1710611"/>
                    <a:gd name="connsiteX22" fmla="*/ 249775 w 1707028"/>
                    <a:gd name="connsiteY22" fmla="*/ 1460799 h 1710611"/>
                    <a:gd name="connsiteX23" fmla="*/ 522164 w 1707028"/>
                    <a:gd name="connsiteY23" fmla="*/ 1642921 h 1710611"/>
                    <a:gd name="connsiteX24" fmla="*/ 853514 w 1707028"/>
                    <a:gd name="connsiteY24" fmla="*/ 1710612 h 1710611"/>
                    <a:gd name="connsiteX25" fmla="*/ 1184864 w 1707028"/>
                    <a:gd name="connsiteY25" fmla="*/ 1642921 h 1710611"/>
                    <a:gd name="connsiteX26" fmla="*/ 1457254 w 1707028"/>
                    <a:gd name="connsiteY26" fmla="*/ 1461404 h 1710611"/>
                    <a:gd name="connsiteX27" fmla="*/ 1639184 w 1707028"/>
                    <a:gd name="connsiteY27" fmla="*/ 1189632 h 1710611"/>
                    <a:gd name="connsiteX28" fmla="*/ 1707029 w 1707028"/>
                    <a:gd name="connsiteY28" fmla="*/ 859033 h 1710611"/>
                    <a:gd name="connsiteX29" fmla="*/ 1592742 w 1707028"/>
                    <a:gd name="connsiteY29" fmla="*/ 428308 h 1710611"/>
                    <a:gd name="connsiteX30" fmla="*/ 1281584 w 1707028"/>
                    <a:gd name="connsiteY30" fmla="*/ 115236 h 1710611"/>
                    <a:gd name="connsiteX31" fmla="*/ 853716 w 1707028"/>
                    <a:gd name="connsiteY31" fmla="*/ 0 h 1710611"/>
                    <a:gd name="connsiteX32" fmla="*/ 853716 w 1707028"/>
                    <a:gd name="connsiteY32" fmla="*/ 0 h 1710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07028" h="1710611">
                      <a:moveTo>
                        <a:pt x="853312" y="54395"/>
                      </a:moveTo>
                      <a:cubicBezTo>
                        <a:pt x="996675" y="54395"/>
                        <a:pt x="1131356" y="90658"/>
                        <a:pt x="1253719" y="162177"/>
                      </a:cubicBezTo>
                      <a:cubicBezTo>
                        <a:pt x="1376284" y="233897"/>
                        <a:pt x="1474417" y="332412"/>
                        <a:pt x="1545291" y="455505"/>
                      </a:cubicBezTo>
                      <a:cubicBezTo>
                        <a:pt x="1616165" y="578397"/>
                        <a:pt x="1652308" y="714182"/>
                        <a:pt x="1652308" y="859235"/>
                      </a:cubicBezTo>
                      <a:cubicBezTo>
                        <a:pt x="1652308" y="966412"/>
                        <a:pt x="1630905" y="1070568"/>
                        <a:pt x="1588906" y="1168478"/>
                      </a:cubicBezTo>
                      <a:cubicBezTo>
                        <a:pt x="1546704" y="1266792"/>
                        <a:pt x="1489359" y="1352413"/>
                        <a:pt x="1418485" y="1423126"/>
                      </a:cubicBezTo>
                      <a:cubicBezTo>
                        <a:pt x="1347612" y="1493839"/>
                        <a:pt x="1261796" y="1551054"/>
                        <a:pt x="1163259" y="1593160"/>
                      </a:cubicBezTo>
                      <a:cubicBezTo>
                        <a:pt x="1065126" y="1635064"/>
                        <a:pt x="960936" y="1656419"/>
                        <a:pt x="853312" y="1656419"/>
                      </a:cubicBezTo>
                      <a:cubicBezTo>
                        <a:pt x="745689" y="1656419"/>
                        <a:pt x="641499" y="1635064"/>
                        <a:pt x="543366" y="1593160"/>
                      </a:cubicBezTo>
                      <a:cubicBezTo>
                        <a:pt x="444829" y="1551054"/>
                        <a:pt x="359013" y="1493638"/>
                        <a:pt x="288139" y="1422522"/>
                      </a:cubicBezTo>
                      <a:cubicBezTo>
                        <a:pt x="217266" y="1351406"/>
                        <a:pt x="159920" y="1265180"/>
                        <a:pt x="117719" y="1166464"/>
                      </a:cubicBezTo>
                      <a:cubicBezTo>
                        <a:pt x="75720" y="1068150"/>
                        <a:pt x="54316" y="963995"/>
                        <a:pt x="54316" y="856615"/>
                      </a:cubicBezTo>
                      <a:cubicBezTo>
                        <a:pt x="54316" y="749236"/>
                        <a:pt x="75720" y="642462"/>
                        <a:pt x="117719" y="544148"/>
                      </a:cubicBezTo>
                      <a:cubicBezTo>
                        <a:pt x="159920" y="445432"/>
                        <a:pt x="217266" y="359206"/>
                        <a:pt x="288139" y="288090"/>
                      </a:cubicBezTo>
                      <a:cubicBezTo>
                        <a:pt x="359013" y="216974"/>
                        <a:pt x="444829" y="159558"/>
                        <a:pt x="543366" y="117452"/>
                      </a:cubicBezTo>
                      <a:cubicBezTo>
                        <a:pt x="641499" y="75548"/>
                        <a:pt x="745891" y="54193"/>
                        <a:pt x="853312" y="54193"/>
                      </a:cubicBezTo>
                      <a:moveTo>
                        <a:pt x="853312" y="0"/>
                      </a:moveTo>
                      <a:cubicBezTo>
                        <a:pt x="737814" y="0"/>
                        <a:pt x="627364" y="22564"/>
                        <a:pt x="521962" y="67691"/>
                      </a:cubicBezTo>
                      <a:cubicBezTo>
                        <a:pt x="416560" y="112819"/>
                        <a:pt x="325696" y="173459"/>
                        <a:pt x="249573" y="249813"/>
                      </a:cubicBezTo>
                      <a:cubicBezTo>
                        <a:pt x="173449" y="326167"/>
                        <a:pt x="112873" y="417227"/>
                        <a:pt x="67643" y="522793"/>
                      </a:cubicBezTo>
                      <a:cubicBezTo>
                        <a:pt x="22413" y="628561"/>
                        <a:pt x="0" y="739768"/>
                        <a:pt x="0" y="856615"/>
                      </a:cubicBezTo>
                      <a:cubicBezTo>
                        <a:pt x="0" y="973463"/>
                        <a:pt x="22615" y="1082253"/>
                        <a:pt x="67845" y="1187819"/>
                      </a:cubicBezTo>
                      <a:cubicBezTo>
                        <a:pt x="113075" y="1293385"/>
                        <a:pt x="173651" y="1384445"/>
                        <a:pt x="249775" y="1460799"/>
                      </a:cubicBezTo>
                      <a:cubicBezTo>
                        <a:pt x="325898" y="1537153"/>
                        <a:pt x="416762" y="1597793"/>
                        <a:pt x="522164" y="1642921"/>
                      </a:cubicBezTo>
                      <a:cubicBezTo>
                        <a:pt x="627566" y="1688048"/>
                        <a:pt x="738016" y="1710612"/>
                        <a:pt x="853514" y="1710612"/>
                      </a:cubicBezTo>
                      <a:cubicBezTo>
                        <a:pt x="969012" y="1710612"/>
                        <a:pt x="1079462" y="1688048"/>
                        <a:pt x="1184864" y="1642921"/>
                      </a:cubicBezTo>
                      <a:cubicBezTo>
                        <a:pt x="1290266" y="1597793"/>
                        <a:pt x="1381130" y="1537355"/>
                        <a:pt x="1457254" y="1461404"/>
                      </a:cubicBezTo>
                      <a:cubicBezTo>
                        <a:pt x="1533378" y="1385453"/>
                        <a:pt x="1593954" y="1294795"/>
                        <a:pt x="1639184" y="1189632"/>
                      </a:cubicBezTo>
                      <a:cubicBezTo>
                        <a:pt x="1684414" y="1084469"/>
                        <a:pt x="1707029" y="974269"/>
                        <a:pt x="1707029" y="859033"/>
                      </a:cubicBezTo>
                      <a:cubicBezTo>
                        <a:pt x="1707029" y="703706"/>
                        <a:pt x="1668866" y="560265"/>
                        <a:pt x="1592742" y="428308"/>
                      </a:cubicBezTo>
                      <a:cubicBezTo>
                        <a:pt x="1516618" y="296350"/>
                        <a:pt x="1412832" y="192195"/>
                        <a:pt x="1281584" y="115236"/>
                      </a:cubicBezTo>
                      <a:cubicBezTo>
                        <a:pt x="1150134" y="38479"/>
                        <a:pt x="1007579" y="0"/>
                        <a:pt x="853716" y="0"/>
                      </a:cubicBezTo>
                      <a:lnTo>
                        <a:pt x="8537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9" name="Graphic 74">
                <a:extLst>
                  <a:ext uri="{FF2B5EF4-FFF2-40B4-BE49-F238E27FC236}">
                    <a16:creationId xmlns:a16="http://schemas.microsoft.com/office/drawing/2014/main" id="{9FFB08F0-E4D7-7B73-AE3D-DD2BA625EECE}"/>
                  </a:ext>
                </a:extLst>
              </p:cNvPr>
              <p:cNvGrpSpPr/>
              <p:nvPr/>
            </p:nvGrpSpPr>
            <p:grpSpPr>
              <a:xfrm>
                <a:off x="2446353" y="963032"/>
                <a:ext cx="1419091" cy="1644935"/>
                <a:chOff x="2446353" y="963032"/>
                <a:chExt cx="1419091" cy="1644935"/>
              </a:xfrm>
            </p:grpSpPr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1857A7D3-42C1-0A12-0C7B-948D060DB06E}"/>
                    </a:ext>
                  </a:extLst>
                </p:cNvPr>
                <p:cNvSpPr/>
                <p:nvPr/>
              </p:nvSpPr>
              <p:spPr>
                <a:xfrm>
                  <a:off x="2473208" y="990230"/>
                  <a:ext cx="1364976" cy="1590742"/>
                </a:xfrm>
                <a:custGeom>
                  <a:avLst/>
                  <a:gdLst>
                    <a:gd name="connsiteX0" fmla="*/ 1216970 w 1364976"/>
                    <a:gd name="connsiteY0" fmla="*/ 1590742 h 1590742"/>
                    <a:gd name="connsiteX1" fmla="*/ 1093597 w 1364976"/>
                    <a:gd name="connsiteY1" fmla="*/ 1555285 h 1590742"/>
                    <a:gd name="connsiteX2" fmla="*/ 979916 w 1364976"/>
                    <a:gd name="connsiteY2" fmla="*/ 1430177 h 1590742"/>
                    <a:gd name="connsiteX3" fmla="*/ 263303 w 1364976"/>
                    <a:gd name="connsiteY3" fmla="*/ 445432 h 1590742"/>
                    <a:gd name="connsiteX4" fmla="*/ 263303 w 1364976"/>
                    <a:gd name="connsiteY4" fmla="*/ 1458382 h 1590742"/>
                    <a:gd name="connsiteX5" fmla="*/ 226554 w 1364976"/>
                    <a:gd name="connsiteY5" fmla="*/ 1551860 h 1590742"/>
                    <a:gd name="connsiteX6" fmla="*/ 132863 w 1364976"/>
                    <a:gd name="connsiteY6" fmla="*/ 1588526 h 1590742"/>
                    <a:gd name="connsiteX7" fmla="*/ 36548 w 1364976"/>
                    <a:gd name="connsiteY7" fmla="*/ 1552465 h 1590742"/>
                    <a:gd name="connsiteX8" fmla="*/ 0 w 1364976"/>
                    <a:gd name="connsiteY8" fmla="*/ 1458583 h 1590742"/>
                    <a:gd name="connsiteX9" fmla="*/ 0 w 1364976"/>
                    <a:gd name="connsiteY9" fmla="*/ 173459 h 1590742"/>
                    <a:gd name="connsiteX10" fmla="*/ 42403 w 1364976"/>
                    <a:gd name="connsiteY10" fmla="*/ 44523 h 1590742"/>
                    <a:gd name="connsiteX11" fmla="*/ 157699 w 1364976"/>
                    <a:gd name="connsiteY11" fmla="*/ 0 h 1590742"/>
                    <a:gd name="connsiteX12" fmla="*/ 272188 w 1364976"/>
                    <a:gd name="connsiteY12" fmla="*/ 35256 h 1590742"/>
                    <a:gd name="connsiteX13" fmla="*/ 376782 w 1364976"/>
                    <a:gd name="connsiteY13" fmla="*/ 157140 h 1590742"/>
                    <a:gd name="connsiteX14" fmla="*/ 377590 w 1364976"/>
                    <a:gd name="connsiteY14" fmla="*/ 158148 h 1590742"/>
                    <a:gd name="connsiteX15" fmla="*/ 1101674 w 1364976"/>
                    <a:gd name="connsiteY15" fmla="*/ 1167270 h 1590742"/>
                    <a:gd name="connsiteX16" fmla="*/ 1101674 w 1364976"/>
                    <a:gd name="connsiteY16" fmla="*/ 132562 h 1590742"/>
                    <a:gd name="connsiteX17" fmla="*/ 1138221 w 1364976"/>
                    <a:gd name="connsiteY17" fmla="*/ 38681 h 1590742"/>
                    <a:gd name="connsiteX18" fmla="*/ 1232114 w 1364976"/>
                    <a:gd name="connsiteY18" fmla="*/ 2619 h 1590742"/>
                    <a:gd name="connsiteX19" fmla="*/ 1328429 w 1364976"/>
                    <a:gd name="connsiteY19" fmla="*/ 38681 h 1590742"/>
                    <a:gd name="connsiteX20" fmla="*/ 1364977 w 1364976"/>
                    <a:gd name="connsiteY20" fmla="*/ 132562 h 1590742"/>
                    <a:gd name="connsiteX21" fmla="*/ 1364977 w 1364976"/>
                    <a:gd name="connsiteY21" fmla="*/ 1419701 h 1590742"/>
                    <a:gd name="connsiteX22" fmla="*/ 1324593 w 1364976"/>
                    <a:gd name="connsiteY22" fmla="*/ 1546018 h 1590742"/>
                    <a:gd name="connsiteX23" fmla="*/ 1217172 w 1364976"/>
                    <a:gd name="connsiteY23" fmla="*/ 1590541 h 159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364976" h="1590742">
                      <a:moveTo>
                        <a:pt x="1216970" y="1590742"/>
                      </a:moveTo>
                      <a:cubicBezTo>
                        <a:pt x="1166894" y="1590742"/>
                        <a:pt x="1125500" y="1578856"/>
                        <a:pt x="1093597" y="1555285"/>
                      </a:cubicBezTo>
                      <a:cubicBezTo>
                        <a:pt x="1059271" y="1529901"/>
                        <a:pt x="1020906" y="1487795"/>
                        <a:pt x="979916" y="1430177"/>
                      </a:cubicBezTo>
                      <a:lnTo>
                        <a:pt x="263303" y="445432"/>
                      </a:lnTo>
                      <a:lnTo>
                        <a:pt x="263303" y="1458382"/>
                      </a:lnTo>
                      <a:cubicBezTo>
                        <a:pt x="263303" y="1496660"/>
                        <a:pt x="251390" y="1527282"/>
                        <a:pt x="226554" y="1551860"/>
                      </a:cubicBezTo>
                      <a:cubicBezTo>
                        <a:pt x="201920" y="1576438"/>
                        <a:pt x="171228" y="1588526"/>
                        <a:pt x="132863" y="1588526"/>
                      </a:cubicBezTo>
                      <a:cubicBezTo>
                        <a:pt x="94498" y="1588526"/>
                        <a:pt x="61182" y="1576640"/>
                        <a:pt x="36548" y="1552465"/>
                      </a:cubicBezTo>
                      <a:cubicBezTo>
                        <a:pt x="11913" y="1528289"/>
                        <a:pt x="0" y="1497465"/>
                        <a:pt x="0" y="1458583"/>
                      </a:cubicBezTo>
                      <a:lnTo>
                        <a:pt x="0" y="173459"/>
                      </a:lnTo>
                      <a:cubicBezTo>
                        <a:pt x="0" y="117251"/>
                        <a:pt x="13933" y="75145"/>
                        <a:pt x="42403" y="44523"/>
                      </a:cubicBezTo>
                      <a:cubicBezTo>
                        <a:pt x="70268" y="14505"/>
                        <a:pt x="108027" y="0"/>
                        <a:pt x="157699" y="0"/>
                      </a:cubicBezTo>
                      <a:cubicBezTo>
                        <a:pt x="203333" y="0"/>
                        <a:pt x="240688" y="11483"/>
                        <a:pt x="272188" y="35256"/>
                      </a:cubicBezTo>
                      <a:cubicBezTo>
                        <a:pt x="305505" y="60439"/>
                        <a:pt x="340638" y="101537"/>
                        <a:pt x="376782" y="157140"/>
                      </a:cubicBezTo>
                      <a:lnTo>
                        <a:pt x="377590" y="158148"/>
                      </a:lnTo>
                      <a:lnTo>
                        <a:pt x="1101674" y="1167270"/>
                      </a:lnTo>
                      <a:lnTo>
                        <a:pt x="1101674" y="132562"/>
                      </a:lnTo>
                      <a:cubicBezTo>
                        <a:pt x="1101674" y="93478"/>
                        <a:pt x="1113587" y="62856"/>
                        <a:pt x="1138221" y="38681"/>
                      </a:cubicBezTo>
                      <a:cubicBezTo>
                        <a:pt x="1163057" y="14304"/>
                        <a:pt x="1193749" y="2619"/>
                        <a:pt x="1232114" y="2619"/>
                      </a:cubicBezTo>
                      <a:cubicBezTo>
                        <a:pt x="1270478" y="2619"/>
                        <a:pt x="1303593" y="14505"/>
                        <a:pt x="1328429" y="38681"/>
                      </a:cubicBezTo>
                      <a:cubicBezTo>
                        <a:pt x="1353063" y="62856"/>
                        <a:pt x="1364977" y="93680"/>
                        <a:pt x="1364977" y="132562"/>
                      </a:cubicBezTo>
                      <a:lnTo>
                        <a:pt x="1364977" y="1419701"/>
                      </a:lnTo>
                      <a:cubicBezTo>
                        <a:pt x="1364977" y="1472887"/>
                        <a:pt x="1351448" y="1515395"/>
                        <a:pt x="1324593" y="1546018"/>
                      </a:cubicBezTo>
                      <a:cubicBezTo>
                        <a:pt x="1298343" y="1576036"/>
                        <a:pt x="1263209" y="1590541"/>
                        <a:pt x="1217172" y="1590541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A1FF5F72-EE34-580E-9BD8-8D734AA59579}"/>
                    </a:ext>
                  </a:extLst>
                </p:cNvPr>
                <p:cNvSpPr/>
                <p:nvPr/>
              </p:nvSpPr>
              <p:spPr>
                <a:xfrm>
                  <a:off x="2446353" y="963032"/>
                  <a:ext cx="1419091" cy="1644935"/>
                </a:xfrm>
                <a:custGeom>
                  <a:avLst/>
                  <a:gdLst>
                    <a:gd name="connsiteX0" fmla="*/ 184555 w 1419091"/>
                    <a:gd name="connsiteY0" fmla="*/ 54395 h 1644935"/>
                    <a:gd name="connsiteX1" fmla="*/ 282687 w 1419091"/>
                    <a:gd name="connsiteY1" fmla="*/ 84211 h 1644935"/>
                    <a:gd name="connsiteX2" fmla="*/ 381022 w 1419091"/>
                    <a:gd name="connsiteY2" fmla="*/ 199246 h 1644935"/>
                    <a:gd name="connsiteX3" fmla="*/ 381628 w 1419091"/>
                    <a:gd name="connsiteY3" fmla="*/ 200253 h 1644935"/>
                    <a:gd name="connsiteX4" fmla="*/ 382436 w 1419091"/>
                    <a:gd name="connsiteY4" fmla="*/ 201260 h 1644935"/>
                    <a:gd name="connsiteX5" fmla="*/ 1057251 w 1419091"/>
                    <a:gd name="connsiteY5" fmla="*/ 1141885 h 1644935"/>
                    <a:gd name="connsiteX6" fmla="*/ 1155586 w 1419091"/>
                    <a:gd name="connsiteY6" fmla="*/ 1279081 h 1644935"/>
                    <a:gd name="connsiteX7" fmla="*/ 1155586 w 1419091"/>
                    <a:gd name="connsiteY7" fmla="*/ 159759 h 1644935"/>
                    <a:gd name="connsiteX8" fmla="*/ 1184057 w 1419091"/>
                    <a:gd name="connsiteY8" fmla="*/ 85017 h 1644935"/>
                    <a:gd name="connsiteX9" fmla="*/ 1258767 w 1419091"/>
                    <a:gd name="connsiteY9" fmla="*/ 56611 h 1644935"/>
                    <a:gd name="connsiteX10" fmla="*/ 1336102 w 1419091"/>
                    <a:gd name="connsiteY10" fmla="*/ 85017 h 1644935"/>
                    <a:gd name="connsiteX11" fmla="*/ 1364573 w 1419091"/>
                    <a:gd name="connsiteY11" fmla="*/ 159759 h 1644935"/>
                    <a:gd name="connsiteX12" fmla="*/ 1364573 w 1419091"/>
                    <a:gd name="connsiteY12" fmla="*/ 1446898 h 1644935"/>
                    <a:gd name="connsiteX13" fmla="*/ 1330852 w 1419091"/>
                    <a:gd name="connsiteY13" fmla="*/ 1555486 h 1644935"/>
                    <a:gd name="connsiteX14" fmla="*/ 1244027 w 1419091"/>
                    <a:gd name="connsiteY14" fmla="*/ 1590742 h 1644935"/>
                    <a:gd name="connsiteX15" fmla="*/ 1136808 w 1419091"/>
                    <a:gd name="connsiteY15" fmla="*/ 1560523 h 1644935"/>
                    <a:gd name="connsiteX16" fmla="*/ 1028983 w 1419091"/>
                    <a:gd name="connsiteY16" fmla="*/ 1441459 h 1644935"/>
                    <a:gd name="connsiteX17" fmla="*/ 1028983 w 1419091"/>
                    <a:gd name="connsiteY17" fmla="*/ 1441459 h 1644935"/>
                    <a:gd name="connsiteX18" fmla="*/ 1028983 w 1419091"/>
                    <a:gd name="connsiteY18" fmla="*/ 1441056 h 1644935"/>
                    <a:gd name="connsiteX19" fmla="*/ 361436 w 1419091"/>
                    <a:gd name="connsiteY19" fmla="*/ 524002 h 1644935"/>
                    <a:gd name="connsiteX20" fmla="*/ 263303 w 1419091"/>
                    <a:gd name="connsiteY20" fmla="*/ 389023 h 1644935"/>
                    <a:gd name="connsiteX21" fmla="*/ 263303 w 1419091"/>
                    <a:gd name="connsiteY21" fmla="*/ 1485378 h 1644935"/>
                    <a:gd name="connsiteX22" fmla="*/ 234631 w 1419091"/>
                    <a:gd name="connsiteY22" fmla="*/ 1559717 h 1644935"/>
                    <a:gd name="connsiteX23" fmla="*/ 160122 w 1419091"/>
                    <a:gd name="connsiteY23" fmla="*/ 1588325 h 1644935"/>
                    <a:gd name="connsiteX24" fmla="*/ 82787 w 1419091"/>
                    <a:gd name="connsiteY24" fmla="*/ 1559919 h 1644935"/>
                    <a:gd name="connsiteX25" fmla="*/ 54316 w 1419091"/>
                    <a:gd name="connsiteY25" fmla="*/ 1485176 h 1644935"/>
                    <a:gd name="connsiteX26" fmla="*/ 54316 w 1419091"/>
                    <a:gd name="connsiteY26" fmla="*/ 200656 h 1644935"/>
                    <a:gd name="connsiteX27" fmla="*/ 89450 w 1419091"/>
                    <a:gd name="connsiteY27" fmla="*/ 90255 h 1644935"/>
                    <a:gd name="connsiteX28" fmla="*/ 184958 w 1419091"/>
                    <a:gd name="connsiteY28" fmla="*/ 54395 h 1644935"/>
                    <a:gd name="connsiteX29" fmla="*/ 184958 w 1419091"/>
                    <a:gd name="connsiteY29" fmla="*/ 201 h 1644935"/>
                    <a:gd name="connsiteX30" fmla="*/ 49672 w 1419091"/>
                    <a:gd name="connsiteY30" fmla="*/ 53387 h 1644935"/>
                    <a:gd name="connsiteX31" fmla="*/ 0 w 1419091"/>
                    <a:gd name="connsiteY31" fmla="*/ 200656 h 1644935"/>
                    <a:gd name="connsiteX32" fmla="*/ 0 w 1419091"/>
                    <a:gd name="connsiteY32" fmla="*/ 1485378 h 1644935"/>
                    <a:gd name="connsiteX33" fmla="*/ 44624 w 1419091"/>
                    <a:gd name="connsiteY33" fmla="*/ 1598599 h 1644935"/>
                    <a:gd name="connsiteX34" fmla="*/ 159920 w 1419091"/>
                    <a:gd name="connsiteY34" fmla="*/ 1642518 h 1644935"/>
                    <a:gd name="connsiteX35" fmla="*/ 272793 w 1419091"/>
                    <a:gd name="connsiteY35" fmla="*/ 1597995 h 1644935"/>
                    <a:gd name="connsiteX36" fmla="*/ 317418 w 1419091"/>
                    <a:gd name="connsiteY36" fmla="*/ 1485378 h 1644935"/>
                    <a:gd name="connsiteX37" fmla="*/ 317418 w 1419091"/>
                    <a:gd name="connsiteY37" fmla="*/ 555833 h 1644935"/>
                    <a:gd name="connsiteX38" fmla="*/ 984762 w 1419091"/>
                    <a:gd name="connsiteY38" fmla="*/ 1472887 h 1644935"/>
                    <a:gd name="connsiteX39" fmla="*/ 1104500 w 1419091"/>
                    <a:gd name="connsiteY39" fmla="*/ 1604039 h 1644935"/>
                    <a:gd name="connsiteX40" fmla="*/ 1244027 w 1419091"/>
                    <a:gd name="connsiteY40" fmla="*/ 1644935 h 1644935"/>
                    <a:gd name="connsiteX41" fmla="*/ 1371842 w 1419091"/>
                    <a:gd name="connsiteY41" fmla="*/ 1591145 h 1644935"/>
                    <a:gd name="connsiteX42" fmla="*/ 1419091 w 1419091"/>
                    <a:gd name="connsiteY42" fmla="*/ 1446898 h 1644935"/>
                    <a:gd name="connsiteX43" fmla="*/ 1419091 w 1419091"/>
                    <a:gd name="connsiteY43" fmla="*/ 159759 h 1644935"/>
                    <a:gd name="connsiteX44" fmla="*/ 1374467 w 1419091"/>
                    <a:gd name="connsiteY44" fmla="*/ 46538 h 1644935"/>
                    <a:gd name="connsiteX45" fmla="*/ 1259171 w 1419091"/>
                    <a:gd name="connsiteY45" fmla="*/ 2619 h 1644935"/>
                    <a:gd name="connsiteX46" fmla="*/ 1146298 w 1419091"/>
                    <a:gd name="connsiteY46" fmla="*/ 46538 h 1644935"/>
                    <a:gd name="connsiteX47" fmla="*/ 1101674 w 1419091"/>
                    <a:gd name="connsiteY47" fmla="*/ 159759 h 1644935"/>
                    <a:gd name="connsiteX48" fmla="*/ 1101674 w 1419091"/>
                    <a:gd name="connsiteY48" fmla="*/ 1110256 h 1644935"/>
                    <a:gd name="connsiteX49" fmla="*/ 426858 w 1419091"/>
                    <a:gd name="connsiteY49" fmla="*/ 169631 h 1644935"/>
                    <a:gd name="connsiteX50" fmla="*/ 315802 w 1419091"/>
                    <a:gd name="connsiteY50" fmla="*/ 40897 h 1644935"/>
                    <a:gd name="connsiteX51" fmla="*/ 184958 w 1419091"/>
                    <a:gd name="connsiteY51" fmla="*/ 0 h 1644935"/>
                    <a:gd name="connsiteX52" fmla="*/ 184958 w 1419091"/>
                    <a:gd name="connsiteY52" fmla="*/ 0 h 1644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419091" h="1644935">
                      <a:moveTo>
                        <a:pt x="184555" y="54395"/>
                      </a:moveTo>
                      <a:cubicBezTo>
                        <a:pt x="223929" y="54395"/>
                        <a:pt x="256034" y="64065"/>
                        <a:pt x="282687" y="84211"/>
                      </a:cubicBezTo>
                      <a:cubicBezTo>
                        <a:pt x="313379" y="107581"/>
                        <a:pt x="346494" y="146261"/>
                        <a:pt x="381022" y="199246"/>
                      </a:cubicBezTo>
                      <a:lnTo>
                        <a:pt x="381628" y="200253"/>
                      </a:lnTo>
                      <a:lnTo>
                        <a:pt x="382436" y="201260"/>
                      </a:lnTo>
                      <a:lnTo>
                        <a:pt x="1057251" y="1141885"/>
                      </a:lnTo>
                      <a:lnTo>
                        <a:pt x="1155586" y="1279081"/>
                      </a:lnTo>
                      <a:lnTo>
                        <a:pt x="1155586" y="159759"/>
                      </a:lnTo>
                      <a:cubicBezTo>
                        <a:pt x="1155586" y="127928"/>
                        <a:pt x="1164673" y="104156"/>
                        <a:pt x="1184057" y="85017"/>
                      </a:cubicBezTo>
                      <a:cubicBezTo>
                        <a:pt x="1203643" y="65677"/>
                        <a:pt x="1227470" y="56611"/>
                        <a:pt x="1258767" y="56611"/>
                      </a:cubicBezTo>
                      <a:cubicBezTo>
                        <a:pt x="1291882" y="56611"/>
                        <a:pt x="1316314" y="65677"/>
                        <a:pt x="1336102" y="85017"/>
                      </a:cubicBezTo>
                      <a:cubicBezTo>
                        <a:pt x="1355487" y="104156"/>
                        <a:pt x="1364573" y="127928"/>
                        <a:pt x="1364573" y="159759"/>
                      </a:cubicBezTo>
                      <a:lnTo>
                        <a:pt x="1364573" y="1446898"/>
                      </a:lnTo>
                      <a:cubicBezTo>
                        <a:pt x="1364573" y="1494041"/>
                        <a:pt x="1353467" y="1529498"/>
                        <a:pt x="1330852" y="1555486"/>
                      </a:cubicBezTo>
                      <a:cubicBezTo>
                        <a:pt x="1309853" y="1579662"/>
                        <a:pt x="1282190" y="1590742"/>
                        <a:pt x="1244027" y="1590742"/>
                      </a:cubicBezTo>
                      <a:cubicBezTo>
                        <a:pt x="1199403" y="1590742"/>
                        <a:pt x="1164269" y="1580871"/>
                        <a:pt x="1136808" y="1560523"/>
                      </a:cubicBezTo>
                      <a:cubicBezTo>
                        <a:pt x="1104703" y="1536750"/>
                        <a:pt x="1068357" y="1496660"/>
                        <a:pt x="1028983" y="1441459"/>
                      </a:cubicBezTo>
                      <a:lnTo>
                        <a:pt x="1028983" y="1441459"/>
                      </a:lnTo>
                      <a:lnTo>
                        <a:pt x="1028983" y="1441056"/>
                      </a:lnTo>
                      <a:lnTo>
                        <a:pt x="361436" y="524002"/>
                      </a:lnTo>
                      <a:lnTo>
                        <a:pt x="263303" y="389023"/>
                      </a:lnTo>
                      <a:lnTo>
                        <a:pt x="263303" y="1485378"/>
                      </a:lnTo>
                      <a:cubicBezTo>
                        <a:pt x="263303" y="1516604"/>
                        <a:pt x="254217" y="1540175"/>
                        <a:pt x="234631" y="1559717"/>
                      </a:cubicBezTo>
                      <a:cubicBezTo>
                        <a:pt x="215044" y="1579259"/>
                        <a:pt x="191420" y="1588325"/>
                        <a:pt x="160122" y="1588325"/>
                      </a:cubicBezTo>
                      <a:cubicBezTo>
                        <a:pt x="127007" y="1588325"/>
                        <a:pt x="102575" y="1579259"/>
                        <a:pt x="82787" y="1559919"/>
                      </a:cubicBezTo>
                      <a:cubicBezTo>
                        <a:pt x="63403" y="1540780"/>
                        <a:pt x="54316" y="1517007"/>
                        <a:pt x="54316" y="1485176"/>
                      </a:cubicBezTo>
                      <a:lnTo>
                        <a:pt x="54316" y="200656"/>
                      </a:lnTo>
                      <a:cubicBezTo>
                        <a:pt x="54316" y="151701"/>
                        <a:pt x="65826" y="115639"/>
                        <a:pt x="89450" y="90255"/>
                      </a:cubicBezTo>
                      <a:cubicBezTo>
                        <a:pt x="112065" y="66080"/>
                        <a:pt x="143161" y="54395"/>
                        <a:pt x="184958" y="54395"/>
                      </a:cubicBezTo>
                      <a:moveTo>
                        <a:pt x="184958" y="201"/>
                      </a:moveTo>
                      <a:cubicBezTo>
                        <a:pt x="127815" y="201"/>
                        <a:pt x="82787" y="17930"/>
                        <a:pt x="49672" y="53387"/>
                      </a:cubicBezTo>
                      <a:cubicBezTo>
                        <a:pt x="16558" y="88845"/>
                        <a:pt x="0" y="138001"/>
                        <a:pt x="0" y="200656"/>
                      </a:cubicBezTo>
                      <a:lnTo>
                        <a:pt x="0" y="1485378"/>
                      </a:lnTo>
                      <a:cubicBezTo>
                        <a:pt x="0" y="1531513"/>
                        <a:pt x="14942" y="1569387"/>
                        <a:pt x="44624" y="1598599"/>
                      </a:cubicBezTo>
                      <a:cubicBezTo>
                        <a:pt x="74306" y="1627811"/>
                        <a:pt x="112873" y="1642518"/>
                        <a:pt x="159920" y="1642518"/>
                      </a:cubicBezTo>
                      <a:cubicBezTo>
                        <a:pt x="206968" y="1642518"/>
                        <a:pt x="243111" y="1627610"/>
                        <a:pt x="272793" y="1597995"/>
                      </a:cubicBezTo>
                      <a:cubicBezTo>
                        <a:pt x="302476" y="1568380"/>
                        <a:pt x="317418" y="1530707"/>
                        <a:pt x="317418" y="1485378"/>
                      </a:cubicBezTo>
                      <a:lnTo>
                        <a:pt x="317418" y="555833"/>
                      </a:lnTo>
                      <a:lnTo>
                        <a:pt x="984762" y="1472887"/>
                      </a:lnTo>
                      <a:cubicBezTo>
                        <a:pt x="1027771" y="1533124"/>
                        <a:pt x="1067751" y="1576841"/>
                        <a:pt x="1104500" y="1604039"/>
                      </a:cubicBezTo>
                      <a:cubicBezTo>
                        <a:pt x="1141250" y="1631236"/>
                        <a:pt x="1187893" y="1644935"/>
                        <a:pt x="1244027" y="1644935"/>
                      </a:cubicBezTo>
                      <a:cubicBezTo>
                        <a:pt x="1300161" y="1644935"/>
                        <a:pt x="1340343" y="1627005"/>
                        <a:pt x="1371842" y="1591145"/>
                      </a:cubicBezTo>
                      <a:cubicBezTo>
                        <a:pt x="1403341" y="1555285"/>
                        <a:pt x="1419091" y="1507136"/>
                        <a:pt x="1419091" y="1446898"/>
                      </a:cubicBezTo>
                      <a:lnTo>
                        <a:pt x="1419091" y="159759"/>
                      </a:lnTo>
                      <a:cubicBezTo>
                        <a:pt x="1419091" y="113624"/>
                        <a:pt x="1404149" y="75750"/>
                        <a:pt x="1374467" y="46538"/>
                      </a:cubicBezTo>
                      <a:cubicBezTo>
                        <a:pt x="1344785" y="17326"/>
                        <a:pt x="1306218" y="2619"/>
                        <a:pt x="1259171" y="2619"/>
                      </a:cubicBezTo>
                      <a:cubicBezTo>
                        <a:pt x="1212124" y="2619"/>
                        <a:pt x="1175980" y="17326"/>
                        <a:pt x="1146298" y="46538"/>
                      </a:cubicBezTo>
                      <a:cubicBezTo>
                        <a:pt x="1116616" y="75750"/>
                        <a:pt x="1101674" y="113624"/>
                        <a:pt x="1101674" y="159759"/>
                      </a:cubicBezTo>
                      <a:lnTo>
                        <a:pt x="1101674" y="1110256"/>
                      </a:lnTo>
                      <a:lnTo>
                        <a:pt x="426858" y="169631"/>
                      </a:lnTo>
                      <a:cubicBezTo>
                        <a:pt x="388897" y="111005"/>
                        <a:pt x="351744" y="68094"/>
                        <a:pt x="315802" y="40897"/>
                      </a:cubicBezTo>
                      <a:cubicBezTo>
                        <a:pt x="279861" y="13699"/>
                        <a:pt x="236246" y="0"/>
                        <a:pt x="184958" y="0"/>
                      </a:cubicBezTo>
                      <a:lnTo>
                        <a:pt x="1849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0" name="Graphic 74">
                <a:extLst>
                  <a:ext uri="{FF2B5EF4-FFF2-40B4-BE49-F238E27FC236}">
                    <a16:creationId xmlns:a16="http://schemas.microsoft.com/office/drawing/2014/main" id="{793AF5E0-E4F9-16B4-6F26-C9F414F48C59}"/>
                  </a:ext>
                </a:extLst>
              </p:cNvPr>
              <p:cNvGrpSpPr/>
              <p:nvPr/>
            </p:nvGrpSpPr>
            <p:grpSpPr>
              <a:xfrm>
                <a:off x="4280187" y="972904"/>
                <a:ext cx="1071991" cy="1625192"/>
                <a:chOff x="4280187" y="972904"/>
                <a:chExt cx="1071991" cy="1625192"/>
              </a:xfrm>
            </p:grpSpPr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C74768C7-D70F-673B-AA2A-5C90CF81F75C}"/>
                    </a:ext>
                  </a:extLst>
                </p:cNvPr>
                <p:cNvSpPr/>
                <p:nvPr/>
              </p:nvSpPr>
              <p:spPr>
                <a:xfrm>
                  <a:off x="4307244" y="1000101"/>
                  <a:ext cx="1017674" cy="1570998"/>
                </a:xfrm>
                <a:custGeom>
                  <a:avLst/>
                  <a:gdLst>
                    <a:gd name="connsiteX0" fmla="*/ 119335 w 1017674"/>
                    <a:gd name="connsiteY0" fmla="*/ 1570999 h 1570998"/>
                    <a:gd name="connsiteX1" fmla="*/ 33317 w 1017674"/>
                    <a:gd name="connsiteY1" fmla="*/ 1537153 h 1570998"/>
                    <a:gd name="connsiteX2" fmla="*/ 0 w 1017674"/>
                    <a:gd name="connsiteY2" fmla="*/ 1448309 h 1570998"/>
                    <a:gd name="connsiteX3" fmla="*/ 0 w 1017674"/>
                    <a:gd name="connsiteY3" fmla="*/ 122690 h 1570998"/>
                    <a:gd name="connsiteX4" fmla="*/ 32711 w 1017674"/>
                    <a:gd name="connsiteY4" fmla="*/ 33241 h 1570998"/>
                    <a:gd name="connsiteX5" fmla="*/ 119335 w 1017674"/>
                    <a:gd name="connsiteY5" fmla="*/ 0 h 1570998"/>
                    <a:gd name="connsiteX6" fmla="*/ 894706 w 1017674"/>
                    <a:gd name="connsiteY6" fmla="*/ 0 h 1570998"/>
                    <a:gd name="connsiteX7" fmla="*/ 984156 w 1017674"/>
                    <a:gd name="connsiteY7" fmla="*/ 33443 h 1570998"/>
                    <a:gd name="connsiteX8" fmla="*/ 1017675 w 1017674"/>
                    <a:gd name="connsiteY8" fmla="*/ 122690 h 1570998"/>
                    <a:gd name="connsiteX9" fmla="*/ 984358 w 1017674"/>
                    <a:gd name="connsiteY9" fmla="*/ 210326 h 1570998"/>
                    <a:gd name="connsiteX10" fmla="*/ 894706 w 1017674"/>
                    <a:gd name="connsiteY10" fmla="*/ 242963 h 1570998"/>
                    <a:gd name="connsiteX11" fmla="*/ 263505 w 1017674"/>
                    <a:gd name="connsiteY11" fmla="*/ 242963 h 1570998"/>
                    <a:gd name="connsiteX12" fmla="*/ 263505 w 1017674"/>
                    <a:gd name="connsiteY12" fmla="*/ 657168 h 1570998"/>
                    <a:gd name="connsiteX13" fmla="*/ 792939 w 1017674"/>
                    <a:gd name="connsiteY13" fmla="*/ 657168 h 1570998"/>
                    <a:gd name="connsiteX14" fmla="*/ 882389 w 1017674"/>
                    <a:gd name="connsiteY14" fmla="*/ 690208 h 1570998"/>
                    <a:gd name="connsiteX15" fmla="*/ 915907 w 1017674"/>
                    <a:gd name="connsiteY15" fmla="*/ 778650 h 1570998"/>
                    <a:gd name="connsiteX16" fmla="*/ 882187 w 1017674"/>
                    <a:gd name="connsiteY16" fmla="*/ 867293 h 1570998"/>
                    <a:gd name="connsiteX17" fmla="*/ 792939 w 1017674"/>
                    <a:gd name="connsiteY17" fmla="*/ 901340 h 1570998"/>
                    <a:gd name="connsiteX18" fmla="*/ 263505 w 1017674"/>
                    <a:gd name="connsiteY18" fmla="*/ 901340 h 1570998"/>
                    <a:gd name="connsiteX19" fmla="*/ 263505 w 1017674"/>
                    <a:gd name="connsiteY19" fmla="*/ 1325618 h 1570998"/>
                    <a:gd name="connsiteX20" fmla="*/ 894706 w 1017674"/>
                    <a:gd name="connsiteY20" fmla="*/ 1325618 h 1570998"/>
                    <a:gd name="connsiteX21" fmla="*/ 983954 w 1017674"/>
                    <a:gd name="connsiteY21" fmla="*/ 1359666 h 1570998"/>
                    <a:gd name="connsiteX22" fmla="*/ 1017675 w 1017674"/>
                    <a:gd name="connsiteY22" fmla="*/ 1450726 h 1570998"/>
                    <a:gd name="connsiteX23" fmla="*/ 984156 w 1017674"/>
                    <a:gd name="connsiteY23" fmla="*/ 1537959 h 1570998"/>
                    <a:gd name="connsiteX24" fmla="*/ 894706 w 1017674"/>
                    <a:gd name="connsiteY24" fmla="*/ 1570999 h 1570998"/>
                    <a:gd name="connsiteX25" fmla="*/ 119335 w 1017674"/>
                    <a:gd name="connsiteY25" fmla="*/ 1570999 h 157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17674" h="1570998">
                      <a:moveTo>
                        <a:pt x="119335" y="1570999"/>
                      </a:moveTo>
                      <a:cubicBezTo>
                        <a:pt x="83595" y="1570999"/>
                        <a:pt x="55528" y="1559919"/>
                        <a:pt x="33317" y="1537153"/>
                      </a:cubicBezTo>
                      <a:cubicBezTo>
                        <a:pt x="10904" y="1514187"/>
                        <a:pt x="0" y="1485176"/>
                        <a:pt x="0" y="1448309"/>
                      </a:cubicBezTo>
                      <a:lnTo>
                        <a:pt x="0" y="122690"/>
                      </a:lnTo>
                      <a:cubicBezTo>
                        <a:pt x="0" y="85017"/>
                        <a:pt x="10702" y="55805"/>
                        <a:pt x="32711" y="33241"/>
                      </a:cubicBezTo>
                      <a:cubicBezTo>
                        <a:pt x="54518" y="10879"/>
                        <a:pt x="82787" y="0"/>
                        <a:pt x="119335" y="0"/>
                      </a:cubicBezTo>
                      <a:lnTo>
                        <a:pt x="894706" y="0"/>
                      </a:lnTo>
                      <a:cubicBezTo>
                        <a:pt x="932263" y="0"/>
                        <a:pt x="961541" y="10879"/>
                        <a:pt x="984156" y="33443"/>
                      </a:cubicBezTo>
                      <a:cubicBezTo>
                        <a:pt x="1006771" y="56006"/>
                        <a:pt x="1017675" y="85218"/>
                        <a:pt x="1017675" y="122690"/>
                      </a:cubicBezTo>
                      <a:cubicBezTo>
                        <a:pt x="1017675" y="160162"/>
                        <a:pt x="1006771" y="188568"/>
                        <a:pt x="984358" y="210326"/>
                      </a:cubicBezTo>
                      <a:cubicBezTo>
                        <a:pt x="961743" y="232285"/>
                        <a:pt x="932465" y="242963"/>
                        <a:pt x="894706" y="242963"/>
                      </a:cubicBezTo>
                      <a:lnTo>
                        <a:pt x="263505" y="242963"/>
                      </a:lnTo>
                      <a:lnTo>
                        <a:pt x="263505" y="657168"/>
                      </a:lnTo>
                      <a:lnTo>
                        <a:pt x="792939" y="657168"/>
                      </a:lnTo>
                      <a:cubicBezTo>
                        <a:pt x="830496" y="657168"/>
                        <a:pt x="859774" y="668047"/>
                        <a:pt x="882389" y="690208"/>
                      </a:cubicBezTo>
                      <a:cubicBezTo>
                        <a:pt x="905004" y="712369"/>
                        <a:pt x="915907" y="741178"/>
                        <a:pt x="915907" y="778650"/>
                      </a:cubicBezTo>
                      <a:cubicBezTo>
                        <a:pt x="915907" y="816122"/>
                        <a:pt x="904802" y="844326"/>
                        <a:pt x="882187" y="867293"/>
                      </a:cubicBezTo>
                      <a:cubicBezTo>
                        <a:pt x="859572" y="890260"/>
                        <a:pt x="830496" y="901340"/>
                        <a:pt x="792939" y="901340"/>
                      </a:cubicBezTo>
                      <a:lnTo>
                        <a:pt x="263505" y="901340"/>
                      </a:lnTo>
                      <a:lnTo>
                        <a:pt x="263505" y="1325618"/>
                      </a:lnTo>
                      <a:lnTo>
                        <a:pt x="894706" y="1325618"/>
                      </a:lnTo>
                      <a:cubicBezTo>
                        <a:pt x="932061" y="1325618"/>
                        <a:pt x="961339" y="1336699"/>
                        <a:pt x="983954" y="1359666"/>
                      </a:cubicBezTo>
                      <a:cubicBezTo>
                        <a:pt x="1006570" y="1382632"/>
                        <a:pt x="1017675" y="1412449"/>
                        <a:pt x="1017675" y="1450726"/>
                      </a:cubicBezTo>
                      <a:cubicBezTo>
                        <a:pt x="1017675" y="1489004"/>
                        <a:pt x="1006771" y="1515798"/>
                        <a:pt x="984156" y="1537959"/>
                      </a:cubicBezTo>
                      <a:cubicBezTo>
                        <a:pt x="961541" y="1560120"/>
                        <a:pt x="932263" y="1570999"/>
                        <a:pt x="894706" y="1570999"/>
                      </a:cubicBezTo>
                      <a:lnTo>
                        <a:pt x="119335" y="157099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518D8C6F-EC1F-FABB-A211-11B1B12192F5}"/>
                    </a:ext>
                  </a:extLst>
                </p:cNvPr>
                <p:cNvSpPr/>
                <p:nvPr/>
              </p:nvSpPr>
              <p:spPr>
                <a:xfrm>
                  <a:off x="4280187" y="972904"/>
                  <a:ext cx="1071991" cy="1625192"/>
                </a:xfrm>
                <a:custGeom>
                  <a:avLst/>
                  <a:gdLst>
                    <a:gd name="connsiteX0" fmla="*/ 921763 w 1071991"/>
                    <a:gd name="connsiteY0" fmla="*/ 54395 h 1625192"/>
                    <a:gd name="connsiteX1" fmla="*/ 991829 w 1071991"/>
                    <a:gd name="connsiteY1" fmla="*/ 79980 h 1625192"/>
                    <a:gd name="connsiteX2" fmla="*/ 1017473 w 1071991"/>
                    <a:gd name="connsiteY2" fmla="*/ 150089 h 1625192"/>
                    <a:gd name="connsiteX3" fmla="*/ 992435 w 1071991"/>
                    <a:gd name="connsiteY3" fmla="*/ 218183 h 1625192"/>
                    <a:gd name="connsiteX4" fmla="*/ 921561 w 1071991"/>
                    <a:gd name="connsiteY4" fmla="*/ 243164 h 1625192"/>
                    <a:gd name="connsiteX5" fmla="*/ 263101 w 1071991"/>
                    <a:gd name="connsiteY5" fmla="*/ 243164 h 1625192"/>
                    <a:gd name="connsiteX6" fmla="*/ 263101 w 1071991"/>
                    <a:gd name="connsiteY6" fmla="*/ 711563 h 1625192"/>
                    <a:gd name="connsiteX7" fmla="*/ 819794 w 1071991"/>
                    <a:gd name="connsiteY7" fmla="*/ 711563 h 1625192"/>
                    <a:gd name="connsiteX8" fmla="*/ 890264 w 1071991"/>
                    <a:gd name="connsiteY8" fmla="*/ 736746 h 1625192"/>
                    <a:gd name="connsiteX9" fmla="*/ 915705 w 1071991"/>
                    <a:gd name="connsiteY9" fmla="*/ 805847 h 1625192"/>
                    <a:gd name="connsiteX10" fmla="*/ 889860 w 1071991"/>
                    <a:gd name="connsiteY10" fmla="*/ 875553 h 1625192"/>
                    <a:gd name="connsiteX11" fmla="*/ 819996 w 1071991"/>
                    <a:gd name="connsiteY11" fmla="*/ 901541 h 1625192"/>
                    <a:gd name="connsiteX12" fmla="*/ 263303 w 1071991"/>
                    <a:gd name="connsiteY12" fmla="*/ 901541 h 1625192"/>
                    <a:gd name="connsiteX13" fmla="*/ 263303 w 1071991"/>
                    <a:gd name="connsiteY13" fmla="*/ 1380013 h 1625192"/>
                    <a:gd name="connsiteX14" fmla="*/ 921763 w 1071991"/>
                    <a:gd name="connsiteY14" fmla="*/ 1380013 h 1625192"/>
                    <a:gd name="connsiteX15" fmla="*/ 991627 w 1071991"/>
                    <a:gd name="connsiteY15" fmla="*/ 1406002 h 1625192"/>
                    <a:gd name="connsiteX16" fmla="*/ 1017473 w 1071991"/>
                    <a:gd name="connsiteY16" fmla="*/ 1478125 h 1625192"/>
                    <a:gd name="connsiteX17" fmla="*/ 992233 w 1071991"/>
                    <a:gd name="connsiteY17" fmla="*/ 1546018 h 1625192"/>
                    <a:gd name="connsiteX18" fmla="*/ 921763 w 1071991"/>
                    <a:gd name="connsiteY18" fmla="*/ 1571200 h 1625192"/>
                    <a:gd name="connsiteX19" fmla="*/ 146392 w 1071991"/>
                    <a:gd name="connsiteY19" fmla="*/ 1571200 h 1625192"/>
                    <a:gd name="connsiteX20" fmla="*/ 79960 w 1071991"/>
                    <a:gd name="connsiteY20" fmla="*/ 1545615 h 1625192"/>
                    <a:gd name="connsiteX21" fmla="*/ 54316 w 1071991"/>
                    <a:gd name="connsiteY21" fmla="*/ 1475707 h 1625192"/>
                    <a:gd name="connsiteX22" fmla="*/ 54316 w 1071991"/>
                    <a:gd name="connsiteY22" fmla="*/ 149888 h 1625192"/>
                    <a:gd name="connsiteX23" fmla="*/ 79354 w 1071991"/>
                    <a:gd name="connsiteY23" fmla="*/ 79376 h 1625192"/>
                    <a:gd name="connsiteX24" fmla="*/ 146392 w 1071991"/>
                    <a:gd name="connsiteY24" fmla="*/ 54395 h 1625192"/>
                    <a:gd name="connsiteX25" fmla="*/ 921763 w 1071991"/>
                    <a:gd name="connsiteY25" fmla="*/ 54395 h 1625192"/>
                    <a:gd name="connsiteX26" fmla="*/ 921763 w 1071991"/>
                    <a:gd name="connsiteY26" fmla="*/ 201 h 1625192"/>
                    <a:gd name="connsiteX27" fmla="*/ 146392 w 1071991"/>
                    <a:gd name="connsiteY27" fmla="*/ 201 h 1625192"/>
                    <a:gd name="connsiteX28" fmla="*/ 40384 w 1071991"/>
                    <a:gd name="connsiteY28" fmla="*/ 41703 h 1625192"/>
                    <a:gd name="connsiteX29" fmla="*/ 0 w 1071991"/>
                    <a:gd name="connsiteY29" fmla="*/ 150089 h 1625192"/>
                    <a:gd name="connsiteX30" fmla="*/ 0 w 1071991"/>
                    <a:gd name="connsiteY30" fmla="*/ 1475506 h 1625192"/>
                    <a:gd name="connsiteX31" fmla="*/ 40990 w 1071991"/>
                    <a:gd name="connsiteY31" fmla="*/ 1583087 h 1625192"/>
                    <a:gd name="connsiteX32" fmla="*/ 146392 w 1071991"/>
                    <a:gd name="connsiteY32" fmla="*/ 1625192 h 1625192"/>
                    <a:gd name="connsiteX33" fmla="*/ 921763 w 1071991"/>
                    <a:gd name="connsiteY33" fmla="*/ 1625192 h 1625192"/>
                    <a:gd name="connsiteX34" fmla="*/ 1030396 w 1071991"/>
                    <a:gd name="connsiteY34" fmla="*/ 1584295 h 1625192"/>
                    <a:gd name="connsiteX35" fmla="*/ 1071991 w 1071991"/>
                    <a:gd name="connsiteY35" fmla="*/ 1477924 h 1625192"/>
                    <a:gd name="connsiteX36" fmla="*/ 1030396 w 1071991"/>
                    <a:gd name="connsiteY36" fmla="*/ 1367724 h 1625192"/>
                    <a:gd name="connsiteX37" fmla="*/ 921763 w 1071991"/>
                    <a:gd name="connsiteY37" fmla="*/ 1325618 h 1625192"/>
                    <a:gd name="connsiteX38" fmla="*/ 317620 w 1071991"/>
                    <a:gd name="connsiteY38" fmla="*/ 1325618 h 1625192"/>
                    <a:gd name="connsiteX39" fmla="*/ 317620 w 1071991"/>
                    <a:gd name="connsiteY39" fmla="*/ 955533 h 1625192"/>
                    <a:gd name="connsiteX40" fmla="*/ 819996 w 1071991"/>
                    <a:gd name="connsiteY40" fmla="*/ 955533 h 1625192"/>
                    <a:gd name="connsiteX41" fmla="*/ 928628 w 1071991"/>
                    <a:gd name="connsiteY41" fmla="*/ 913428 h 1625192"/>
                    <a:gd name="connsiteX42" fmla="*/ 970224 w 1071991"/>
                    <a:gd name="connsiteY42" fmla="*/ 805847 h 1625192"/>
                    <a:gd name="connsiteX43" fmla="*/ 928628 w 1071991"/>
                    <a:gd name="connsiteY43" fmla="*/ 698267 h 1625192"/>
                    <a:gd name="connsiteX44" fmla="*/ 819996 w 1071991"/>
                    <a:gd name="connsiteY44" fmla="*/ 657370 h 1625192"/>
                    <a:gd name="connsiteX45" fmla="*/ 317620 w 1071991"/>
                    <a:gd name="connsiteY45" fmla="*/ 657370 h 1625192"/>
                    <a:gd name="connsiteX46" fmla="*/ 317620 w 1071991"/>
                    <a:gd name="connsiteY46" fmla="*/ 297156 h 1625192"/>
                    <a:gd name="connsiteX47" fmla="*/ 921763 w 1071991"/>
                    <a:gd name="connsiteY47" fmla="*/ 297156 h 1625192"/>
                    <a:gd name="connsiteX48" fmla="*/ 1030396 w 1071991"/>
                    <a:gd name="connsiteY48" fmla="*/ 256864 h 1625192"/>
                    <a:gd name="connsiteX49" fmla="*/ 1071991 w 1071991"/>
                    <a:gd name="connsiteY49" fmla="*/ 149888 h 1625192"/>
                    <a:gd name="connsiteX50" fmla="*/ 1030396 w 1071991"/>
                    <a:gd name="connsiteY50" fmla="*/ 41501 h 1625192"/>
                    <a:gd name="connsiteX51" fmla="*/ 921763 w 1071991"/>
                    <a:gd name="connsiteY51" fmla="*/ 0 h 1625192"/>
                    <a:gd name="connsiteX52" fmla="*/ 921763 w 1071991"/>
                    <a:gd name="connsiteY52" fmla="*/ 0 h 1625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071991" h="1625192">
                      <a:moveTo>
                        <a:pt x="921763" y="54395"/>
                      </a:moveTo>
                      <a:cubicBezTo>
                        <a:pt x="952051" y="54395"/>
                        <a:pt x="974464" y="62453"/>
                        <a:pt x="991829" y="79980"/>
                      </a:cubicBezTo>
                      <a:cubicBezTo>
                        <a:pt x="1009396" y="97508"/>
                        <a:pt x="1017473" y="119668"/>
                        <a:pt x="1017473" y="150089"/>
                      </a:cubicBezTo>
                      <a:cubicBezTo>
                        <a:pt x="1017473" y="180510"/>
                        <a:pt x="1009598" y="201663"/>
                        <a:pt x="992435" y="218183"/>
                      </a:cubicBezTo>
                      <a:cubicBezTo>
                        <a:pt x="975070" y="234904"/>
                        <a:pt x="951849" y="243164"/>
                        <a:pt x="921561" y="243164"/>
                      </a:cubicBezTo>
                      <a:lnTo>
                        <a:pt x="263101" y="243164"/>
                      </a:lnTo>
                      <a:lnTo>
                        <a:pt x="263101" y="711563"/>
                      </a:lnTo>
                      <a:lnTo>
                        <a:pt x="819794" y="711563"/>
                      </a:lnTo>
                      <a:cubicBezTo>
                        <a:pt x="850284" y="711563"/>
                        <a:pt x="872697" y="719621"/>
                        <a:pt x="890264" y="736746"/>
                      </a:cubicBezTo>
                      <a:cubicBezTo>
                        <a:pt x="907629" y="753870"/>
                        <a:pt x="915705" y="775628"/>
                        <a:pt x="915705" y="805847"/>
                      </a:cubicBezTo>
                      <a:cubicBezTo>
                        <a:pt x="915705" y="836066"/>
                        <a:pt x="907427" y="857623"/>
                        <a:pt x="889860" y="875553"/>
                      </a:cubicBezTo>
                      <a:cubicBezTo>
                        <a:pt x="872293" y="893282"/>
                        <a:pt x="850081" y="901541"/>
                        <a:pt x="819996" y="901541"/>
                      </a:cubicBezTo>
                      <a:lnTo>
                        <a:pt x="263303" y="901541"/>
                      </a:lnTo>
                      <a:lnTo>
                        <a:pt x="263303" y="1380013"/>
                      </a:lnTo>
                      <a:lnTo>
                        <a:pt x="921763" y="1380013"/>
                      </a:lnTo>
                      <a:cubicBezTo>
                        <a:pt x="952051" y="1380013"/>
                        <a:pt x="974262" y="1388273"/>
                        <a:pt x="991627" y="1406002"/>
                      </a:cubicBezTo>
                      <a:cubicBezTo>
                        <a:pt x="1009396" y="1423932"/>
                        <a:pt x="1017473" y="1446898"/>
                        <a:pt x="1017473" y="1478125"/>
                      </a:cubicBezTo>
                      <a:cubicBezTo>
                        <a:pt x="1017473" y="1507337"/>
                        <a:pt x="1009396" y="1528893"/>
                        <a:pt x="992233" y="1546018"/>
                      </a:cubicBezTo>
                      <a:cubicBezTo>
                        <a:pt x="974666" y="1563343"/>
                        <a:pt x="952253" y="1571200"/>
                        <a:pt x="921763" y="1571200"/>
                      </a:cubicBezTo>
                      <a:lnTo>
                        <a:pt x="146392" y="1571200"/>
                      </a:lnTo>
                      <a:cubicBezTo>
                        <a:pt x="118123" y="1571200"/>
                        <a:pt x="96921" y="1563142"/>
                        <a:pt x="79960" y="1545615"/>
                      </a:cubicBezTo>
                      <a:cubicBezTo>
                        <a:pt x="62595" y="1527685"/>
                        <a:pt x="54316" y="1505524"/>
                        <a:pt x="54316" y="1475707"/>
                      </a:cubicBezTo>
                      <a:lnTo>
                        <a:pt x="54316" y="149888"/>
                      </a:lnTo>
                      <a:cubicBezTo>
                        <a:pt x="54316" y="119668"/>
                        <a:pt x="62595" y="96500"/>
                        <a:pt x="79354" y="79376"/>
                      </a:cubicBezTo>
                      <a:cubicBezTo>
                        <a:pt x="95912" y="62252"/>
                        <a:pt x="117315" y="54395"/>
                        <a:pt x="146392" y="54395"/>
                      </a:cubicBezTo>
                      <a:lnTo>
                        <a:pt x="921763" y="54395"/>
                      </a:lnTo>
                      <a:moveTo>
                        <a:pt x="921763" y="201"/>
                      </a:moveTo>
                      <a:lnTo>
                        <a:pt x="146392" y="201"/>
                      </a:lnTo>
                      <a:cubicBezTo>
                        <a:pt x="102575" y="201"/>
                        <a:pt x="67239" y="14102"/>
                        <a:pt x="40384" y="41703"/>
                      </a:cubicBezTo>
                      <a:cubicBezTo>
                        <a:pt x="13529" y="69303"/>
                        <a:pt x="0" y="105364"/>
                        <a:pt x="0" y="150089"/>
                      </a:cubicBezTo>
                      <a:lnTo>
                        <a:pt x="0" y="1475506"/>
                      </a:lnTo>
                      <a:cubicBezTo>
                        <a:pt x="0" y="1519223"/>
                        <a:pt x="13730" y="1555083"/>
                        <a:pt x="40990" y="1583087"/>
                      </a:cubicBezTo>
                      <a:cubicBezTo>
                        <a:pt x="68249" y="1611090"/>
                        <a:pt x="103383" y="1625192"/>
                        <a:pt x="146392" y="1625192"/>
                      </a:cubicBezTo>
                      <a:lnTo>
                        <a:pt x="921763" y="1625192"/>
                      </a:lnTo>
                      <a:cubicBezTo>
                        <a:pt x="966387" y="1625192"/>
                        <a:pt x="1002531" y="1611493"/>
                        <a:pt x="1030396" y="1584295"/>
                      </a:cubicBezTo>
                      <a:cubicBezTo>
                        <a:pt x="1058059" y="1557098"/>
                        <a:pt x="1071991" y="1521641"/>
                        <a:pt x="1071991" y="1477924"/>
                      </a:cubicBezTo>
                      <a:cubicBezTo>
                        <a:pt x="1071991" y="1434206"/>
                        <a:pt x="1058059" y="1395929"/>
                        <a:pt x="1030396" y="1367724"/>
                      </a:cubicBezTo>
                      <a:cubicBezTo>
                        <a:pt x="1002733" y="1339721"/>
                        <a:pt x="966589" y="1325618"/>
                        <a:pt x="921763" y="1325618"/>
                      </a:cubicBezTo>
                      <a:lnTo>
                        <a:pt x="317620" y="1325618"/>
                      </a:lnTo>
                      <a:lnTo>
                        <a:pt x="317620" y="955533"/>
                      </a:lnTo>
                      <a:lnTo>
                        <a:pt x="819996" y="955533"/>
                      </a:lnTo>
                      <a:cubicBezTo>
                        <a:pt x="864620" y="955533"/>
                        <a:pt x="900764" y="941431"/>
                        <a:pt x="928628" y="913428"/>
                      </a:cubicBezTo>
                      <a:cubicBezTo>
                        <a:pt x="956291" y="885425"/>
                        <a:pt x="970224" y="849564"/>
                        <a:pt x="970224" y="805847"/>
                      </a:cubicBezTo>
                      <a:cubicBezTo>
                        <a:pt x="970224" y="762130"/>
                        <a:pt x="956291" y="725464"/>
                        <a:pt x="928628" y="698267"/>
                      </a:cubicBezTo>
                      <a:cubicBezTo>
                        <a:pt x="900965" y="671069"/>
                        <a:pt x="864822" y="657370"/>
                        <a:pt x="819996" y="657370"/>
                      </a:cubicBezTo>
                      <a:lnTo>
                        <a:pt x="317620" y="657370"/>
                      </a:lnTo>
                      <a:lnTo>
                        <a:pt x="317620" y="297156"/>
                      </a:lnTo>
                      <a:lnTo>
                        <a:pt x="921763" y="297156"/>
                      </a:lnTo>
                      <a:cubicBezTo>
                        <a:pt x="966387" y="297156"/>
                        <a:pt x="1002531" y="283658"/>
                        <a:pt x="1030396" y="256864"/>
                      </a:cubicBezTo>
                      <a:cubicBezTo>
                        <a:pt x="1058059" y="230069"/>
                        <a:pt x="1071991" y="194411"/>
                        <a:pt x="1071991" y="149888"/>
                      </a:cubicBezTo>
                      <a:cubicBezTo>
                        <a:pt x="1071991" y="105364"/>
                        <a:pt x="1058059" y="69303"/>
                        <a:pt x="1030396" y="41501"/>
                      </a:cubicBezTo>
                      <a:cubicBezTo>
                        <a:pt x="1002733" y="13901"/>
                        <a:pt x="966589" y="0"/>
                        <a:pt x="921763" y="0"/>
                      </a:cubicBezTo>
                      <a:lnTo>
                        <a:pt x="9217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1" name="Graphic 74">
                <a:extLst>
                  <a:ext uri="{FF2B5EF4-FFF2-40B4-BE49-F238E27FC236}">
                    <a16:creationId xmlns:a16="http://schemas.microsoft.com/office/drawing/2014/main" id="{1DF3E014-CD83-08D6-736B-4BFB0D8C91FF}"/>
                  </a:ext>
                </a:extLst>
              </p:cNvPr>
              <p:cNvGrpSpPr/>
              <p:nvPr/>
            </p:nvGrpSpPr>
            <p:grpSpPr>
              <a:xfrm>
                <a:off x="911562" y="1201563"/>
                <a:ext cx="602528" cy="1199704"/>
                <a:chOff x="911562" y="1201563"/>
                <a:chExt cx="602528" cy="1199704"/>
              </a:xfrm>
            </p:grpSpPr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62A20B18-D330-5C7C-54F3-760CF7ADC8F7}"/>
                    </a:ext>
                  </a:extLst>
                </p:cNvPr>
                <p:cNvSpPr/>
                <p:nvPr/>
              </p:nvSpPr>
              <p:spPr>
                <a:xfrm>
                  <a:off x="938619" y="1228761"/>
                  <a:ext cx="548211" cy="1145712"/>
                </a:xfrm>
                <a:custGeom>
                  <a:avLst/>
                  <a:gdLst>
                    <a:gd name="connsiteX0" fmla="*/ 405253 w 548211"/>
                    <a:gd name="connsiteY0" fmla="*/ 1145512 h 1145712"/>
                    <a:gd name="connsiteX1" fmla="*/ 263909 w 548211"/>
                    <a:gd name="connsiteY1" fmla="*/ 1006100 h 1145712"/>
                    <a:gd name="connsiteX2" fmla="*/ 263909 w 548211"/>
                    <a:gd name="connsiteY2" fmla="*/ 392850 h 1145712"/>
                    <a:gd name="connsiteX3" fmla="*/ 230592 w 548211"/>
                    <a:gd name="connsiteY3" fmla="*/ 425487 h 1145712"/>
                    <a:gd name="connsiteX4" fmla="*/ 126604 w 548211"/>
                    <a:gd name="connsiteY4" fmla="*/ 469607 h 1145712"/>
                    <a:gd name="connsiteX5" fmla="*/ 0 w 548211"/>
                    <a:gd name="connsiteY5" fmla="*/ 344903 h 1145712"/>
                    <a:gd name="connsiteX6" fmla="*/ 55730 w 548211"/>
                    <a:gd name="connsiteY6" fmla="*/ 234501 h 1145712"/>
                    <a:gd name="connsiteX7" fmla="*/ 197477 w 548211"/>
                    <a:gd name="connsiteY7" fmla="*/ 98112 h 1145712"/>
                    <a:gd name="connsiteX8" fmla="*/ 395157 w 548211"/>
                    <a:gd name="connsiteY8" fmla="*/ 0 h 1145712"/>
                    <a:gd name="connsiteX9" fmla="*/ 548212 w 548211"/>
                    <a:gd name="connsiteY9" fmla="*/ 152708 h 1145712"/>
                    <a:gd name="connsiteX10" fmla="*/ 548212 w 548211"/>
                    <a:gd name="connsiteY10" fmla="*/ 1006302 h 1145712"/>
                    <a:gd name="connsiteX11" fmla="*/ 405253 w 548211"/>
                    <a:gd name="connsiteY11" fmla="*/ 1145713 h 114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11" h="1145712">
                      <a:moveTo>
                        <a:pt x="405253" y="1145512"/>
                      </a:moveTo>
                      <a:cubicBezTo>
                        <a:pt x="324687" y="1145512"/>
                        <a:pt x="263909" y="1085476"/>
                        <a:pt x="263909" y="1006100"/>
                      </a:cubicBezTo>
                      <a:lnTo>
                        <a:pt x="263909" y="392850"/>
                      </a:lnTo>
                      <a:lnTo>
                        <a:pt x="230592" y="425487"/>
                      </a:lnTo>
                      <a:cubicBezTo>
                        <a:pt x="198487" y="455102"/>
                        <a:pt x="164564" y="469607"/>
                        <a:pt x="126604" y="469607"/>
                      </a:cubicBezTo>
                      <a:cubicBezTo>
                        <a:pt x="54518" y="469607"/>
                        <a:pt x="0" y="416019"/>
                        <a:pt x="0" y="344903"/>
                      </a:cubicBezTo>
                      <a:cubicBezTo>
                        <a:pt x="0" y="306625"/>
                        <a:pt x="19384" y="268549"/>
                        <a:pt x="55730" y="234501"/>
                      </a:cubicBezTo>
                      <a:lnTo>
                        <a:pt x="197477" y="98112"/>
                      </a:lnTo>
                      <a:cubicBezTo>
                        <a:pt x="261890" y="38882"/>
                        <a:pt x="310552" y="0"/>
                        <a:pt x="395157" y="0"/>
                      </a:cubicBezTo>
                      <a:cubicBezTo>
                        <a:pt x="489453" y="0"/>
                        <a:pt x="548212" y="58424"/>
                        <a:pt x="548212" y="152708"/>
                      </a:cubicBezTo>
                      <a:lnTo>
                        <a:pt x="548212" y="1006302"/>
                      </a:lnTo>
                      <a:cubicBezTo>
                        <a:pt x="548212" y="1087088"/>
                        <a:pt x="488040" y="1145713"/>
                        <a:pt x="405253" y="1145713"/>
                      </a:cubicBezTo>
                      <a:close/>
                    </a:path>
                  </a:pathLst>
                </a:custGeom>
                <a:solidFill>
                  <a:srgbClr val="005C5D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374B1E98-EF47-34AC-1FAD-750A3049F332}"/>
                    </a:ext>
                  </a:extLst>
                </p:cNvPr>
                <p:cNvSpPr/>
                <p:nvPr/>
              </p:nvSpPr>
              <p:spPr>
                <a:xfrm>
                  <a:off x="911562" y="1201563"/>
                  <a:ext cx="602528" cy="1199704"/>
                </a:xfrm>
                <a:custGeom>
                  <a:avLst/>
                  <a:gdLst>
                    <a:gd name="connsiteX0" fmla="*/ 422416 w 602528"/>
                    <a:gd name="connsiteY0" fmla="*/ 54193 h 1199704"/>
                    <a:gd name="connsiteX1" fmla="*/ 548212 w 602528"/>
                    <a:gd name="connsiteY1" fmla="*/ 179704 h 1199704"/>
                    <a:gd name="connsiteX2" fmla="*/ 548212 w 602528"/>
                    <a:gd name="connsiteY2" fmla="*/ 1033297 h 1199704"/>
                    <a:gd name="connsiteX3" fmla="*/ 432310 w 602528"/>
                    <a:gd name="connsiteY3" fmla="*/ 1145713 h 1199704"/>
                    <a:gd name="connsiteX4" fmla="*/ 318023 w 602528"/>
                    <a:gd name="connsiteY4" fmla="*/ 1033297 h 1199704"/>
                    <a:gd name="connsiteX5" fmla="*/ 318023 w 602528"/>
                    <a:gd name="connsiteY5" fmla="*/ 355580 h 1199704"/>
                    <a:gd name="connsiteX6" fmla="*/ 239073 w 602528"/>
                    <a:gd name="connsiteY6" fmla="*/ 432941 h 1199704"/>
                    <a:gd name="connsiteX7" fmla="*/ 153661 w 602528"/>
                    <a:gd name="connsiteY7" fmla="*/ 469809 h 1199704"/>
                    <a:gd name="connsiteX8" fmla="*/ 54316 w 602528"/>
                    <a:gd name="connsiteY8" fmla="*/ 372301 h 1199704"/>
                    <a:gd name="connsiteX9" fmla="*/ 101566 w 602528"/>
                    <a:gd name="connsiteY9" fmla="*/ 281644 h 1199704"/>
                    <a:gd name="connsiteX10" fmla="*/ 243111 w 602528"/>
                    <a:gd name="connsiteY10" fmla="*/ 145254 h 1199704"/>
                    <a:gd name="connsiteX11" fmla="*/ 422416 w 602528"/>
                    <a:gd name="connsiteY11" fmla="*/ 54193 h 1199704"/>
                    <a:gd name="connsiteX12" fmla="*/ 422416 w 602528"/>
                    <a:gd name="connsiteY12" fmla="*/ 0 h 1199704"/>
                    <a:gd name="connsiteX13" fmla="*/ 206160 w 602528"/>
                    <a:gd name="connsiteY13" fmla="*/ 105364 h 1199704"/>
                    <a:gd name="connsiteX14" fmla="*/ 205756 w 602528"/>
                    <a:gd name="connsiteY14" fmla="*/ 105767 h 1199704"/>
                    <a:gd name="connsiteX15" fmla="*/ 205352 w 602528"/>
                    <a:gd name="connsiteY15" fmla="*/ 106170 h 1199704"/>
                    <a:gd name="connsiteX16" fmla="*/ 64009 w 602528"/>
                    <a:gd name="connsiteY16" fmla="*/ 242157 h 1199704"/>
                    <a:gd name="connsiteX17" fmla="*/ 0 w 602528"/>
                    <a:gd name="connsiteY17" fmla="*/ 372100 h 1199704"/>
                    <a:gd name="connsiteX18" fmla="*/ 153661 w 602528"/>
                    <a:gd name="connsiteY18" fmla="*/ 523801 h 1199704"/>
                    <a:gd name="connsiteX19" fmla="*/ 263707 w 602528"/>
                    <a:gd name="connsiteY19" fmla="*/ 483105 h 1199704"/>
                    <a:gd name="connsiteX20" fmla="*/ 263707 w 602528"/>
                    <a:gd name="connsiteY20" fmla="*/ 1033096 h 1199704"/>
                    <a:gd name="connsiteX21" fmla="*/ 432310 w 602528"/>
                    <a:gd name="connsiteY21" fmla="*/ 1199705 h 1199704"/>
                    <a:gd name="connsiteX22" fmla="*/ 602528 w 602528"/>
                    <a:gd name="connsiteY22" fmla="*/ 1033096 h 1199704"/>
                    <a:gd name="connsiteX23" fmla="*/ 602528 w 602528"/>
                    <a:gd name="connsiteY23" fmla="*/ 179704 h 1199704"/>
                    <a:gd name="connsiteX24" fmla="*/ 553260 w 602528"/>
                    <a:gd name="connsiteY24" fmla="*/ 49157 h 1199704"/>
                    <a:gd name="connsiteX25" fmla="*/ 422416 w 602528"/>
                    <a:gd name="connsiteY25" fmla="*/ 0 h 1199704"/>
                    <a:gd name="connsiteX26" fmla="*/ 422416 w 602528"/>
                    <a:gd name="connsiteY26" fmla="*/ 0 h 119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2528" h="1199704">
                      <a:moveTo>
                        <a:pt x="422416" y="54193"/>
                      </a:moveTo>
                      <a:cubicBezTo>
                        <a:pt x="501165" y="54193"/>
                        <a:pt x="548212" y="101134"/>
                        <a:pt x="548212" y="179704"/>
                      </a:cubicBezTo>
                      <a:lnTo>
                        <a:pt x="548212" y="1033297"/>
                      </a:lnTo>
                      <a:cubicBezTo>
                        <a:pt x="548212" y="1099377"/>
                        <a:pt x="500559" y="1145713"/>
                        <a:pt x="432310" y="1145713"/>
                      </a:cubicBezTo>
                      <a:cubicBezTo>
                        <a:pt x="364061" y="1145713"/>
                        <a:pt x="318023" y="1098370"/>
                        <a:pt x="318023" y="1033297"/>
                      </a:cubicBezTo>
                      <a:lnTo>
                        <a:pt x="318023" y="355580"/>
                      </a:lnTo>
                      <a:lnTo>
                        <a:pt x="239073" y="432941"/>
                      </a:lnTo>
                      <a:cubicBezTo>
                        <a:pt x="212218" y="457923"/>
                        <a:pt x="184353" y="469809"/>
                        <a:pt x="153661" y="469809"/>
                      </a:cubicBezTo>
                      <a:cubicBezTo>
                        <a:pt x="96114" y="469809"/>
                        <a:pt x="54316" y="428711"/>
                        <a:pt x="54316" y="372301"/>
                      </a:cubicBezTo>
                      <a:cubicBezTo>
                        <a:pt x="54316" y="341881"/>
                        <a:pt x="70672" y="310453"/>
                        <a:pt x="101566" y="281644"/>
                      </a:cubicBezTo>
                      <a:lnTo>
                        <a:pt x="243111" y="145254"/>
                      </a:lnTo>
                      <a:cubicBezTo>
                        <a:pt x="304697" y="88643"/>
                        <a:pt x="347302" y="54193"/>
                        <a:pt x="422416" y="54193"/>
                      </a:cubicBezTo>
                      <a:moveTo>
                        <a:pt x="422416" y="0"/>
                      </a:moveTo>
                      <a:cubicBezTo>
                        <a:pt x="327917" y="0"/>
                        <a:pt x="273197" y="43717"/>
                        <a:pt x="206160" y="105364"/>
                      </a:cubicBezTo>
                      <a:lnTo>
                        <a:pt x="205756" y="105767"/>
                      </a:lnTo>
                      <a:lnTo>
                        <a:pt x="205352" y="106170"/>
                      </a:lnTo>
                      <a:lnTo>
                        <a:pt x="64009" y="242157"/>
                      </a:lnTo>
                      <a:cubicBezTo>
                        <a:pt x="22009" y="281442"/>
                        <a:pt x="0" y="326368"/>
                        <a:pt x="0" y="372100"/>
                      </a:cubicBezTo>
                      <a:cubicBezTo>
                        <a:pt x="0" y="458527"/>
                        <a:pt x="66028" y="523801"/>
                        <a:pt x="153661" y="523801"/>
                      </a:cubicBezTo>
                      <a:cubicBezTo>
                        <a:pt x="193237" y="523801"/>
                        <a:pt x="230188" y="510101"/>
                        <a:pt x="263707" y="483105"/>
                      </a:cubicBezTo>
                      <a:lnTo>
                        <a:pt x="263707" y="1033096"/>
                      </a:lnTo>
                      <a:cubicBezTo>
                        <a:pt x="263707" y="1127985"/>
                        <a:pt x="336196" y="1199705"/>
                        <a:pt x="432310" y="1199705"/>
                      </a:cubicBezTo>
                      <a:cubicBezTo>
                        <a:pt x="528424" y="1199705"/>
                        <a:pt x="602528" y="1129596"/>
                        <a:pt x="602528" y="1033096"/>
                      </a:cubicBezTo>
                      <a:lnTo>
                        <a:pt x="602528" y="179704"/>
                      </a:lnTo>
                      <a:cubicBezTo>
                        <a:pt x="602528" y="126518"/>
                        <a:pt x="585567" y="81391"/>
                        <a:pt x="553260" y="49157"/>
                      </a:cubicBezTo>
                      <a:cubicBezTo>
                        <a:pt x="520953" y="16923"/>
                        <a:pt x="475723" y="0"/>
                        <a:pt x="422416" y="0"/>
                      </a:cubicBezTo>
                      <a:lnTo>
                        <a:pt x="4224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9" name="Graphic 74">
              <a:extLst>
                <a:ext uri="{FF2B5EF4-FFF2-40B4-BE49-F238E27FC236}">
                  <a16:creationId xmlns:a16="http://schemas.microsoft.com/office/drawing/2014/main" id="{239097B8-6B89-A64F-4CE1-103F9267AD2A}"/>
                </a:ext>
              </a:extLst>
            </p:cNvPr>
            <p:cNvGrpSpPr/>
            <p:nvPr/>
          </p:nvGrpSpPr>
          <p:grpSpPr>
            <a:xfrm>
              <a:off x="424936" y="3125120"/>
              <a:ext cx="4926031" cy="196626"/>
              <a:chOff x="424936" y="3125120"/>
              <a:chExt cx="4926031" cy="196626"/>
            </a:xfrm>
          </p:grpSpPr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0DF763EC-387B-1F55-C48C-8B70969B4D42}"/>
                  </a:ext>
                </a:extLst>
              </p:cNvPr>
              <p:cNvSpPr/>
              <p:nvPr/>
            </p:nvSpPr>
            <p:spPr>
              <a:xfrm>
                <a:off x="424936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3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3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199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3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3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4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199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9498BE85-1655-0D5A-C19B-E8CACD30EE20}"/>
                  </a:ext>
                </a:extLst>
              </p:cNvPr>
              <p:cNvSpPr/>
              <p:nvPr/>
            </p:nvSpPr>
            <p:spPr>
              <a:xfrm>
                <a:off x="671076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6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6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F225FC45-BA19-D888-5F50-167DEB6BE2A6}"/>
                  </a:ext>
                </a:extLst>
              </p:cNvPr>
              <p:cNvSpPr/>
              <p:nvPr/>
            </p:nvSpPr>
            <p:spPr>
              <a:xfrm>
                <a:off x="884505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2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2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5A7769F1-43F9-642F-8E9B-EED10289A47C}"/>
                  </a:ext>
                </a:extLst>
              </p:cNvPr>
              <p:cNvSpPr/>
              <p:nvPr/>
            </p:nvSpPr>
            <p:spPr>
              <a:xfrm>
                <a:off x="1170019" y="3140230"/>
                <a:ext cx="112873" cy="181516"/>
              </a:xfrm>
              <a:custGeom>
                <a:avLst/>
                <a:gdLst>
                  <a:gd name="connsiteX0" fmla="*/ 21807 w 112873"/>
                  <a:gd name="connsiteY0" fmla="*/ 177891 h 181516"/>
                  <a:gd name="connsiteX1" fmla="*/ 12721 w 112873"/>
                  <a:gd name="connsiteY1" fmla="*/ 181517 h 181516"/>
                  <a:gd name="connsiteX2" fmla="*/ 3635 w 112873"/>
                  <a:gd name="connsiteY2" fmla="*/ 177891 h 181516"/>
                  <a:gd name="connsiteX3" fmla="*/ 0 w 112873"/>
                  <a:gd name="connsiteY3" fmla="*/ 168825 h 181516"/>
                  <a:gd name="connsiteX4" fmla="*/ 0 w 112873"/>
                  <a:gd name="connsiteY4" fmla="*/ 11685 h 181516"/>
                  <a:gd name="connsiteX5" fmla="*/ 3433 w 112873"/>
                  <a:gd name="connsiteY5" fmla="*/ 3425 h 181516"/>
                  <a:gd name="connsiteX6" fmla="*/ 11913 w 112873"/>
                  <a:gd name="connsiteY6" fmla="*/ 0 h 181516"/>
                  <a:gd name="connsiteX7" fmla="*/ 100960 w 112873"/>
                  <a:gd name="connsiteY7" fmla="*/ 0 h 181516"/>
                  <a:gd name="connsiteX8" fmla="*/ 109440 w 112873"/>
                  <a:gd name="connsiteY8" fmla="*/ 3223 h 181516"/>
                  <a:gd name="connsiteX9" fmla="*/ 112873 w 112873"/>
                  <a:gd name="connsiteY9" fmla="*/ 11685 h 181516"/>
                  <a:gd name="connsiteX10" fmla="*/ 109440 w 112873"/>
                  <a:gd name="connsiteY10" fmla="*/ 20146 h 181516"/>
                  <a:gd name="connsiteX11" fmla="*/ 100960 w 112873"/>
                  <a:gd name="connsiteY11" fmla="*/ 23571 h 181516"/>
                  <a:gd name="connsiteX12" fmla="*/ 25442 w 112873"/>
                  <a:gd name="connsiteY12" fmla="*/ 23571 h 181516"/>
                  <a:gd name="connsiteX13" fmla="*/ 25442 w 112873"/>
                  <a:gd name="connsiteY13" fmla="*/ 79577 h 181516"/>
                  <a:gd name="connsiteX14" fmla="*/ 89854 w 112873"/>
                  <a:gd name="connsiteY14" fmla="*/ 79577 h 181516"/>
                  <a:gd name="connsiteX15" fmla="*/ 98335 w 112873"/>
                  <a:gd name="connsiteY15" fmla="*/ 83002 h 181516"/>
                  <a:gd name="connsiteX16" fmla="*/ 101767 w 112873"/>
                  <a:gd name="connsiteY16" fmla="*/ 91464 h 181516"/>
                  <a:gd name="connsiteX17" fmla="*/ 98335 w 112873"/>
                  <a:gd name="connsiteY17" fmla="*/ 99925 h 181516"/>
                  <a:gd name="connsiteX18" fmla="*/ 89854 w 112873"/>
                  <a:gd name="connsiteY18" fmla="*/ 103148 h 181516"/>
                  <a:gd name="connsiteX19" fmla="*/ 25442 w 112873"/>
                  <a:gd name="connsiteY19" fmla="*/ 103148 h 181516"/>
                  <a:gd name="connsiteX20" fmla="*/ 25442 w 112873"/>
                  <a:gd name="connsiteY20" fmla="*/ 168825 h 181516"/>
                  <a:gd name="connsiteX21" fmla="*/ 21807 w 112873"/>
                  <a:gd name="connsiteY21" fmla="*/ 177891 h 181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873" h="181516">
                    <a:moveTo>
                      <a:pt x="21807" y="177891"/>
                    </a:moveTo>
                    <a:cubicBezTo>
                      <a:pt x="19384" y="180308"/>
                      <a:pt x="16355" y="181517"/>
                      <a:pt x="12721" y="181517"/>
                    </a:cubicBezTo>
                    <a:cubicBezTo>
                      <a:pt x="9086" y="181517"/>
                      <a:pt x="6058" y="180308"/>
                      <a:pt x="3635" y="177891"/>
                    </a:cubicBezTo>
                    <a:cubicBezTo>
                      <a:pt x="1211" y="175473"/>
                      <a:pt x="0" y="172451"/>
                      <a:pt x="0" y="168825"/>
                    </a:cubicBezTo>
                    <a:lnTo>
                      <a:pt x="0" y="11685"/>
                    </a:lnTo>
                    <a:cubicBezTo>
                      <a:pt x="0" y="8260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0960" y="0"/>
                    </a:lnTo>
                    <a:cubicBezTo>
                      <a:pt x="104392" y="0"/>
                      <a:pt x="107219" y="1007"/>
                      <a:pt x="109440" y="3223"/>
                    </a:cubicBezTo>
                    <a:cubicBezTo>
                      <a:pt x="111662" y="5440"/>
                      <a:pt x="112873" y="8260"/>
                      <a:pt x="112873" y="11685"/>
                    </a:cubicBezTo>
                    <a:cubicBezTo>
                      <a:pt x="112873" y="15110"/>
                      <a:pt x="111662" y="17930"/>
                      <a:pt x="109440" y="20146"/>
                    </a:cubicBezTo>
                    <a:cubicBezTo>
                      <a:pt x="107219" y="22362"/>
                      <a:pt x="104392" y="23571"/>
                      <a:pt x="100960" y="23571"/>
                    </a:cubicBezTo>
                    <a:lnTo>
                      <a:pt x="25442" y="23571"/>
                    </a:lnTo>
                    <a:lnTo>
                      <a:pt x="25442" y="79577"/>
                    </a:lnTo>
                    <a:lnTo>
                      <a:pt x="89854" y="79577"/>
                    </a:lnTo>
                    <a:cubicBezTo>
                      <a:pt x="93287" y="79577"/>
                      <a:pt x="96114" y="80786"/>
                      <a:pt x="98335" y="83002"/>
                    </a:cubicBezTo>
                    <a:cubicBezTo>
                      <a:pt x="100556" y="85218"/>
                      <a:pt x="101767" y="88039"/>
                      <a:pt x="101767" y="91464"/>
                    </a:cubicBezTo>
                    <a:cubicBezTo>
                      <a:pt x="101767" y="94889"/>
                      <a:pt x="100556" y="97709"/>
                      <a:pt x="98335" y="99925"/>
                    </a:cubicBezTo>
                    <a:cubicBezTo>
                      <a:pt x="96114" y="102141"/>
                      <a:pt x="93287" y="103148"/>
                      <a:pt x="89854" y="103148"/>
                    </a:cubicBezTo>
                    <a:lnTo>
                      <a:pt x="25442" y="103148"/>
                    </a:lnTo>
                    <a:lnTo>
                      <a:pt x="25442" y="168825"/>
                    </a:lnTo>
                    <a:cubicBezTo>
                      <a:pt x="25442" y="172451"/>
                      <a:pt x="24230" y="175473"/>
                      <a:pt x="21807" y="177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C987627F-62C0-DF04-5493-D65524C74F5E}"/>
                  </a:ext>
                </a:extLst>
              </p:cNvPr>
              <p:cNvSpPr/>
              <p:nvPr/>
            </p:nvSpPr>
            <p:spPr>
              <a:xfrm>
                <a:off x="1340035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60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60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4B7B3580-FFCD-632B-B8DD-9283C92BFAB0}"/>
                  </a:ext>
                </a:extLst>
              </p:cNvPr>
              <p:cNvSpPr/>
              <p:nvPr/>
            </p:nvSpPr>
            <p:spPr>
              <a:xfrm>
                <a:off x="1533071" y="3140028"/>
                <a:ext cx="138516" cy="178696"/>
              </a:xfrm>
              <a:custGeom>
                <a:avLst/>
                <a:gdLst>
                  <a:gd name="connsiteX0" fmla="*/ 81777 w 138516"/>
                  <a:gd name="connsiteY0" fmla="*/ 23571 h 178696"/>
                  <a:gd name="connsiteX1" fmla="*/ 81777 w 138516"/>
                  <a:gd name="connsiteY1" fmla="*/ 166206 h 178696"/>
                  <a:gd name="connsiteX2" fmla="*/ 78143 w 138516"/>
                  <a:gd name="connsiteY2" fmla="*/ 175070 h 178696"/>
                  <a:gd name="connsiteX3" fmla="*/ 69056 w 138516"/>
                  <a:gd name="connsiteY3" fmla="*/ 178696 h 178696"/>
                  <a:gd name="connsiteX4" fmla="*/ 60172 w 138516"/>
                  <a:gd name="connsiteY4" fmla="*/ 175070 h 178696"/>
                  <a:gd name="connsiteX5" fmla="*/ 56537 w 138516"/>
                  <a:gd name="connsiteY5" fmla="*/ 166206 h 178696"/>
                  <a:gd name="connsiteX6" fmla="*/ 56537 w 138516"/>
                  <a:gd name="connsiteY6" fmla="*/ 23571 h 178696"/>
                  <a:gd name="connsiteX7" fmla="*/ 11711 w 138516"/>
                  <a:gd name="connsiteY7" fmla="*/ 23571 h 178696"/>
                  <a:gd name="connsiteX8" fmla="*/ 3231 w 138516"/>
                  <a:gd name="connsiteY8" fmla="*/ 20348 h 178696"/>
                  <a:gd name="connsiteX9" fmla="*/ 0 w 138516"/>
                  <a:gd name="connsiteY9" fmla="*/ 11685 h 178696"/>
                  <a:gd name="connsiteX10" fmla="*/ 3231 w 138516"/>
                  <a:gd name="connsiteY10" fmla="*/ 3223 h 178696"/>
                  <a:gd name="connsiteX11" fmla="*/ 11711 w 138516"/>
                  <a:gd name="connsiteY11" fmla="*/ 0 h 178696"/>
                  <a:gd name="connsiteX12" fmla="*/ 126806 w 138516"/>
                  <a:gd name="connsiteY12" fmla="*/ 0 h 178696"/>
                  <a:gd name="connsiteX13" fmla="*/ 135286 w 138516"/>
                  <a:gd name="connsiteY13" fmla="*/ 3223 h 178696"/>
                  <a:gd name="connsiteX14" fmla="*/ 138517 w 138516"/>
                  <a:gd name="connsiteY14" fmla="*/ 11886 h 178696"/>
                  <a:gd name="connsiteX15" fmla="*/ 135286 w 138516"/>
                  <a:gd name="connsiteY15" fmla="*/ 20348 h 178696"/>
                  <a:gd name="connsiteX16" fmla="*/ 126806 w 138516"/>
                  <a:gd name="connsiteY16" fmla="*/ 23571 h 178696"/>
                  <a:gd name="connsiteX17" fmla="*/ 81979 w 138516"/>
                  <a:gd name="connsiteY17" fmla="*/ 2357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8516" h="178696">
                    <a:moveTo>
                      <a:pt x="81777" y="23571"/>
                    </a:moveTo>
                    <a:lnTo>
                      <a:pt x="81777" y="166206"/>
                    </a:lnTo>
                    <a:cubicBezTo>
                      <a:pt x="81777" y="169832"/>
                      <a:pt x="80566" y="172854"/>
                      <a:pt x="78143" y="175070"/>
                    </a:cubicBezTo>
                    <a:cubicBezTo>
                      <a:pt x="75720" y="177488"/>
                      <a:pt x="72691" y="178696"/>
                      <a:pt x="69056" y="178696"/>
                    </a:cubicBezTo>
                    <a:cubicBezTo>
                      <a:pt x="65422" y="178696"/>
                      <a:pt x="62393" y="177488"/>
                      <a:pt x="60172" y="175070"/>
                    </a:cubicBezTo>
                    <a:cubicBezTo>
                      <a:pt x="57749" y="172653"/>
                      <a:pt x="56537" y="169631"/>
                      <a:pt x="56537" y="166206"/>
                    </a:cubicBezTo>
                    <a:lnTo>
                      <a:pt x="56537" y="23571"/>
                    </a:lnTo>
                    <a:lnTo>
                      <a:pt x="11711" y="23571"/>
                    </a:lnTo>
                    <a:cubicBezTo>
                      <a:pt x="8279" y="23571"/>
                      <a:pt x="5452" y="22564"/>
                      <a:pt x="3231" y="20348"/>
                    </a:cubicBezTo>
                    <a:cubicBezTo>
                      <a:pt x="1010" y="18131"/>
                      <a:pt x="0" y="15311"/>
                      <a:pt x="0" y="11685"/>
                    </a:cubicBezTo>
                    <a:cubicBezTo>
                      <a:pt x="0" y="8058"/>
                      <a:pt x="1010" y="5439"/>
                      <a:pt x="3231" y="3223"/>
                    </a:cubicBezTo>
                    <a:cubicBezTo>
                      <a:pt x="5452" y="1007"/>
                      <a:pt x="8279" y="0"/>
                      <a:pt x="11711" y="0"/>
                    </a:cubicBezTo>
                    <a:lnTo>
                      <a:pt x="126806" y="0"/>
                    </a:lnTo>
                    <a:cubicBezTo>
                      <a:pt x="130238" y="0"/>
                      <a:pt x="133065" y="1007"/>
                      <a:pt x="135286" y="3223"/>
                    </a:cubicBezTo>
                    <a:cubicBezTo>
                      <a:pt x="137507" y="5439"/>
                      <a:pt x="138517" y="8260"/>
                      <a:pt x="138517" y="11886"/>
                    </a:cubicBezTo>
                    <a:cubicBezTo>
                      <a:pt x="138517" y="15512"/>
                      <a:pt x="137507" y="18131"/>
                      <a:pt x="135286" y="20348"/>
                    </a:cubicBezTo>
                    <a:cubicBezTo>
                      <a:pt x="133065" y="22564"/>
                      <a:pt x="130238" y="23571"/>
                      <a:pt x="126806" y="23571"/>
                    </a:cubicBezTo>
                    <a:lnTo>
                      <a:pt x="81979" y="2357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70C70D23-3592-E362-5115-15FDD79E2FBC}"/>
                  </a:ext>
                </a:extLst>
              </p:cNvPr>
              <p:cNvSpPr/>
              <p:nvPr/>
            </p:nvSpPr>
            <p:spPr>
              <a:xfrm>
                <a:off x="1723481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1186C448-B82E-26F0-59AF-35D672D487B8}"/>
                  </a:ext>
                </a:extLst>
              </p:cNvPr>
              <p:cNvSpPr/>
              <p:nvPr/>
            </p:nvSpPr>
            <p:spPr>
              <a:xfrm>
                <a:off x="1936910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1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DB30B1CC-37E7-CD6F-ABDB-8DBF8F4D2945}"/>
                  </a:ext>
                </a:extLst>
              </p:cNvPr>
              <p:cNvSpPr/>
              <p:nvPr/>
            </p:nvSpPr>
            <p:spPr>
              <a:xfrm>
                <a:off x="2133782" y="3140028"/>
                <a:ext cx="115901" cy="178696"/>
              </a:xfrm>
              <a:custGeom>
                <a:avLst/>
                <a:gdLst>
                  <a:gd name="connsiteX0" fmla="*/ 0 w 115901"/>
                  <a:gd name="connsiteY0" fmla="*/ 11886 h 178696"/>
                  <a:gd name="connsiteX1" fmla="*/ 3433 w 115901"/>
                  <a:gd name="connsiteY1" fmla="*/ 3425 h 178696"/>
                  <a:gd name="connsiteX2" fmla="*/ 11913 w 115901"/>
                  <a:gd name="connsiteY2" fmla="*/ 0 h 178696"/>
                  <a:gd name="connsiteX3" fmla="*/ 103585 w 115901"/>
                  <a:gd name="connsiteY3" fmla="*/ 0 h 178696"/>
                  <a:gd name="connsiteX4" fmla="*/ 112267 w 115901"/>
                  <a:gd name="connsiteY4" fmla="*/ 3425 h 178696"/>
                  <a:gd name="connsiteX5" fmla="*/ 115700 w 115901"/>
                  <a:gd name="connsiteY5" fmla="*/ 12088 h 178696"/>
                  <a:gd name="connsiteX6" fmla="*/ 112267 w 115901"/>
                  <a:gd name="connsiteY6" fmla="*/ 20549 h 178696"/>
                  <a:gd name="connsiteX7" fmla="*/ 103787 w 115901"/>
                  <a:gd name="connsiteY7" fmla="*/ 23772 h 178696"/>
                  <a:gd name="connsiteX8" fmla="*/ 25442 w 115901"/>
                  <a:gd name="connsiteY8" fmla="*/ 23772 h 178696"/>
                  <a:gd name="connsiteX9" fmla="*/ 25442 w 115901"/>
                  <a:gd name="connsiteY9" fmla="*/ 77361 h 178696"/>
                  <a:gd name="connsiteX10" fmla="*/ 92479 w 115901"/>
                  <a:gd name="connsiteY10" fmla="*/ 77361 h 178696"/>
                  <a:gd name="connsiteX11" fmla="*/ 100960 w 115901"/>
                  <a:gd name="connsiteY11" fmla="*/ 80585 h 178696"/>
                  <a:gd name="connsiteX12" fmla="*/ 104392 w 115901"/>
                  <a:gd name="connsiteY12" fmla="*/ 89046 h 178696"/>
                  <a:gd name="connsiteX13" fmla="*/ 100960 w 115901"/>
                  <a:gd name="connsiteY13" fmla="*/ 97507 h 178696"/>
                  <a:gd name="connsiteX14" fmla="*/ 92479 w 115901"/>
                  <a:gd name="connsiteY14" fmla="*/ 100932 h 178696"/>
                  <a:gd name="connsiteX15" fmla="*/ 25442 w 115901"/>
                  <a:gd name="connsiteY15" fmla="*/ 100932 h 178696"/>
                  <a:gd name="connsiteX16" fmla="*/ 25442 w 115901"/>
                  <a:gd name="connsiteY16" fmla="*/ 154924 h 178696"/>
                  <a:gd name="connsiteX17" fmla="*/ 103787 w 115901"/>
                  <a:gd name="connsiteY17" fmla="*/ 154924 h 178696"/>
                  <a:gd name="connsiteX18" fmla="*/ 112469 w 115901"/>
                  <a:gd name="connsiteY18" fmla="*/ 158349 h 178696"/>
                  <a:gd name="connsiteX19" fmla="*/ 115902 w 115901"/>
                  <a:gd name="connsiteY19" fmla="*/ 167012 h 178696"/>
                  <a:gd name="connsiteX20" fmla="*/ 112469 w 115901"/>
                  <a:gd name="connsiteY20" fmla="*/ 175473 h 178696"/>
                  <a:gd name="connsiteX21" fmla="*/ 103989 w 115901"/>
                  <a:gd name="connsiteY21" fmla="*/ 178696 h 178696"/>
                  <a:gd name="connsiteX22" fmla="*/ 12317 w 115901"/>
                  <a:gd name="connsiteY22" fmla="*/ 178696 h 178696"/>
                  <a:gd name="connsiteX23" fmla="*/ 3837 w 115901"/>
                  <a:gd name="connsiteY23" fmla="*/ 175272 h 178696"/>
                  <a:gd name="connsiteX24" fmla="*/ 404 w 115901"/>
                  <a:gd name="connsiteY24" fmla="*/ 166810 h 178696"/>
                  <a:gd name="connsiteX25" fmla="*/ 404 w 115901"/>
                  <a:gd name="connsiteY25" fmla="*/ 1249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901" h="178696">
                    <a:moveTo>
                      <a:pt x="0" y="11886"/>
                    </a:move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3585" y="0"/>
                    </a:lnTo>
                    <a:cubicBezTo>
                      <a:pt x="107219" y="0"/>
                      <a:pt x="110046" y="1209"/>
                      <a:pt x="112267" y="3425"/>
                    </a:cubicBezTo>
                    <a:cubicBezTo>
                      <a:pt x="114488" y="5641"/>
                      <a:pt x="115700" y="8461"/>
                      <a:pt x="115700" y="12088"/>
                    </a:cubicBezTo>
                    <a:cubicBezTo>
                      <a:pt x="115700" y="15714"/>
                      <a:pt x="114488" y="18333"/>
                      <a:pt x="112267" y="20549"/>
                    </a:cubicBezTo>
                    <a:cubicBezTo>
                      <a:pt x="110046" y="22765"/>
                      <a:pt x="107219" y="23772"/>
                      <a:pt x="103787" y="23772"/>
                    </a:cubicBezTo>
                    <a:lnTo>
                      <a:pt x="25442" y="23772"/>
                    </a:lnTo>
                    <a:lnTo>
                      <a:pt x="25442" y="77361"/>
                    </a:lnTo>
                    <a:lnTo>
                      <a:pt x="92479" y="77361"/>
                    </a:lnTo>
                    <a:cubicBezTo>
                      <a:pt x="95912" y="77361"/>
                      <a:pt x="98739" y="78369"/>
                      <a:pt x="100960" y="80585"/>
                    </a:cubicBezTo>
                    <a:cubicBezTo>
                      <a:pt x="103181" y="82801"/>
                      <a:pt x="104392" y="85621"/>
                      <a:pt x="104392" y="89046"/>
                    </a:cubicBezTo>
                    <a:cubicBezTo>
                      <a:pt x="104392" y="92471"/>
                      <a:pt x="103181" y="95291"/>
                      <a:pt x="100960" y="97507"/>
                    </a:cubicBezTo>
                    <a:cubicBezTo>
                      <a:pt x="98739" y="99724"/>
                      <a:pt x="95912" y="100932"/>
                      <a:pt x="92479" y="100932"/>
                    </a:cubicBezTo>
                    <a:lnTo>
                      <a:pt x="25442" y="100932"/>
                    </a:lnTo>
                    <a:lnTo>
                      <a:pt x="25442" y="154924"/>
                    </a:lnTo>
                    <a:lnTo>
                      <a:pt x="103787" y="154924"/>
                    </a:lnTo>
                    <a:cubicBezTo>
                      <a:pt x="107421" y="154924"/>
                      <a:pt x="110248" y="156133"/>
                      <a:pt x="112469" y="158349"/>
                    </a:cubicBezTo>
                    <a:cubicBezTo>
                      <a:pt x="114690" y="160565"/>
                      <a:pt x="115902" y="163386"/>
                      <a:pt x="115902" y="167012"/>
                    </a:cubicBezTo>
                    <a:cubicBezTo>
                      <a:pt x="115902" y="170638"/>
                      <a:pt x="114690" y="173257"/>
                      <a:pt x="112469" y="175473"/>
                    </a:cubicBezTo>
                    <a:cubicBezTo>
                      <a:pt x="110248" y="177689"/>
                      <a:pt x="107421" y="178696"/>
                      <a:pt x="103989" y="178696"/>
                    </a:cubicBezTo>
                    <a:lnTo>
                      <a:pt x="12317" y="178696"/>
                    </a:lnTo>
                    <a:cubicBezTo>
                      <a:pt x="8885" y="178696"/>
                      <a:pt x="6058" y="177488"/>
                      <a:pt x="3837" y="175272"/>
                    </a:cubicBezTo>
                    <a:cubicBezTo>
                      <a:pt x="1615" y="173056"/>
                      <a:pt x="404" y="170235"/>
                      <a:pt x="404" y="166810"/>
                    </a:cubicBezTo>
                    <a:lnTo>
                      <a:pt x="404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4C88A1BF-FCEE-E940-0063-CF2B69793E6D}"/>
                  </a:ext>
                </a:extLst>
              </p:cNvPr>
              <p:cNvSpPr/>
              <p:nvPr/>
            </p:nvSpPr>
            <p:spPr>
              <a:xfrm>
                <a:off x="2398498" y="3139424"/>
                <a:ext cx="25441" cy="179300"/>
              </a:xfrm>
              <a:custGeom>
                <a:avLst/>
                <a:gdLst>
                  <a:gd name="connsiteX0" fmla="*/ 0 w 25441"/>
                  <a:gd name="connsiteY0" fmla="*/ 12491 h 179300"/>
                  <a:gd name="connsiteX1" fmla="*/ 3635 w 25441"/>
                  <a:gd name="connsiteY1" fmla="*/ 3626 h 179300"/>
                  <a:gd name="connsiteX2" fmla="*/ 12721 w 25441"/>
                  <a:gd name="connsiteY2" fmla="*/ 0 h 179300"/>
                  <a:gd name="connsiteX3" fmla="*/ 21807 w 25441"/>
                  <a:gd name="connsiteY3" fmla="*/ 3626 h 179300"/>
                  <a:gd name="connsiteX4" fmla="*/ 25442 w 25441"/>
                  <a:gd name="connsiteY4" fmla="*/ 12491 h 179300"/>
                  <a:gd name="connsiteX5" fmla="*/ 25442 w 25441"/>
                  <a:gd name="connsiteY5" fmla="*/ 166810 h 179300"/>
                  <a:gd name="connsiteX6" fmla="*/ 21807 w 25441"/>
                  <a:gd name="connsiteY6" fmla="*/ 175675 h 179300"/>
                  <a:gd name="connsiteX7" fmla="*/ 12721 w 25441"/>
                  <a:gd name="connsiteY7" fmla="*/ 179301 h 179300"/>
                  <a:gd name="connsiteX8" fmla="*/ 3635 w 25441"/>
                  <a:gd name="connsiteY8" fmla="*/ 175675 h 179300"/>
                  <a:gd name="connsiteX9" fmla="*/ 0 w 25441"/>
                  <a:gd name="connsiteY9" fmla="*/ 166810 h 179300"/>
                  <a:gd name="connsiteX10" fmla="*/ 0 w 25441"/>
                  <a:gd name="connsiteY10" fmla="*/ 12491 h 17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41" h="179300">
                    <a:moveTo>
                      <a:pt x="0" y="12491"/>
                    </a:moveTo>
                    <a:cubicBezTo>
                      <a:pt x="0" y="8864"/>
                      <a:pt x="1211" y="5842"/>
                      <a:pt x="3635" y="3626"/>
                    </a:cubicBezTo>
                    <a:cubicBezTo>
                      <a:pt x="6057" y="1209"/>
                      <a:pt x="9086" y="0"/>
                      <a:pt x="12721" y="0"/>
                    </a:cubicBezTo>
                    <a:cubicBezTo>
                      <a:pt x="16355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66810"/>
                    </a:lnTo>
                    <a:cubicBezTo>
                      <a:pt x="25442" y="170436"/>
                      <a:pt x="24230" y="173459"/>
                      <a:pt x="21807" y="175675"/>
                    </a:cubicBezTo>
                    <a:cubicBezTo>
                      <a:pt x="19384" y="178092"/>
                      <a:pt x="16355" y="179301"/>
                      <a:pt x="12721" y="179301"/>
                    </a:cubicBezTo>
                    <a:cubicBezTo>
                      <a:pt x="9086" y="179301"/>
                      <a:pt x="6057" y="178092"/>
                      <a:pt x="3635" y="175675"/>
                    </a:cubicBezTo>
                    <a:cubicBezTo>
                      <a:pt x="1211" y="173257"/>
                      <a:pt x="0" y="170235"/>
                      <a:pt x="0" y="166810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D01CCA25-773B-9DF6-1446-8FE6DB68FE57}"/>
                  </a:ext>
                </a:extLst>
              </p:cNvPr>
              <p:cNvSpPr/>
              <p:nvPr/>
            </p:nvSpPr>
            <p:spPr>
              <a:xfrm>
                <a:off x="2489968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6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1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2 w 129834"/>
                  <a:gd name="connsiteY18" fmla="*/ 13297 h 184941"/>
                  <a:gd name="connsiteX19" fmla="*/ 64008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7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4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6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6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79" y="108789"/>
                      <a:pt x="76931" y="106775"/>
                    </a:cubicBezTo>
                    <a:cubicBezTo>
                      <a:pt x="71883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2" y="13297"/>
                    </a:cubicBezTo>
                    <a:cubicBezTo>
                      <a:pt x="30490" y="4432"/>
                      <a:pt x="45432" y="0"/>
                      <a:pt x="64008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1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7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49A318B1-98D0-A8D2-6705-F8012EBFF1E7}"/>
                  </a:ext>
                </a:extLst>
              </p:cNvPr>
              <p:cNvSpPr/>
              <p:nvPr/>
            </p:nvSpPr>
            <p:spPr>
              <a:xfrm>
                <a:off x="2768617" y="3139222"/>
                <a:ext cx="151641" cy="179905"/>
              </a:xfrm>
              <a:custGeom>
                <a:avLst/>
                <a:gdLst>
                  <a:gd name="connsiteX0" fmla="*/ 139123 w 151641"/>
                  <a:gd name="connsiteY0" fmla="*/ 202 h 179905"/>
                  <a:gd name="connsiteX1" fmla="*/ 148209 w 151641"/>
                  <a:gd name="connsiteY1" fmla="*/ 3828 h 179905"/>
                  <a:gd name="connsiteX2" fmla="*/ 151642 w 151641"/>
                  <a:gd name="connsiteY2" fmla="*/ 12692 h 179905"/>
                  <a:gd name="connsiteX3" fmla="*/ 151642 w 151641"/>
                  <a:gd name="connsiteY3" fmla="*/ 163990 h 179905"/>
                  <a:gd name="connsiteX4" fmla="*/ 148007 w 151641"/>
                  <a:gd name="connsiteY4" fmla="*/ 175675 h 179905"/>
                  <a:gd name="connsiteX5" fmla="*/ 138113 w 151641"/>
                  <a:gd name="connsiteY5" fmla="*/ 179906 h 179905"/>
                  <a:gd name="connsiteX6" fmla="*/ 127007 w 151641"/>
                  <a:gd name="connsiteY6" fmla="*/ 176682 h 179905"/>
                  <a:gd name="connsiteX7" fmla="*/ 117113 w 151641"/>
                  <a:gd name="connsiteY7" fmla="*/ 166206 h 179905"/>
                  <a:gd name="connsiteX8" fmla="*/ 25442 w 151641"/>
                  <a:gd name="connsiteY8" fmla="*/ 44120 h 179905"/>
                  <a:gd name="connsiteX9" fmla="*/ 25442 w 151641"/>
                  <a:gd name="connsiteY9" fmla="*/ 167012 h 179905"/>
                  <a:gd name="connsiteX10" fmla="*/ 21807 w 151641"/>
                  <a:gd name="connsiteY10" fmla="*/ 175876 h 179905"/>
                  <a:gd name="connsiteX11" fmla="*/ 12519 w 151641"/>
                  <a:gd name="connsiteY11" fmla="*/ 179503 h 179905"/>
                  <a:gd name="connsiteX12" fmla="*/ 3635 w 151641"/>
                  <a:gd name="connsiteY12" fmla="*/ 175876 h 179905"/>
                  <a:gd name="connsiteX13" fmla="*/ 0 w 151641"/>
                  <a:gd name="connsiteY13" fmla="*/ 167012 h 179905"/>
                  <a:gd name="connsiteX14" fmla="*/ 0 w 151641"/>
                  <a:gd name="connsiteY14" fmla="*/ 16117 h 179905"/>
                  <a:gd name="connsiteX15" fmla="*/ 3836 w 151641"/>
                  <a:gd name="connsiteY15" fmla="*/ 4231 h 179905"/>
                  <a:gd name="connsiteX16" fmla="*/ 14538 w 151641"/>
                  <a:gd name="connsiteY16" fmla="*/ 0 h 179905"/>
                  <a:gd name="connsiteX17" fmla="*/ 24634 w 151641"/>
                  <a:gd name="connsiteY17" fmla="*/ 3223 h 179905"/>
                  <a:gd name="connsiteX18" fmla="*/ 33317 w 151641"/>
                  <a:gd name="connsiteY18" fmla="*/ 13095 h 179905"/>
                  <a:gd name="connsiteX19" fmla="*/ 126200 w 151641"/>
                  <a:gd name="connsiteY19" fmla="*/ 137397 h 179905"/>
                  <a:gd name="connsiteX20" fmla="*/ 126200 w 151641"/>
                  <a:gd name="connsiteY20" fmla="*/ 12692 h 179905"/>
                  <a:gd name="connsiteX21" fmla="*/ 129834 w 151641"/>
                  <a:gd name="connsiteY21" fmla="*/ 3828 h 179905"/>
                  <a:gd name="connsiteX22" fmla="*/ 138719 w 151641"/>
                  <a:gd name="connsiteY22" fmla="*/ 202 h 17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641" h="179905">
                    <a:moveTo>
                      <a:pt x="139123" y="202"/>
                    </a:moveTo>
                    <a:cubicBezTo>
                      <a:pt x="142757" y="202"/>
                      <a:pt x="145786" y="1410"/>
                      <a:pt x="148209" y="3828"/>
                    </a:cubicBezTo>
                    <a:cubicBezTo>
                      <a:pt x="150430" y="6245"/>
                      <a:pt x="151642" y="9267"/>
                      <a:pt x="151642" y="12692"/>
                    </a:cubicBezTo>
                    <a:lnTo>
                      <a:pt x="151642" y="163990"/>
                    </a:lnTo>
                    <a:cubicBezTo>
                      <a:pt x="151642" y="168825"/>
                      <a:pt x="150430" y="172653"/>
                      <a:pt x="148007" y="175675"/>
                    </a:cubicBezTo>
                    <a:cubicBezTo>
                      <a:pt x="145584" y="178495"/>
                      <a:pt x="142353" y="179906"/>
                      <a:pt x="138113" y="179906"/>
                    </a:cubicBezTo>
                    <a:cubicBezTo>
                      <a:pt x="133671" y="179906"/>
                      <a:pt x="129834" y="178898"/>
                      <a:pt x="127007" y="176682"/>
                    </a:cubicBezTo>
                    <a:cubicBezTo>
                      <a:pt x="124180" y="174667"/>
                      <a:pt x="120748" y="171041"/>
                      <a:pt x="117113" y="166206"/>
                    </a:cubicBezTo>
                    <a:lnTo>
                      <a:pt x="25442" y="44120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4"/>
                      <a:pt x="16355" y="179503"/>
                      <a:pt x="12519" y="179503"/>
                    </a:cubicBezTo>
                    <a:cubicBezTo>
                      <a:pt x="8683" y="179503"/>
                      <a:pt x="5856" y="178294"/>
                      <a:pt x="3635" y="175876"/>
                    </a:cubicBezTo>
                    <a:cubicBezTo>
                      <a:pt x="1211" y="173459"/>
                      <a:pt x="0" y="170437"/>
                      <a:pt x="0" y="167012"/>
                    </a:cubicBezTo>
                    <a:lnTo>
                      <a:pt x="0" y="16117"/>
                    </a:lnTo>
                    <a:cubicBezTo>
                      <a:pt x="0" y="11080"/>
                      <a:pt x="1211" y="7051"/>
                      <a:pt x="3836" y="4231"/>
                    </a:cubicBezTo>
                    <a:cubicBezTo>
                      <a:pt x="6461" y="1410"/>
                      <a:pt x="9894" y="0"/>
                      <a:pt x="14538" y="0"/>
                    </a:cubicBezTo>
                    <a:cubicBezTo>
                      <a:pt x="18577" y="0"/>
                      <a:pt x="21807" y="1007"/>
                      <a:pt x="24634" y="3223"/>
                    </a:cubicBezTo>
                    <a:cubicBezTo>
                      <a:pt x="27461" y="5238"/>
                      <a:pt x="30288" y="8663"/>
                      <a:pt x="33317" y="13095"/>
                    </a:cubicBezTo>
                    <a:lnTo>
                      <a:pt x="126200" y="137397"/>
                    </a:lnTo>
                    <a:lnTo>
                      <a:pt x="126200" y="12692"/>
                    </a:lnTo>
                    <a:cubicBezTo>
                      <a:pt x="126200" y="9066"/>
                      <a:pt x="127411" y="6044"/>
                      <a:pt x="129834" y="3828"/>
                    </a:cubicBezTo>
                    <a:cubicBezTo>
                      <a:pt x="132257" y="1410"/>
                      <a:pt x="135286" y="202"/>
                      <a:pt x="138719" y="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7A43AD90-28A7-7661-99F0-B0CB45B7DD63}"/>
                  </a:ext>
                </a:extLst>
              </p:cNvPr>
              <p:cNvSpPr/>
              <p:nvPr/>
            </p:nvSpPr>
            <p:spPr>
              <a:xfrm>
                <a:off x="2985277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4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CF8BF676-14EE-F99D-DC31-67EB7D820E22}"/>
                  </a:ext>
                </a:extLst>
              </p:cNvPr>
              <p:cNvSpPr/>
              <p:nvPr/>
            </p:nvSpPr>
            <p:spPr>
              <a:xfrm>
                <a:off x="3209410" y="3138814"/>
                <a:ext cx="257661" cy="180313"/>
              </a:xfrm>
              <a:custGeom>
                <a:avLst/>
                <a:gdLst>
                  <a:gd name="connsiteX0" fmla="*/ 244926 w 257661"/>
                  <a:gd name="connsiteY0" fmla="*/ 408 h 180313"/>
                  <a:gd name="connsiteX1" fmla="*/ 255830 w 257661"/>
                  <a:gd name="connsiteY1" fmla="*/ 6653 h 180313"/>
                  <a:gd name="connsiteX2" fmla="*/ 256435 w 257661"/>
                  <a:gd name="connsiteY2" fmla="*/ 21159 h 180313"/>
                  <a:gd name="connsiteX3" fmla="*/ 208782 w 257661"/>
                  <a:gd name="connsiteY3" fmla="*/ 166010 h 180313"/>
                  <a:gd name="connsiteX4" fmla="*/ 188590 w 257661"/>
                  <a:gd name="connsiteY4" fmla="*/ 180314 h 180313"/>
                  <a:gd name="connsiteX5" fmla="*/ 169206 w 257661"/>
                  <a:gd name="connsiteY5" fmla="*/ 165607 h 180313"/>
                  <a:gd name="connsiteX6" fmla="*/ 128418 w 257661"/>
                  <a:gd name="connsiteY6" fmla="*/ 32642 h 180313"/>
                  <a:gd name="connsiteX7" fmla="*/ 87429 w 257661"/>
                  <a:gd name="connsiteY7" fmla="*/ 166010 h 180313"/>
                  <a:gd name="connsiteX8" fmla="*/ 68448 w 257661"/>
                  <a:gd name="connsiteY8" fmla="*/ 180112 h 180313"/>
                  <a:gd name="connsiteX9" fmla="*/ 48862 w 257661"/>
                  <a:gd name="connsiteY9" fmla="*/ 166211 h 180313"/>
                  <a:gd name="connsiteX10" fmla="*/ 1209 w 257661"/>
                  <a:gd name="connsiteY10" fmla="*/ 20756 h 180313"/>
                  <a:gd name="connsiteX11" fmla="*/ 2016 w 257661"/>
                  <a:gd name="connsiteY11" fmla="*/ 6049 h 180313"/>
                  <a:gd name="connsiteX12" fmla="*/ 13526 w 257661"/>
                  <a:gd name="connsiteY12" fmla="*/ 207 h 180313"/>
                  <a:gd name="connsiteX13" fmla="*/ 28670 w 257661"/>
                  <a:gd name="connsiteY13" fmla="*/ 12899 h 180313"/>
                  <a:gd name="connsiteX14" fmla="*/ 68852 w 257661"/>
                  <a:gd name="connsiteY14" fmla="*/ 148684 h 180313"/>
                  <a:gd name="connsiteX15" fmla="*/ 108630 w 257661"/>
                  <a:gd name="connsiteY15" fmla="*/ 17935 h 180313"/>
                  <a:gd name="connsiteX16" fmla="*/ 129630 w 257661"/>
                  <a:gd name="connsiteY16" fmla="*/ 207 h 180313"/>
                  <a:gd name="connsiteX17" fmla="*/ 142957 w 257661"/>
                  <a:gd name="connsiteY17" fmla="*/ 4437 h 180313"/>
                  <a:gd name="connsiteX18" fmla="*/ 150226 w 257661"/>
                  <a:gd name="connsiteY18" fmla="*/ 17935 h 180313"/>
                  <a:gd name="connsiteX19" fmla="*/ 190407 w 257661"/>
                  <a:gd name="connsiteY19" fmla="*/ 148684 h 180313"/>
                  <a:gd name="connsiteX20" fmla="*/ 228166 w 257661"/>
                  <a:gd name="connsiteY20" fmla="*/ 16525 h 180313"/>
                  <a:gd name="connsiteX21" fmla="*/ 244926 w 257661"/>
                  <a:gd name="connsiteY21" fmla="*/ 5 h 1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7661" h="180313">
                    <a:moveTo>
                      <a:pt x="244926" y="408"/>
                    </a:moveTo>
                    <a:cubicBezTo>
                      <a:pt x="249974" y="610"/>
                      <a:pt x="253608" y="2826"/>
                      <a:pt x="255830" y="6653"/>
                    </a:cubicBezTo>
                    <a:cubicBezTo>
                      <a:pt x="258051" y="10481"/>
                      <a:pt x="258252" y="15316"/>
                      <a:pt x="256435" y="21159"/>
                    </a:cubicBezTo>
                    <a:lnTo>
                      <a:pt x="208782" y="166010"/>
                    </a:lnTo>
                    <a:cubicBezTo>
                      <a:pt x="205754" y="175680"/>
                      <a:pt x="198888" y="180314"/>
                      <a:pt x="188590" y="180314"/>
                    </a:cubicBezTo>
                    <a:cubicBezTo>
                      <a:pt x="178292" y="180314"/>
                      <a:pt x="171831" y="175478"/>
                      <a:pt x="169206" y="165607"/>
                    </a:cubicBezTo>
                    <a:lnTo>
                      <a:pt x="128418" y="32642"/>
                    </a:lnTo>
                    <a:lnTo>
                      <a:pt x="87429" y="166010"/>
                    </a:lnTo>
                    <a:cubicBezTo>
                      <a:pt x="85005" y="175478"/>
                      <a:pt x="78746" y="180112"/>
                      <a:pt x="68448" y="180112"/>
                    </a:cubicBezTo>
                    <a:cubicBezTo>
                      <a:pt x="58150" y="180112"/>
                      <a:pt x="51891" y="175478"/>
                      <a:pt x="48862" y="166211"/>
                    </a:cubicBezTo>
                    <a:lnTo>
                      <a:pt x="1209" y="20756"/>
                    </a:lnTo>
                    <a:cubicBezTo>
                      <a:pt x="-608" y="14510"/>
                      <a:pt x="-407" y="9675"/>
                      <a:pt x="2016" y="6049"/>
                    </a:cubicBezTo>
                    <a:cubicBezTo>
                      <a:pt x="4440" y="2423"/>
                      <a:pt x="8276" y="408"/>
                      <a:pt x="13526" y="207"/>
                    </a:cubicBezTo>
                    <a:cubicBezTo>
                      <a:pt x="21401" y="5"/>
                      <a:pt x="26449" y="4236"/>
                      <a:pt x="28670" y="12899"/>
                    </a:cubicBezTo>
                    <a:lnTo>
                      <a:pt x="68852" y="148684"/>
                    </a:lnTo>
                    <a:lnTo>
                      <a:pt x="108630" y="17935"/>
                    </a:lnTo>
                    <a:cubicBezTo>
                      <a:pt x="111659" y="6049"/>
                      <a:pt x="118524" y="207"/>
                      <a:pt x="129630" y="207"/>
                    </a:cubicBezTo>
                    <a:cubicBezTo>
                      <a:pt x="135082" y="207"/>
                      <a:pt x="139524" y="1617"/>
                      <a:pt x="142957" y="4437"/>
                    </a:cubicBezTo>
                    <a:cubicBezTo>
                      <a:pt x="146389" y="7258"/>
                      <a:pt x="148812" y="11892"/>
                      <a:pt x="150226" y="17935"/>
                    </a:cubicBezTo>
                    <a:lnTo>
                      <a:pt x="190407" y="148684"/>
                    </a:lnTo>
                    <a:lnTo>
                      <a:pt x="228166" y="16525"/>
                    </a:lnTo>
                    <a:cubicBezTo>
                      <a:pt x="230590" y="5243"/>
                      <a:pt x="236041" y="-196"/>
                      <a:pt x="24492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057CDB9A-6559-3CB4-C96E-8D88534A82DB}"/>
                  </a:ext>
                </a:extLst>
              </p:cNvPr>
              <p:cNvSpPr/>
              <p:nvPr/>
            </p:nvSpPr>
            <p:spPr>
              <a:xfrm>
                <a:off x="3724303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2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B8B4C5FC-CA26-BB78-1AD3-EF085B52D27D}"/>
                  </a:ext>
                </a:extLst>
              </p:cNvPr>
              <p:cNvSpPr/>
              <p:nvPr/>
            </p:nvSpPr>
            <p:spPr>
              <a:xfrm>
                <a:off x="3936924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4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4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5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0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2" y="179502"/>
                      <a:pt x="5856" y="178293"/>
                      <a:pt x="3634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4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5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D9928E73-E5FD-0341-04E3-7E8D59E7CAC8}"/>
                  </a:ext>
                </a:extLst>
              </p:cNvPr>
              <p:cNvSpPr/>
              <p:nvPr/>
            </p:nvSpPr>
            <p:spPr>
              <a:xfrm>
                <a:off x="4105527" y="3136805"/>
                <a:ext cx="155680" cy="184941"/>
              </a:xfrm>
              <a:custGeom>
                <a:avLst/>
                <a:gdLst>
                  <a:gd name="connsiteX0" fmla="*/ 26452 w 155680"/>
                  <a:gd name="connsiteY0" fmla="*/ 92471 h 184941"/>
                  <a:gd name="connsiteX1" fmla="*/ 35134 w 155680"/>
                  <a:gd name="connsiteY1" fmla="*/ 126317 h 184941"/>
                  <a:gd name="connsiteX2" fmla="*/ 59163 w 155680"/>
                  <a:gd name="connsiteY2" fmla="*/ 150895 h 184941"/>
                  <a:gd name="connsiteX3" fmla="*/ 93085 w 155680"/>
                  <a:gd name="connsiteY3" fmla="*/ 159961 h 184941"/>
                  <a:gd name="connsiteX4" fmla="*/ 130440 w 155680"/>
                  <a:gd name="connsiteY4" fmla="*/ 153312 h 184941"/>
                  <a:gd name="connsiteX5" fmla="*/ 130440 w 155680"/>
                  <a:gd name="connsiteY5" fmla="*/ 102343 h 184941"/>
                  <a:gd name="connsiteX6" fmla="*/ 134075 w 155680"/>
                  <a:gd name="connsiteY6" fmla="*/ 93277 h 184941"/>
                  <a:gd name="connsiteX7" fmla="*/ 143161 w 155680"/>
                  <a:gd name="connsiteY7" fmla="*/ 89650 h 184941"/>
                  <a:gd name="connsiteX8" fmla="*/ 152045 w 155680"/>
                  <a:gd name="connsiteY8" fmla="*/ 93277 h 184941"/>
                  <a:gd name="connsiteX9" fmla="*/ 155680 w 155680"/>
                  <a:gd name="connsiteY9" fmla="*/ 102343 h 184941"/>
                  <a:gd name="connsiteX10" fmla="*/ 155680 w 155680"/>
                  <a:gd name="connsiteY10" fmla="*/ 151701 h 184941"/>
                  <a:gd name="connsiteX11" fmla="*/ 137911 w 155680"/>
                  <a:gd name="connsiteY11" fmla="*/ 175876 h 184941"/>
                  <a:gd name="connsiteX12" fmla="*/ 91672 w 155680"/>
                  <a:gd name="connsiteY12" fmla="*/ 184942 h 184941"/>
                  <a:gd name="connsiteX13" fmla="*/ 45028 w 155680"/>
                  <a:gd name="connsiteY13" fmla="*/ 172451 h 184941"/>
                  <a:gd name="connsiteX14" fmla="*/ 11913 w 155680"/>
                  <a:gd name="connsiteY14" fmla="*/ 138807 h 184941"/>
                  <a:gd name="connsiteX15" fmla="*/ 0 w 155680"/>
                  <a:gd name="connsiteY15" fmla="*/ 92471 h 184941"/>
                  <a:gd name="connsiteX16" fmla="*/ 11711 w 155680"/>
                  <a:gd name="connsiteY16" fmla="*/ 45933 h 184941"/>
                  <a:gd name="connsiteX17" fmla="*/ 44826 w 155680"/>
                  <a:gd name="connsiteY17" fmla="*/ 12491 h 184941"/>
                  <a:gd name="connsiteX18" fmla="*/ 93691 w 155680"/>
                  <a:gd name="connsiteY18" fmla="*/ 0 h 184941"/>
                  <a:gd name="connsiteX19" fmla="*/ 117517 w 155680"/>
                  <a:gd name="connsiteY19" fmla="*/ 2619 h 184941"/>
                  <a:gd name="connsiteX20" fmla="*/ 137305 w 155680"/>
                  <a:gd name="connsiteY20" fmla="*/ 9469 h 184941"/>
                  <a:gd name="connsiteX21" fmla="*/ 150228 w 155680"/>
                  <a:gd name="connsiteY21" fmla="*/ 18736 h 184941"/>
                  <a:gd name="connsiteX22" fmla="*/ 155074 w 155680"/>
                  <a:gd name="connsiteY22" fmla="*/ 28608 h 184941"/>
                  <a:gd name="connsiteX23" fmla="*/ 151844 w 155680"/>
                  <a:gd name="connsiteY23" fmla="*/ 36465 h 184941"/>
                  <a:gd name="connsiteX24" fmla="*/ 143767 w 155680"/>
                  <a:gd name="connsiteY24" fmla="*/ 39285 h 184941"/>
                  <a:gd name="connsiteX25" fmla="*/ 135286 w 155680"/>
                  <a:gd name="connsiteY25" fmla="*/ 37069 h 184941"/>
                  <a:gd name="connsiteX26" fmla="*/ 124988 w 155680"/>
                  <a:gd name="connsiteY26" fmla="*/ 32032 h 184941"/>
                  <a:gd name="connsiteX27" fmla="*/ 110854 w 155680"/>
                  <a:gd name="connsiteY27" fmla="*/ 26996 h 184941"/>
                  <a:gd name="connsiteX28" fmla="*/ 91470 w 155680"/>
                  <a:gd name="connsiteY28" fmla="*/ 24780 h 184941"/>
                  <a:gd name="connsiteX29" fmla="*/ 57951 w 155680"/>
                  <a:gd name="connsiteY29" fmla="*/ 33845 h 184941"/>
                  <a:gd name="connsiteX30" fmla="*/ 34932 w 155680"/>
                  <a:gd name="connsiteY30" fmla="*/ 58424 h 184941"/>
                  <a:gd name="connsiteX31" fmla="*/ 26855 w 155680"/>
                  <a:gd name="connsiteY31" fmla="*/ 9247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5680" h="184941">
                    <a:moveTo>
                      <a:pt x="26452" y="92471"/>
                    </a:moveTo>
                    <a:cubicBezTo>
                      <a:pt x="26452" y="104760"/>
                      <a:pt x="29279" y="116042"/>
                      <a:pt x="35134" y="126317"/>
                    </a:cubicBezTo>
                    <a:cubicBezTo>
                      <a:pt x="40990" y="136591"/>
                      <a:pt x="48865" y="144851"/>
                      <a:pt x="59163" y="150895"/>
                    </a:cubicBezTo>
                    <a:cubicBezTo>
                      <a:pt x="69460" y="156939"/>
                      <a:pt x="80768" y="159961"/>
                      <a:pt x="93085" y="159961"/>
                    </a:cubicBezTo>
                    <a:cubicBezTo>
                      <a:pt x="107421" y="159961"/>
                      <a:pt x="119940" y="157745"/>
                      <a:pt x="130440" y="153312"/>
                    </a:cubicBezTo>
                    <a:lnTo>
                      <a:pt x="130440" y="102343"/>
                    </a:lnTo>
                    <a:cubicBezTo>
                      <a:pt x="130440" y="98716"/>
                      <a:pt x="131652" y="95493"/>
                      <a:pt x="134075" y="93277"/>
                    </a:cubicBezTo>
                    <a:cubicBezTo>
                      <a:pt x="136498" y="90859"/>
                      <a:pt x="139527" y="89650"/>
                      <a:pt x="143161" y="89650"/>
                    </a:cubicBezTo>
                    <a:cubicBezTo>
                      <a:pt x="146796" y="89650"/>
                      <a:pt x="149824" y="90859"/>
                      <a:pt x="152045" y="93277"/>
                    </a:cubicBezTo>
                    <a:cubicBezTo>
                      <a:pt x="154469" y="95694"/>
                      <a:pt x="155680" y="98716"/>
                      <a:pt x="155680" y="102343"/>
                    </a:cubicBezTo>
                    <a:lnTo>
                      <a:pt x="155680" y="151701"/>
                    </a:lnTo>
                    <a:cubicBezTo>
                      <a:pt x="155680" y="161774"/>
                      <a:pt x="149824" y="169832"/>
                      <a:pt x="137911" y="175876"/>
                    </a:cubicBezTo>
                    <a:cubicBezTo>
                      <a:pt x="125998" y="181920"/>
                      <a:pt x="110652" y="184942"/>
                      <a:pt x="91672" y="184942"/>
                    </a:cubicBezTo>
                    <a:cubicBezTo>
                      <a:pt x="74711" y="184942"/>
                      <a:pt x="59163" y="180711"/>
                      <a:pt x="45028" y="172451"/>
                    </a:cubicBezTo>
                    <a:cubicBezTo>
                      <a:pt x="30894" y="164191"/>
                      <a:pt x="19788" y="152909"/>
                      <a:pt x="11913" y="138807"/>
                    </a:cubicBezTo>
                    <a:cubicBezTo>
                      <a:pt x="3837" y="124705"/>
                      <a:pt x="0" y="109192"/>
                      <a:pt x="0" y="92471"/>
                    </a:cubicBezTo>
                    <a:cubicBezTo>
                      <a:pt x="0" y="75750"/>
                      <a:pt x="3837" y="59834"/>
                      <a:pt x="11711" y="45933"/>
                    </a:cubicBezTo>
                    <a:cubicBezTo>
                      <a:pt x="19384" y="31831"/>
                      <a:pt x="30490" y="20751"/>
                      <a:pt x="44826" y="12491"/>
                    </a:cubicBezTo>
                    <a:cubicBezTo>
                      <a:pt x="59163" y="4231"/>
                      <a:pt x="75518" y="0"/>
                      <a:pt x="93691" y="0"/>
                    </a:cubicBezTo>
                    <a:cubicBezTo>
                      <a:pt x="101768" y="0"/>
                      <a:pt x="109643" y="806"/>
                      <a:pt x="117517" y="2619"/>
                    </a:cubicBezTo>
                    <a:cubicBezTo>
                      <a:pt x="125190" y="4432"/>
                      <a:pt x="131854" y="6648"/>
                      <a:pt x="137305" y="9469"/>
                    </a:cubicBezTo>
                    <a:cubicBezTo>
                      <a:pt x="142757" y="12289"/>
                      <a:pt x="146997" y="15311"/>
                      <a:pt x="150228" y="18736"/>
                    </a:cubicBezTo>
                    <a:cubicBezTo>
                      <a:pt x="153459" y="22161"/>
                      <a:pt x="155074" y="25384"/>
                      <a:pt x="155074" y="28608"/>
                    </a:cubicBezTo>
                    <a:cubicBezTo>
                      <a:pt x="155074" y="32032"/>
                      <a:pt x="154065" y="34651"/>
                      <a:pt x="151844" y="36465"/>
                    </a:cubicBezTo>
                    <a:cubicBezTo>
                      <a:pt x="149824" y="38278"/>
                      <a:pt x="146997" y="39285"/>
                      <a:pt x="143767" y="39285"/>
                    </a:cubicBezTo>
                    <a:cubicBezTo>
                      <a:pt x="141546" y="39285"/>
                      <a:pt x="138719" y="38479"/>
                      <a:pt x="135286" y="37069"/>
                    </a:cubicBezTo>
                    <a:cubicBezTo>
                      <a:pt x="131854" y="35457"/>
                      <a:pt x="128421" y="33845"/>
                      <a:pt x="124988" y="32032"/>
                    </a:cubicBezTo>
                    <a:cubicBezTo>
                      <a:pt x="121556" y="30219"/>
                      <a:pt x="116912" y="28608"/>
                      <a:pt x="110854" y="26996"/>
                    </a:cubicBezTo>
                    <a:cubicBezTo>
                      <a:pt x="104796" y="25384"/>
                      <a:pt x="98335" y="24780"/>
                      <a:pt x="91470" y="24780"/>
                    </a:cubicBezTo>
                    <a:cubicBezTo>
                      <a:pt x="78951" y="24780"/>
                      <a:pt x="67845" y="27802"/>
                      <a:pt x="57951" y="33845"/>
                    </a:cubicBezTo>
                    <a:cubicBezTo>
                      <a:pt x="48057" y="39889"/>
                      <a:pt x="40182" y="48149"/>
                      <a:pt x="34932" y="58424"/>
                    </a:cubicBezTo>
                    <a:cubicBezTo>
                      <a:pt x="29480" y="68699"/>
                      <a:pt x="26855" y="80182"/>
                      <a:pt x="26855" y="9247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06B86FDD-CF2F-86B8-DA06-1533F84A08C4}"/>
                  </a:ext>
                </a:extLst>
              </p:cNvPr>
              <p:cNvSpPr/>
              <p:nvPr/>
            </p:nvSpPr>
            <p:spPr>
              <a:xfrm>
                <a:off x="4409012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7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2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3 w 129834"/>
                  <a:gd name="connsiteY18" fmla="*/ 13297 h 184941"/>
                  <a:gd name="connsiteX19" fmla="*/ 64009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8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5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7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7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80" y="108789"/>
                      <a:pt x="76932" y="106775"/>
                    </a:cubicBezTo>
                    <a:cubicBezTo>
                      <a:pt x="71884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3" y="13297"/>
                    </a:cubicBezTo>
                    <a:cubicBezTo>
                      <a:pt x="30490" y="4432"/>
                      <a:pt x="45432" y="0"/>
                      <a:pt x="64009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2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8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D03A8759-9B78-0081-36E5-17CA0BCCCB03}"/>
                  </a:ext>
                </a:extLst>
              </p:cNvPr>
              <p:cNvSpPr/>
              <p:nvPr/>
            </p:nvSpPr>
            <p:spPr>
              <a:xfrm>
                <a:off x="4590538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5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5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6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1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3" y="179502"/>
                      <a:pt x="5856" y="178293"/>
                      <a:pt x="3635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5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6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FE7425E2-55F3-EAF3-FFA7-2375155720D1}"/>
                  </a:ext>
                </a:extLst>
              </p:cNvPr>
              <p:cNvSpPr/>
              <p:nvPr/>
            </p:nvSpPr>
            <p:spPr>
              <a:xfrm>
                <a:off x="4753285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3" name="Graphic 74">
                <a:extLst>
                  <a:ext uri="{FF2B5EF4-FFF2-40B4-BE49-F238E27FC236}">
                    <a16:creationId xmlns:a16="http://schemas.microsoft.com/office/drawing/2014/main" id="{1B0835E0-3000-E9F4-83B5-5133EC5E3857}"/>
                  </a:ext>
                </a:extLst>
              </p:cNvPr>
              <p:cNvGrpSpPr/>
              <p:nvPr/>
            </p:nvGrpSpPr>
            <p:grpSpPr>
              <a:xfrm>
                <a:off x="5011217" y="3125120"/>
                <a:ext cx="339750" cy="196626"/>
                <a:chOff x="5011217" y="3125120"/>
                <a:chExt cx="339750" cy="196626"/>
              </a:xfrm>
              <a:solidFill>
                <a:srgbClr val="00D1BA"/>
              </a:solidFill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1583E893-63BC-EE8F-F097-CB10A04528BE}"/>
                    </a:ext>
                  </a:extLst>
                </p:cNvPr>
                <p:cNvSpPr/>
                <p:nvPr/>
              </p:nvSpPr>
              <p:spPr>
                <a:xfrm>
                  <a:off x="5011217" y="3125120"/>
                  <a:ext cx="29346" cy="61042"/>
                </a:xfrm>
                <a:custGeom>
                  <a:avLst/>
                  <a:gdLst>
                    <a:gd name="connsiteX0" fmla="*/ 28996 w 29346"/>
                    <a:gd name="connsiteY0" fmla="*/ 47948 h 61042"/>
                    <a:gd name="connsiteX1" fmla="*/ 27380 w 29346"/>
                    <a:gd name="connsiteY1" fmla="*/ 57417 h 61042"/>
                    <a:gd name="connsiteX2" fmla="*/ 18900 w 29346"/>
                    <a:gd name="connsiteY2" fmla="*/ 61043 h 61042"/>
                    <a:gd name="connsiteX3" fmla="*/ 10217 w 29346"/>
                    <a:gd name="connsiteY3" fmla="*/ 57618 h 61042"/>
                    <a:gd name="connsiteX4" fmla="*/ 5977 w 29346"/>
                    <a:gd name="connsiteY4" fmla="*/ 48552 h 61042"/>
                    <a:gd name="connsiteX5" fmla="*/ 121 w 29346"/>
                    <a:gd name="connsiteY5" fmla="*/ 9872 h 61042"/>
                    <a:gd name="connsiteX6" fmla="*/ 1939 w 29346"/>
                    <a:gd name="connsiteY6" fmla="*/ 2619 h 61042"/>
                    <a:gd name="connsiteX7" fmla="*/ 8400 w 29346"/>
                    <a:gd name="connsiteY7" fmla="*/ 0 h 61042"/>
                    <a:gd name="connsiteX8" fmla="*/ 19304 w 29346"/>
                    <a:gd name="connsiteY8" fmla="*/ 9469 h 61042"/>
                    <a:gd name="connsiteX9" fmla="*/ 28794 w 29346"/>
                    <a:gd name="connsiteY9" fmla="*/ 48149 h 61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46" h="61042">
                      <a:moveTo>
                        <a:pt x="28996" y="47948"/>
                      </a:moveTo>
                      <a:cubicBezTo>
                        <a:pt x="29803" y="51776"/>
                        <a:pt x="29198" y="54798"/>
                        <a:pt x="27380" y="57417"/>
                      </a:cubicBezTo>
                      <a:cubicBezTo>
                        <a:pt x="25563" y="59834"/>
                        <a:pt x="22736" y="61043"/>
                        <a:pt x="18900" y="61043"/>
                      </a:cubicBezTo>
                      <a:cubicBezTo>
                        <a:pt x="15265" y="61043"/>
                        <a:pt x="12438" y="60036"/>
                        <a:pt x="10217" y="57618"/>
                      </a:cubicBezTo>
                      <a:cubicBezTo>
                        <a:pt x="7996" y="55402"/>
                        <a:pt x="6583" y="52380"/>
                        <a:pt x="5977" y="48552"/>
                      </a:cubicBezTo>
                      <a:lnTo>
                        <a:pt x="121" y="9872"/>
                      </a:lnTo>
                      <a:cubicBezTo>
                        <a:pt x="-283" y="6850"/>
                        <a:pt x="323" y="4432"/>
                        <a:pt x="1939" y="2619"/>
                      </a:cubicBezTo>
                      <a:cubicBezTo>
                        <a:pt x="3554" y="806"/>
                        <a:pt x="5573" y="0"/>
                        <a:pt x="8400" y="0"/>
                      </a:cubicBezTo>
                      <a:cubicBezTo>
                        <a:pt x="14054" y="0"/>
                        <a:pt x="17688" y="3223"/>
                        <a:pt x="19304" y="9469"/>
                      </a:cubicBezTo>
                      <a:lnTo>
                        <a:pt x="28794" y="4814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FC17FECA-2E09-6638-EA45-C95C29975102}"/>
                    </a:ext>
                  </a:extLst>
                </p:cNvPr>
                <p:cNvSpPr/>
                <p:nvPr/>
              </p:nvSpPr>
              <p:spPr>
                <a:xfrm>
                  <a:off x="5073529" y="3137208"/>
                  <a:ext cx="121151" cy="181516"/>
                </a:xfrm>
                <a:custGeom>
                  <a:avLst/>
                  <a:gdLst>
                    <a:gd name="connsiteX0" fmla="*/ 8683 w 121151"/>
                    <a:gd name="connsiteY0" fmla="*/ 155327 h 181516"/>
                    <a:gd name="connsiteX1" fmla="*/ 70470 w 121151"/>
                    <a:gd name="connsiteY1" fmla="*/ 94888 h 181516"/>
                    <a:gd name="connsiteX2" fmla="*/ 87027 w 121151"/>
                    <a:gd name="connsiteY2" fmla="*/ 74138 h 181516"/>
                    <a:gd name="connsiteX3" fmla="*/ 92277 w 121151"/>
                    <a:gd name="connsiteY3" fmla="*/ 53790 h 181516"/>
                    <a:gd name="connsiteX4" fmla="*/ 82787 w 121151"/>
                    <a:gd name="connsiteY4" fmla="*/ 31831 h 181516"/>
                    <a:gd name="connsiteX5" fmla="*/ 58759 w 121151"/>
                    <a:gd name="connsiteY5" fmla="*/ 22765 h 181516"/>
                    <a:gd name="connsiteX6" fmla="*/ 43817 w 121151"/>
                    <a:gd name="connsiteY6" fmla="*/ 25183 h 181516"/>
                    <a:gd name="connsiteX7" fmla="*/ 32509 w 121151"/>
                    <a:gd name="connsiteY7" fmla="*/ 31025 h 181516"/>
                    <a:gd name="connsiteX8" fmla="*/ 24432 w 121151"/>
                    <a:gd name="connsiteY8" fmla="*/ 37875 h 181516"/>
                    <a:gd name="connsiteX9" fmla="*/ 17163 w 121151"/>
                    <a:gd name="connsiteY9" fmla="*/ 43717 h 181516"/>
                    <a:gd name="connsiteX10" fmla="*/ 10096 w 121151"/>
                    <a:gd name="connsiteY10" fmla="*/ 46135 h 181516"/>
                    <a:gd name="connsiteX11" fmla="*/ 2625 w 121151"/>
                    <a:gd name="connsiteY11" fmla="*/ 43314 h 181516"/>
                    <a:gd name="connsiteX12" fmla="*/ 0 w 121151"/>
                    <a:gd name="connsiteY12" fmla="*/ 36465 h 181516"/>
                    <a:gd name="connsiteX13" fmla="*/ 4442 w 121151"/>
                    <a:gd name="connsiteY13" fmla="*/ 25384 h 181516"/>
                    <a:gd name="connsiteX14" fmla="*/ 16355 w 121151"/>
                    <a:gd name="connsiteY14" fmla="*/ 13498 h 181516"/>
                    <a:gd name="connsiteX15" fmla="*/ 35538 w 121151"/>
                    <a:gd name="connsiteY15" fmla="*/ 3828 h 181516"/>
                    <a:gd name="connsiteX16" fmla="*/ 59970 w 121151"/>
                    <a:gd name="connsiteY16" fmla="*/ 0 h 181516"/>
                    <a:gd name="connsiteX17" fmla="*/ 101364 w 121151"/>
                    <a:gd name="connsiteY17" fmla="*/ 15311 h 181516"/>
                    <a:gd name="connsiteX18" fmla="*/ 117315 w 121151"/>
                    <a:gd name="connsiteY18" fmla="*/ 52582 h 181516"/>
                    <a:gd name="connsiteX19" fmla="*/ 110652 w 121151"/>
                    <a:gd name="connsiteY19" fmla="*/ 81189 h 181516"/>
                    <a:gd name="connsiteX20" fmla="*/ 87835 w 121151"/>
                    <a:gd name="connsiteY20" fmla="*/ 109394 h 181516"/>
                    <a:gd name="connsiteX21" fmla="*/ 34528 w 121151"/>
                    <a:gd name="connsiteY21" fmla="*/ 159558 h 181516"/>
                    <a:gd name="connsiteX22" fmla="*/ 110248 w 121151"/>
                    <a:gd name="connsiteY22" fmla="*/ 159558 h 181516"/>
                    <a:gd name="connsiteX23" fmla="*/ 118123 w 121151"/>
                    <a:gd name="connsiteY23" fmla="*/ 162579 h 181516"/>
                    <a:gd name="connsiteX24" fmla="*/ 121152 w 121151"/>
                    <a:gd name="connsiteY24" fmla="*/ 170638 h 181516"/>
                    <a:gd name="connsiteX25" fmla="*/ 118123 w 121151"/>
                    <a:gd name="connsiteY25" fmla="*/ 178495 h 181516"/>
                    <a:gd name="connsiteX26" fmla="*/ 110248 w 121151"/>
                    <a:gd name="connsiteY26" fmla="*/ 181517 h 181516"/>
                    <a:gd name="connsiteX27" fmla="*/ 12721 w 121151"/>
                    <a:gd name="connsiteY27" fmla="*/ 181517 h 181516"/>
                    <a:gd name="connsiteX28" fmla="*/ 3433 w 121151"/>
                    <a:gd name="connsiteY28" fmla="*/ 178495 h 181516"/>
                    <a:gd name="connsiteX29" fmla="*/ 0 w 121151"/>
                    <a:gd name="connsiteY29" fmla="*/ 170436 h 181516"/>
                    <a:gd name="connsiteX30" fmla="*/ 1211 w 121151"/>
                    <a:gd name="connsiteY30" fmla="*/ 164997 h 181516"/>
                    <a:gd name="connsiteX31" fmla="*/ 3837 w 121151"/>
                    <a:gd name="connsiteY31" fmla="*/ 160766 h 181516"/>
                    <a:gd name="connsiteX32" fmla="*/ 8481 w 121151"/>
                    <a:gd name="connsiteY32" fmla="*/ 155730 h 181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1151" h="181516">
                      <a:moveTo>
                        <a:pt x="8683" y="155327"/>
                      </a:moveTo>
                      <a:lnTo>
                        <a:pt x="70470" y="94888"/>
                      </a:lnTo>
                      <a:cubicBezTo>
                        <a:pt x="77941" y="87434"/>
                        <a:pt x="83595" y="80383"/>
                        <a:pt x="87027" y="74138"/>
                      </a:cubicBezTo>
                      <a:cubicBezTo>
                        <a:pt x="90460" y="67691"/>
                        <a:pt x="92277" y="61043"/>
                        <a:pt x="92277" y="53790"/>
                      </a:cubicBezTo>
                      <a:cubicBezTo>
                        <a:pt x="92277" y="45127"/>
                        <a:pt x="89047" y="37875"/>
                        <a:pt x="82787" y="31831"/>
                      </a:cubicBezTo>
                      <a:cubicBezTo>
                        <a:pt x="76528" y="25787"/>
                        <a:pt x="68451" y="22765"/>
                        <a:pt x="58759" y="22765"/>
                      </a:cubicBezTo>
                      <a:cubicBezTo>
                        <a:pt x="53307" y="22765"/>
                        <a:pt x="48259" y="23571"/>
                        <a:pt x="43817" y="25183"/>
                      </a:cubicBezTo>
                      <a:cubicBezTo>
                        <a:pt x="39172" y="26794"/>
                        <a:pt x="35538" y="28608"/>
                        <a:pt x="32509" y="31025"/>
                      </a:cubicBezTo>
                      <a:cubicBezTo>
                        <a:pt x="29480" y="33241"/>
                        <a:pt x="26855" y="35457"/>
                        <a:pt x="24432" y="37875"/>
                      </a:cubicBezTo>
                      <a:cubicBezTo>
                        <a:pt x="22009" y="40091"/>
                        <a:pt x="19586" y="42105"/>
                        <a:pt x="17163" y="43717"/>
                      </a:cubicBezTo>
                      <a:cubicBezTo>
                        <a:pt x="14740" y="45329"/>
                        <a:pt x="12519" y="46135"/>
                        <a:pt x="10096" y="46135"/>
                      </a:cubicBezTo>
                      <a:cubicBezTo>
                        <a:pt x="6865" y="46135"/>
                        <a:pt x="4442" y="45127"/>
                        <a:pt x="2625" y="43314"/>
                      </a:cubicBezTo>
                      <a:cubicBezTo>
                        <a:pt x="808" y="41501"/>
                        <a:pt x="0" y="39084"/>
                        <a:pt x="0" y="36465"/>
                      </a:cubicBezTo>
                      <a:cubicBezTo>
                        <a:pt x="0" y="33241"/>
                        <a:pt x="1414" y="29615"/>
                        <a:pt x="4442" y="25384"/>
                      </a:cubicBezTo>
                      <a:cubicBezTo>
                        <a:pt x="7471" y="21355"/>
                        <a:pt x="11307" y="17326"/>
                        <a:pt x="16355" y="13498"/>
                      </a:cubicBezTo>
                      <a:cubicBezTo>
                        <a:pt x="21403" y="9670"/>
                        <a:pt x="27865" y="6447"/>
                        <a:pt x="35538" y="3828"/>
                      </a:cubicBezTo>
                      <a:cubicBezTo>
                        <a:pt x="43211" y="1209"/>
                        <a:pt x="51490" y="0"/>
                        <a:pt x="59970" y="0"/>
                      </a:cubicBezTo>
                      <a:cubicBezTo>
                        <a:pt x="76931" y="0"/>
                        <a:pt x="90662" y="5037"/>
                        <a:pt x="101364" y="15311"/>
                      </a:cubicBezTo>
                      <a:cubicBezTo>
                        <a:pt x="111864" y="25585"/>
                        <a:pt x="117315" y="37875"/>
                        <a:pt x="117315" y="52582"/>
                      </a:cubicBezTo>
                      <a:cubicBezTo>
                        <a:pt x="117315" y="62856"/>
                        <a:pt x="115094" y="72325"/>
                        <a:pt x="110652" y="81189"/>
                      </a:cubicBezTo>
                      <a:cubicBezTo>
                        <a:pt x="106210" y="90053"/>
                        <a:pt x="98537" y="99321"/>
                        <a:pt x="87835" y="109394"/>
                      </a:cubicBezTo>
                      <a:lnTo>
                        <a:pt x="34528" y="159558"/>
                      </a:lnTo>
                      <a:lnTo>
                        <a:pt x="110248" y="159558"/>
                      </a:lnTo>
                      <a:cubicBezTo>
                        <a:pt x="113479" y="159558"/>
                        <a:pt x="116104" y="160565"/>
                        <a:pt x="118123" y="162579"/>
                      </a:cubicBezTo>
                      <a:cubicBezTo>
                        <a:pt x="120142" y="164594"/>
                        <a:pt x="121152" y="167213"/>
                        <a:pt x="121152" y="170638"/>
                      </a:cubicBezTo>
                      <a:cubicBezTo>
                        <a:pt x="121152" y="173861"/>
                        <a:pt x="120142" y="176480"/>
                        <a:pt x="118123" y="178495"/>
                      </a:cubicBezTo>
                      <a:cubicBezTo>
                        <a:pt x="116104" y="180510"/>
                        <a:pt x="113479" y="181517"/>
                        <a:pt x="110248" y="181517"/>
                      </a:cubicBezTo>
                      <a:lnTo>
                        <a:pt x="12721" y="181517"/>
                      </a:lnTo>
                      <a:cubicBezTo>
                        <a:pt x="8683" y="181517"/>
                        <a:pt x="5654" y="180510"/>
                        <a:pt x="3433" y="178495"/>
                      </a:cubicBezTo>
                      <a:cubicBezTo>
                        <a:pt x="1211" y="176480"/>
                        <a:pt x="0" y="173861"/>
                        <a:pt x="0" y="170436"/>
                      </a:cubicBezTo>
                      <a:cubicBezTo>
                        <a:pt x="0" y="168623"/>
                        <a:pt x="404" y="166810"/>
                        <a:pt x="1211" y="164997"/>
                      </a:cubicBezTo>
                      <a:cubicBezTo>
                        <a:pt x="2019" y="163184"/>
                        <a:pt x="2827" y="161774"/>
                        <a:pt x="3837" y="160766"/>
                      </a:cubicBezTo>
                      <a:cubicBezTo>
                        <a:pt x="4644" y="159759"/>
                        <a:pt x="6259" y="157946"/>
                        <a:pt x="8481" y="155730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CB650F44-926C-0B34-9AE1-7A6B8121543A}"/>
                    </a:ext>
                  </a:extLst>
                </p:cNvPr>
                <p:cNvSpPr/>
                <p:nvPr/>
              </p:nvSpPr>
              <p:spPr>
                <a:xfrm>
                  <a:off x="5229815" y="3139827"/>
                  <a:ext cx="121151" cy="181919"/>
                </a:xfrm>
                <a:custGeom>
                  <a:avLst/>
                  <a:gdLst>
                    <a:gd name="connsiteX0" fmla="*/ 0 w 121151"/>
                    <a:gd name="connsiteY0" fmla="*/ 147269 h 181919"/>
                    <a:gd name="connsiteX1" fmla="*/ 2625 w 121151"/>
                    <a:gd name="connsiteY1" fmla="*/ 140218 h 181919"/>
                    <a:gd name="connsiteX2" fmla="*/ 10298 w 121151"/>
                    <a:gd name="connsiteY2" fmla="*/ 137397 h 181919"/>
                    <a:gd name="connsiteX3" fmla="*/ 18778 w 121151"/>
                    <a:gd name="connsiteY3" fmla="*/ 140822 h 181919"/>
                    <a:gd name="connsiteX4" fmla="*/ 28067 w 121151"/>
                    <a:gd name="connsiteY4" fmla="*/ 148075 h 181919"/>
                    <a:gd name="connsiteX5" fmla="*/ 40788 w 121151"/>
                    <a:gd name="connsiteY5" fmla="*/ 155327 h 181919"/>
                    <a:gd name="connsiteX6" fmla="*/ 58960 w 121151"/>
                    <a:gd name="connsiteY6" fmla="*/ 158752 h 181919"/>
                    <a:gd name="connsiteX7" fmla="*/ 86422 w 121151"/>
                    <a:gd name="connsiteY7" fmla="*/ 149082 h 181919"/>
                    <a:gd name="connsiteX8" fmla="*/ 96114 w 121151"/>
                    <a:gd name="connsiteY8" fmla="*/ 124504 h 181919"/>
                    <a:gd name="connsiteX9" fmla="*/ 85210 w 121151"/>
                    <a:gd name="connsiteY9" fmla="*/ 98918 h 181919"/>
                    <a:gd name="connsiteX10" fmla="*/ 51086 w 121151"/>
                    <a:gd name="connsiteY10" fmla="*/ 89651 h 181919"/>
                    <a:gd name="connsiteX11" fmla="*/ 43817 w 121151"/>
                    <a:gd name="connsiteY11" fmla="*/ 89651 h 181919"/>
                    <a:gd name="connsiteX12" fmla="*/ 36749 w 121151"/>
                    <a:gd name="connsiteY12" fmla="*/ 87435 h 181919"/>
                    <a:gd name="connsiteX13" fmla="*/ 34326 w 121151"/>
                    <a:gd name="connsiteY13" fmla="*/ 81189 h 181919"/>
                    <a:gd name="connsiteX14" fmla="*/ 35942 w 121151"/>
                    <a:gd name="connsiteY14" fmla="*/ 75548 h 181919"/>
                    <a:gd name="connsiteX15" fmla="*/ 40990 w 121151"/>
                    <a:gd name="connsiteY15" fmla="*/ 69505 h 181919"/>
                    <a:gd name="connsiteX16" fmla="*/ 86220 w 121151"/>
                    <a:gd name="connsiteY16" fmla="*/ 21960 h 181919"/>
                    <a:gd name="connsiteX17" fmla="*/ 18173 w 121151"/>
                    <a:gd name="connsiteY17" fmla="*/ 21960 h 181919"/>
                    <a:gd name="connsiteX18" fmla="*/ 10500 w 121151"/>
                    <a:gd name="connsiteY18" fmla="*/ 18937 h 181919"/>
                    <a:gd name="connsiteX19" fmla="*/ 7471 w 121151"/>
                    <a:gd name="connsiteY19" fmla="*/ 10879 h 181919"/>
                    <a:gd name="connsiteX20" fmla="*/ 10500 w 121151"/>
                    <a:gd name="connsiteY20" fmla="*/ 3022 h 181919"/>
                    <a:gd name="connsiteX21" fmla="*/ 18173 w 121151"/>
                    <a:gd name="connsiteY21" fmla="*/ 0 h 181919"/>
                    <a:gd name="connsiteX22" fmla="*/ 103787 w 121151"/>
                    <a:gd name="connsiteY22" fmla="*/ 0 h 181919"/>
                    <a:gd name="connsiteX23" fmla="*/ 114690 w 121151"/>
                    <a:gd name="connsiteY23" fmla="*/ 3022 h 181919"/>
                    <a:gd name="connsiteX24" fmla="*/ 118527 w 121151"/>
                    <a:gd name="connsiteY24" fmla="*/ 11483 h 181919"/>
                    <a:gd name="connsiteX25" fmla="*/ 116508 w 121151"/>
                    <a:gd name="connsiteY25" fmla="*/ 18534 h 181919"/>
                    <a:gd name="connsiteX26" fmla="*/ 109642 w 121151"/>
                    <a:gd name="connsiteY26" fmla="*/ 26392 h 181919"/>
                    <a:gd name="connsiteX27" fmla="*/ 66230 w 121151"/>
                    <a:gd name="connsiteY27" fmla="*/ 71519 h 181919"/>
                    <a:gd name="connsiteX28" fmla="*/ 107825 w 121151"/>
                    <a:gd name="connsiteY28" fmla="*/ 88643 h 181919"/>
                    <a:gd name="connsiteX29" fmla="*/ 121152 w 121151"/>
                    <a:gd name="connsiteY29" fmla="*/ 124504 h 181919"/>
                    <a:gd name="connsiteX30" fmla="*/ 117113 w 121151"/>
                    <a:gd name="connsiteY30" fmla="*/ 146664 h 181919"/>
                    <a:gd name="connsiteX31" fmla="*/ 105402 w 121151"/>
                    <a:gd name="connsiteY31" fmla="*/ 164796 h 181919"/>
                    <a:gd name="connsiteX32" fmla="*/ 85614 w 121151"/>
                    <a:gd name="connsiteY32" fmla="*/ 177286 h 181919"/>
                    <a:gd name="connsiteX33" fmla="*/ 58355 w 121151"/>
                    <a:gd name="connsiteY33" fmla="*/ 181920 h 181919"/>
                    <a:gd name="connsiteX34" fmla="*/ 34528 w 121151"/>
                    <a:gd name="connsiteY34" fmla="*/ 178092 h 181919"/>
                    <a:gd name="connsiteX35" fmla="*/ 15952 w 121151"/>
                    <a:gd name="connsiteY35" fmla="*/ 168825 h 181919"/>
                    <a:gd name="connsiteX36" fmla="*/ 4442 w 121151"/>
                    <a:gd name="connsiteY36" fmla="*/ 157543 h 181919"/>
                    <a:gd name="connsiteX37" fmla="*/ 202 w 121151"/>
                    <a:gd name="connsiteY37" fmla="*/ 147269 h 181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151" h="181919">
                      <a:moveTo>
                        <a:pt x="0" y="147269"/>
                      </a:moveTo>
                      <a:cubicBezTo>
                        <a:pt x="0" y="144448"/>
                        <a:pt x="808" y="142232"/>
                        <a:pt x="2625" y="140218"/>
                      </a:cubicBezTo>
                      <a:cubicBezTo>
                        <a:pt x="4442" y="138404"/>
                        <a:pt x="6865" y="137397"/>
                        <a:pt x="10298" y="137397"/>
                      </a:cubicBezTo>
                      <a:cubicBezTo>
                        <a:pt x="12721" y="137397"/>
                        <a:pt x="15548" y="138606"/>
                        <a:pt x="18778" y="140822"/>
                      </a:cubicBezTo>
                      <a:cubicBezTo>
                        <a:pt x="22009" y="143038"/>
                        <a:pt x="25038" y="145455"/>
                        <a:pt x="28067" y="148075"/>
                      </a:cubicBezTo>
                      <a:cubicBezTo>
                        <a:pt x="31095" y="150694"/>
                        <a:pt x="35336" y="153111"/>
                        <a:pt x="40788" y="155327"/>
                      </a:cubicBezTo>
                      <a:cubicBezTo>
                        <a:pt x="46239" y="157543"/>
                        <a:pt x="52297" y="158752"/>
                        <a:pt x="58960" y="158752"/>
                      </a:cubicBezTo>
                      <a:cubicBezTo>
                        <a:pt x="70874" y="158752"/>
                        <a:pt x="80162" y="155529"/>
                        <a:pt x="86422" y="149082"/>
                      </a:cubicBezTo>
                      <a:cubicBezTo>
                        <a:pt x="92883" y="142635"/>
                        <a:pt x="96114" y="134375"/>
                        <a:pt x="96114" y="124504"/>
                      </a:cubicBezTo>
                      <a:cubicBezTo>
                        <a:pt x="96114" y="113624"/>
                        <a:pt x="92479" y="105163"/>
                        <a:pt x="85210" y="98918"/>
                      </a:cubicBezTo>
                      <a:cubicBezTo>
                        <a:pt x="77941" y="92673"/>
                        <a:pt x="66634" y="89651"/>
                        <a:pt x="51086" y="89651"/>
                      </a:cubicBezTo>
                      <a:lnTo>
                        <a:pt x="43817" y="89651"/>
                      </a:lnTo>
                      <a:cubicBezTo>
                        <a:pt x="40788" y="89651"/>
                        <a:pt x="38365" y="88845"/>
                        <a:pt x="36749" y="87435"/>
                      </a:cubicBezTo>
                      <a:cubicBezTo>
                        <a:pt x="35134" y="86024"/>
                        <a:pt x="34326" y="83808"/>
                        <a:pt x="34326" y="81189"/>
                      </a:cubicBezTo>
                      <a:cubicBezTo>
                        <a:pt x="34326" y="78973"/>
                        <a:pt x="34932" y="77160"/>
                        <a:pt x="35942" y="75548"/>
                      </a:cubicBezTo>
                      <a:cubicBezTo>
                        <a:pt x="36951" y="73936"/>
                        <a:pt x="38769" y="71922"/>
                        <a:pt x="40990" y="69505"/>
                      </a:cubicBezTo>
                      <a:lnTo>
                        <a:pt x="86220" y="21960"/>
                      </a:lnTo>
                      <a:lnTo>
                        <a:pt x="18173" y="21960"/>
                      </a:lnTo>
                      <a:cubicBezTo>
                        <a:pt x="14942" y="21960"/>
                        <a:pt x="12317" y="20952"/>
                        <a:pt x="10500" y="18937"/>
                      </a:cubicBezTo>
                      <a:cubicBezTo>
                        <a:pt x="8481" y="16923"/>
                        <a:pt x="7471" y="14304"/>
                        <a:pt x="7471" y="10879"/>
                      </a:cubicBezTo>
                      <a:cubicBezTo>
                        <a:pt x="7471" y="7656"/>
                        <a:pt x="8481" y="5037"/>
                        <a:pt x="10500" y="3022"/>
                      </a:cubicBezTo>
                      <a:cubicBezTo>
                        <a:pt x="12519" y="1007"/>
                        <a:pt x="15144" y="0"/>
                        <a:pt x="18173" y="0"/>
                      </a:cubicBezTo>
                      <a:lnTo>
                        <a:pt x="103787" y="0"/>
                      </a:lnTo>
                      <a:cubicBezTo>
                        <a:pt x="108431" y="0"/>
                        <a:pt x="112065" y="1007"/>
                        <a:pt x="114690" y="3022"/>
                      </a:cubicBezTo>
                      <a:cubicBezTo>
                        <a:pt x="117113" y="5037"/>
                        <a:pt x="118527" y="7857"/>
                        <a:pt x="118527" y="11483"/>
                      </a:cubicBezTo>
                      <a:cubicBezTo>
                        <a:pt x="118527" y="14103"/>
                        <a:pt x="117921" y="16520"/>
                        <a:pt x="116508" y="18534"/>
                      </a:cubicBezTo>
                      <a:cubicBezTo>
                        <a:pt x="115094" y="20549"/>
                        <a:pt x="112873" y="23168"/>
                        <a:pt x="109642" y="26392"/>
                      </a:cubicBezTo>
                      <a:lnTo>
                        <a:pt x="66230" y="71519"/>
                      </a:lnTo>
                      <a:cubicBezTo>
                        <a:pt x="85008" y="73534"/>
                        <a:pt x="98940" y="79175"/>
                        <a:pt x="107825" y="88643"/>
                      </a:cubicBezTo>
                      <a:cubicBezTo>
                        <a:pt x="116710" y="97910"/>
                        <a:pt x="121152" y="109998"/>
                        <a:pt x="121152" y="124504"/>
                      </a:cubicBezTo>
                      <a:cubicBezTo>
                        <a:pt x="121152" y="132562"/>
                        <a:pt x="119738" y="139815"/>
                        <a:pt x="117113" y="146664"/>
                      </a:cubicBezTo>
                      <a:cubicBezTo>
                        <a:pt x="114488" y="153514"/>
                        <a:pt x="110450" y="159558"/>
                        <a:pt x="105402" y="164796"/>
                      </a:cubicBezTo>
                      <a:cubicBezTo>
                        <a:pt x="100354" y="170034"/>
                        <a:pt x="93691" y="174265"/>
                        <a:pt x="85614" y="177286"/>
                      </a:cubicBezTo>
                      <a:cubicBezTo>
                        <a:pt x="77537" y="180309"/>
                        <a:pt x="68451" y="181920"/>
                        <a:pt x="58355" y="181920"/>
                      </a:cubicBezTo>
                      <a:cubicBezTo>
                        <a:pt x="50076" y="181920"/>
                        <a:pt x="41999" y="180711"/>
                        <a:pt x="34528" y="178092"/>
                      </a:cubicBezTo>
                      <a:cubicBezTo>
                        <a:pt x="26855" y="175675"/>
                        <a:pt x="20798" y="172452"/>
                        <a:pt x="15952" y="168825"/>
                      </a:cubicBezTo>
                      <a:cubicBezTo>
                        <a:pt x="11106" y="165199"/>
                        <a:pt x="7269" y="161371"/>
                        <a:pt x="4442" y="157543"/>
                      </a:cubicBezTo>
                      <a:cubicBezTo>
                        <a:pt x="1615" y="153715"/>
                        <a:pt x="202" y="150291"/>
                        <a:pt x="202" y="147269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589F6136-5299-0131-18ED-5E4AB37516FF}"/>
                  </a:ext>
                </a:extLst>
              </p:cNvPr>
              <p:cNvSpPr/>
              <p:nvPr/>
            </p:nvSpPr>
            <p:spPr>
              <a:xfrm>
                <a:off x="3569430" y="3206914"/>
                <a:ext cx="43210" cy="43112"/>
              </a:xfrm>
              <a:custGeom>
                <a:avLst/>
                <a:gdLst>
                  <a:gd name="connsiteX0" fmla="*/ 43211 w 43210"/>
                  <a:gd name="connsiteY0" fmla="*/ 21556 h 43112"/>
                  <a:gd name="connsiteX1" fmla="*/ 21605 w 43210"/>
                  <a:gd name="connsiteY1" fmla="*/ 43113 h 43112"/>
                  <a:gd name="connsiteX2" fmla="*/ 0 w 43210"/>
                  <a:gd name="connsiteY2" fmla="*/ 21556 h 43112"/>
                  <a:gd name="connsiteX3" fmla="*/ 21605 w 43210"/>
                  <a:gd name="connsiteY3" fmla="*/ 0 h 43112"/>
                  <a:gd name="connsiteX4" fmla="*/ 43211 w 43210"/>
                  <a:gd name="connsiteY4" fmla="*/ 21556 h 43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10" h="43112">
                    <a:moveTo>
                      <a:pt x="43211" y="21556"/>
                    </a:moveTo>
                    <a:cubicBezTo>
                      <a:pt x="43211" y="33462"/>
                      <a:pt x="33538" y="43113"/>
                      <a:pt x="21605" y="43113"/>
                    </a:cubicBezTo>
                    <a:cubicBezTo>
                      <a:pt x="9673" y="43113"/>
                      <a:pt x="0" y="33462"/>
                      <a:pt x="0" y="21556"/>
                    </a:cubicBezTo>
                    <a:cubicBezTo>
                      <a:pt x="0" y="9651"/>
                      <a:pt x="9673" y="0"/>
                      <a:pt x="21605" y="0"/>
                    </a:cubicBezTo>
                    <a:cubicBezTo>
                      <a:pt x="33538" y="0"/>
                      <a:pt x="43211" y="9651"/>
                      <a:pt x="43211" y="215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DA377CC7-278A-A8CC-CB7D-E09FC4EEBAE5}"/>
                </a:ext>
              </a:extLst>
            </p:cNvPr>
            <p:cNvSpPr/>
            <p:nvPr/>
          </p:nvSpPr>
          <p:spPr>
            <a:xfrm>
              <a:off x="420292" y="2908549"/>
              <a:ext cx="4934309" cy="31025"/>
            </a:xfrm>
            <a:custGeom>
              <a:avLst/>
              <a:gdLst>
                <a:gd name="connsiteX0" fmla="*/ 4918763 w 4934309"/>
                <a:gd name="connsiteY0" fmla="*/ 31025 h 31025"/>
                <a:gd name="connsiteX1" fmla="*/ 15548 w 4934309"/>
                <a:gd name="connsiteY1" fmla="*/ 31025 h 31025"/>
                <a:gd name="connsiteX2" fmla="*/ 0 w 4934309"/>
                <a:gd name="connsiteY2" fmla="*/ 15513 h 31025"/>
                <a:gd name="connsiteX3" fmla="*/ 15548 w 4934309"/>
                <a:gd name="connsiteY3" fmla="*/ 0 h 31025"/>
                <a:gd name="connsiteX4" fmla="*/ 4918763 w 4934309"/>
                <a:gd name="connsiteY4" fmla="*/ 0 h 31025"/>
                <a:gd name="connsiteX5" fmla="*/ 4934310 w 4934309"/>
                <a:gd name="connsiteY5" fmla="*/ 15513 h 31025"/>
                <a:gd name="connsiteX6" fmla="*/ 4918763 w 4934309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4309" h="31025">
                  <a:moveTo>
                    <a:pt x="4918763" y="31025"/>
                  </a:moveTo>
                  <a:lnTo>
                    <a:pt x="15548" y="31025"/>
                  </a:lnTo>
                  <a:cubicBezTo>
                    <a:pt x="7067" y="31025"/>
                    <a:pt x="0" y="24176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4918763" y="0"/>
                  </a:lnTo>
                  <a:cubicBezTo>
                    <a:pt x="4927243" y="0"/>
                    <a:pt x="4934310" y="6850"/>
                    <a:pt x="4934310" y="15513"/>
                  </a:cubicBezTo>
                  <a:cubicBezTo>
                    <a:pt x="4934310" y="24176"/>
                    <a:pt x="4927445" y="31025"/>
                    <a:pt x="4918763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E9F05249-941E-8EF0-60E2-F899EB005E1A}"/>
                </a:ext>
              </a:extLst>
            </p:cNvPr>
            <p:cNvSpPr/>
            <p:nvPr/>
          </p:nvSpPr>
          <p:spPr>
            <a:xfrm>
              <a:off x="4209313" y="547417"/>
              <a:ext cx="1145288" cy="31025"/>
            </a:xfrm>
            <a:custGeom>
              <a:avLst/>
              <a:gdLst>
                <a:gd name="connsiteX0" fmla="*/ 1129741 w 1145288"/>
                <a:gd name="connsiteY0" fmla="*/ 31025 h 31025"/>
                <a:gd name="connsiteX1" fmla="*/ 15548 w 1145288"/>
                <a:gd name="connsiteY1" fmla="*/ 31025 h 31025"/>
                <a:gd name="connsiteX2" fmla="*/ 0 w 1145288"/>
                <a:gd name="connsiteY2" fmla="*/ 15513 h 31025"/>
                <a:gd name="connsiteX3" fmla="*/ 15548 w 1145288"/>
                <a:gd name="connsiteY3" fmla="*/ 0 h 31025"/>
                <a:gd name="connsiteX4" fmla="*/ 1129741 w 1145288"/>
                <a:gd name="connsiteY4" fmla="*/ 0 h 31025"/>
                <a:gd name="connsiteX5" fmla="*/ 1145288 w 1145288"/>
                <a:gd name="connsiteY5" fmla="*/ 15513 h 31025"/>
                <a:gd name="connsiteX6" fmla="*/ 1129741 w 1145288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288" h="31025">
                  <a:moveTo>
                    <a:pt x="1129741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6" y="0"/>
                    <a:pt x="15548" y="0"/>
                  </a:cubicBezTo>
                  <a:lnTo>
                    <a:pt x="1129741" y="0"/>
                  </a:lnTo>
                  <a:cubicBezTo>
                    <a:pt x="1138221" y="0"/>
                    <a:pt x="1145288" y="6850"/>
                    <a:pt x="1145288" y="15513"/>
                  </a:cubicBezTo>
                  <a:cubicBezTo>
                    <a:pt x="1145288" y="24175"/>
                    <a:pt x="1138423" y="31025"/>
                    <a:pt x="1129741" y="31025"/>
                  </a:cubicBezTo>
                  <a:close/>
                </a:path>
              </a:pathLst>
            </a:custGeom>
            <a:solidFill>
              <a:schemeClr val="bg1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D120E322-587B-73FA-9AF9-3860C4E4BB09}"/>
                </a:ext>
              </a:extLst>
            </p:cNvPr>
            <p:cNvSpPr/>
            <p:nvPr/>
          </p:nvSpPr>
          <p:spPr>
            <a:xfrm>
              <a:off x="420292" y="547417"/>
              <a:ext cx="1145086" cy="31025"/>
            </a:xfrm>
            <a:custGeom>
              <a:avLst/>
              <a:gdLst>
                <a:gd name="connsiteX0" fmla="*/ 1129538 w 1145086"/>
                <a:gd name="connsiteY0" fmla="*/ 31025 h 31025"/>
                <a:gd name="connsiteX1" fmla="*/ 15548 w 1145086"/>
                <a:gd name="connsiteY1" fmla="*/ 31025 h 31025"/>
                <a:gd name="connsiteX2" fmla="*/ 0 w 1145086"/>
                <a:gd name="connsiteY2" fmla="*/ 15513 h 31025"/>
                <a:gd name="connsiteX3" fmla="*/ 15548 w 1145086"/>
                <a:gd name="connsiteY3" fmla="*/ 0 h 31025"/>
                <a:gd name="connsiteX4" fmla="*/ 1129538 w 1145086"/>
                <a:gd name="connsiteY4" fmla="*/ 0 h 31025"/>
                <a:gd name="connsiteX5" fmla="*/ 1145086 w 1145086"/>
                <a:gd name="connsiteY5" fmla="*/ 15513 h 31025"/>
                <a:gd name="connsiteX6" fmla="*/ 1129538 w 1145086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086" h="31025">
                  <a:moveTo>
                    <a:pt x="1129538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1129538" y="0"/>
                  </a:lnTo>
                  <a:cubicBezTo>
                    <a:pt x="1138019" y="0"/>
                    <a:pt x="1145086" y="6850"/>
                    <a:pt x="1145086" y="15513"/>
                  </a:cubicBezTo>
                  <a:cubicBezTo>
                    <a:pt x="1145086" y="24175"/>
                    <a:pt x="1138221" y="31025"/>
                    <a:pt x="1129538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39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UKG SKO23_Logo 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761633B-B474-4483-38B5-9192E2FDB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Picture 85" descr="Background pattern&#10;&#10;Description automatically generated">
            <a:extLst>
              <a:ext uri="{FF2B5EF4-FFF2-40B4-BE49-F238E27FC236}">
                <a16:creationId xmlns:a16="http://schemas.microsoft.com/office/drawing/2014/main" id="{0C3D9985-1FF9-BF00-B7CC-92090655B4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644" y="0"/>
            <a:ext cx="12192000" cy="6858000"/>
          </a:xfrm>
          <a:prstGeom prst="rect">
            <a:avLst/>
          </a:prstGeom>
        </p:spPr>
      </p:pic>
      <p:pic>
        <p:nvPicPr>
          <p:cNvPr id="84" name="Graphic 83" hidden="1">
            <a:extLst>
              <a:ext uri="{FF2B5EF4-FFF2-40B4-BE49-F238E27FC236}">
                <a16:creationId xmlns:a16="http://schemas.microsoft.com/office/drawing/2014/main" id="{87BE6B62-8E2C-BB39-31A5-E56B4490B0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313064" y="-1197428"/>
            <a:ext cx="21381181" cy="962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4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UKG SKO23_Logo 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761633B-B474-4483-38B5-9192E2FDB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4" name="Graphic 83" hidden="1">
            <a:extLst>
              <a:ext uri="{FF2B5EF4-FFF2-40B4-BE49-F238E27FC236}">
                <a16:creationId xmlns:a16="http://schemas.microsoft.com/office/drawing/2014/main" id="{87BE6B62-8E2C-BB39-31A5-E56B4490B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313064" y="-1197428"/>
            <a:ext cx="21381181" cy="9626799"/>
          </a:xfrm>
          <a:prstGeom prst="rect">
            <a:avLst/>
          </a:prstGeom>
        </p:spPr>
      </p:pic>
      <p:pic>
        <p:nvPicPr>
          <p:cNvPr id="55" name="Picture 54" descr="A picture containing blur&#10;&#10;Description automatically generated">
            <a:extLst>
              <a:ext uri="{FF2B5EF4-FFF2-40B4-BE49-F238E27FC236}">
                <a16:creationId xmlns:a16="http://schemas.microsoft.com/office/drawing/2014/main" id="{267FDCB2-2D6F-45F3-BB88-74E14BF1E6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2404004"/>
            <a:ext cx="6490447" cy="4453995"/>
          </a:xfrm>
          <a:prstGeom prst="rect">
            <a:avLst/>
          </a:prstGeom>
        </p:spPr>
      </p:pic>
      <p:pic>
        <p:nvPicPr>
          <p:cNvPr id="56" name="Picture 55" descr="A picture containing blur&#10;&#10;Description automatically generated">
            <a:extLst>
              <a:ext uri="{FF2B5EF4-FFF2-40B4-BE49-F238E27FC236}">
                <a16:creationId xmlns:a16="http://schemas.microsoft.com/office/drawing/2014/main" id="{548893E4-117C-4E91-B098-0D8ECD97A6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6719779" y="1385779"/>
            <a:ext cx="6490447" cy="4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G SKO23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761633B-B474-4483-38B5-9192E2FDB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Picture 85" descr="Background pattern&#10;&#10;Description automatically generated">
            <a:extLst>
              <a:ext uri="{FF2B5EF4-FFF2-40B4-BE49-F238E27FC236}">
                <a16:creationId xmlns:a16="http://schemas.microsoft.com/office/drawing/2014/main" id="{0C3D9985-1FF9-BF00-B7CC-92090655B4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09F2199-3998-3313-9D23-101C01A3DB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1000"/>
          </a:blip>
          <a:stretch>
            <a:fillRect/>
          </a:stretch>
        </p:blipFill>
        <p:spPr>
          <a:xfrm>
            <a:off x="2680634" y="0"/>
            <a:ext cx="6830732" cy="6858000"/>
          </a:xfrm>
          <a:prstGeom prst="rect">
            <a:avLst/>
          </a:prstGeom>
        </p:spPr>
      </p:pic>
      <p:pic>
        <p:nvPicPr>
          <p:cNvPr id="84" name="Graphic 83" hidden="1">
            <a:extLst>
              <a:ext uri="{FF2B5EF4-FFF2-40B4-BE49-F238E27FC236}">
                <a16:creationId xmlns:a16="http://schemas.microsoft.com/office/drawing/2014/main" id="{87BE6B62-8E2C-BB39-31A5-E56B4490B0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6313064" y="-1197428"/>
            <a:ext cx="21381181" cy="962679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127D89-6706-32D3-EE0C-1D8D753A9B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0634" y="1847850"/>
            <a:ext cx="6830732" cy="35623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80122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UKG SKO23_Multipurpos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476F0A0-7533-1D1A-AAB5-3331730B7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UKG Logo" descr="UKG Logo">
            <a:extLst>
              <a:ext uri="{FF2B5EF4-FFF2-40B4-BE49-F238E27FC236}">
                <a16:creationId xmlns:a16="http://schemas.microsoft.com/office/drawing/2014/main" id="{60DB310C-CAC9-4444-A4BB-29B07D9705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UKG SKO23_Multipurpos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476F0A0-7533-1D1A-AAB5-3331730B7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UKG - Title and Content-1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UKG Logo" descr="UKG Logo">
            <a:extLst>
              <a:ext uri="{FF2B5EF4-FFF2-40B4-BE49-F238E27FC236}">
                <a16:creationId xmlns:a16="http://schemas.microsoft.com/office/drawing/2014/main" id="{DA9E0315-A13A-3B4E-8303-F500ED2C8E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4879" y="6557979"/>
            <a:ext cx="618126" cy="197012"/>
          </a:xfrm>
          <a:prstGeom prst="rect">
            <a:avLst/>
          </a:prstGeom>
        </p:spPr>
      </p:pic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BC2FF5-83B1-4E6C-894A-20C66DE0D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3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2.0 - Teal Texture - 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89596FE-8609-8C46-A087-710729E689F1}"/>
              </a:ext>
            </a:extLst>
          </p:cNvPr>
          <p:cNvSpPr/>
          <p:nvPr userDrawn="1"/>
        </p:nvSpPr>
        <p:spPr>
          <a:xfrm>
            <a:off x="-190" y="-26686"/>
            <a:ext cx="12192000" cy="6884686"/>
          </a:xfrm>
          <a:prstGeom prst="roundRect">
            <a:avLst>
              <a:gd name="adj" fmla="val 0"/>
            </a:avLst>
          </a:prstGeom>
          <a:pattFill prst="trellis">
            <a:fgClr>
              <a:schemeClr val="tx2"/>
            </a:fgClr>
            <a:bgClr>
              <a:srgbClr val="042A2A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5917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86CAD68-F5AE-0D46-A607-A14439D55201}"/>
              </a:ext>
            </a:extLst>
          </p:cNvPr>
          <p:cNvSpPr/>
          <p:nvPr userDrawn="1"/>
        </p:nvSpPr>
        <p:spPr>
          <a:xfrm>
            <a:off x="0" y="0"/>
            <a:ext cx="6347837" cy="6858001"/>
          </a:xfrm>
          <a:custGeom>
            <a:avLst/>
            <a:gdLst>
              <a:gd name="connsiteX0" fmla="*/ 0 w 6347837"/>
              <a:gd name="connsiteY0" fmla="*/ 0 h 6858001"/>
              <a:gd name="connsiteX1" fmla="*/ 2628900 w 6347837"/>
              <a:gd name="connsiteY1" fmla="*/ 0 h 6858001"/>
              <a:gd name="connsiteX2" fmla="*/ 2628900 w 6347837"/>
              <a:gd name="connsiteY2" fmla="*/ 1 h 6858001"/>
              <a:gd name="connsiteX3" fmla="*/ 5546664 w 6347837"/>
              <a:gd name="connsiteY3" fmla="*/ 1 h 6858001"/>
              <a:gd name="connsiteX4" fmla="*/ 5533721 w 6347837"/>
              <a:gd name="connsiteY4" fmla="*/ 42481 h 6858001"/>
              <a:gd name="connsiteX5" fmla="*/ 6173018 w 6347837"/>
              <a:gd name="connsiteY5" fmla="*/ 6529072 h 6858001"/>
              <a:gd name="connsiteX6" fmla="*/ 6347837 w 6347837"/>
              <a:gd name="connsiteY6" fmla="*/ 6858001 h 6858001"/>
              <a:gd name="connsiteX7" fmla="*/ 1238249 w 6347837"/>
              <a:gd name="connsiteY7" fmla="*/ 6858001 h 6858001"/>
              <a:gd name="connsiteX8" fmla="*/ 1238249 w 6347837"/>
              <a:gd name="connsiteY8" fmla="*/ 6858000 h 6858001"/>
              <a:gd name="connsiteX9" fmla="*/ 0 w 6347837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47837" h="6858001">
                <a:moveTo>
                  <a:pt x="0" y="0"/>
                </a:moveTo>
                <a:lnTo>
                  <a:pt x="2628900" y="0"/>
                </a:lnTo>
                <a:lnTo>
                  <a:pt x="2628900" y="1"/>
                </a:lnTo>
                <a:lnTo>
                  <a:pt x="5546664" y="1"/>
                </a:lnTo>
                <a:lnTo>
                  <a:pt x="5533721" y="42481"/>
                </a:lnTo>
                <a:cubicBezTo>
                  <a:pt x="4913776" y="2280185"/>
                  <a:pt x="5195259" y="4578777"/>
                  <a:pt x="6173018" y="6529072"/>
                </a:cubicBezTo>
                <a:lnTo>
                  <a:pt x="6347837" y="6858001"/>
                </a:lnTo>
                <a:lnTo>
                  <a:pt x="1238249" y="6858001"/>
                </a:lnTo>
                <a:lnTo>
                  <a:pt x="12382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78C9FC8-DC09-A441-8DC0-28504A71D224}"/>
              </a:ext>
            </a:extLst>
          </p:cNvPr>
          <p:cNvSpPr/>
          <p:nvPr userDrawn="1"/>
        </p:nvSpPr>
        <p:spPr>
          <a:xfrm>
            <a:off x="9420298" y="1"/>
            <a:ext cx="2771703" cy="6842509"/>
          </a:xfrm>
          <a:custGeom>
            <a:avLst/>
            <a:gdLst>
              <a:gd name="connsiteX0" fmla="*/ 641225 w 2771703"/>
              <a:gd name="connsiteY0" fmla="*/ 0 h 6842509"/>
              <a:gd name="connsiteX1" fmla="*/ 2771703 w 2771703"/>
              <a:gd name="connsiteY1" fmla="*/ 0 h 6842509"/>
              <a:gd name="connsiteX2" fmla="*/ 2771703 w 2771703"/>
              <a:gd name="connsiteY2" fmla="*/ 6842509 h 6842509"/>
              <a:gd name="connsiteX3" fmla="*/ 2559915 w 2771703"/>
              <a:gd name="connsiteY3" fmla="*/ 6745644 h 6842509"/>
              <a:gd name="connsiteX4" fmla="*/ 308018 w 2771703"/>
              <a:gd name="connsiteY4" fmla="*/ 1001698 h 6842509"/>
              <a:gd name="connsiteX5" fmla="*/ 641225 w 2771703"/>
              <a:gd name="connsiteY5" fmla="*/ 0 h 684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703" h="6842509">
                <a:moveTo>
                  <a:pt x="641225" y="0"/>
                </a:moveTo>
                <a:lnTo>
                  <a:pt x="2771703" y="0"/>
                </a:lnTo>
                <a:lnTo>
                  <a:pt x="2771703" y="6842509"/>
                </a:lnTo>
                <a:lnTo>
                  <a:pt x="2559915" y="6745644"/>
                </a:lnTo>
                <a:cubicBezTo>
                  <a:pt x="149408" y="5579368"/>
                  <a:pt x="-449512" y="3279016"/>
                  <a:pt x="308018" y="1001698"/>
                </a:cubicBezTo>
                <a:lnTo>
                  <a:pt x="641225" y="0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485DD268-216D-6E42-A6F7-2DB6932D1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60652" y="4776508"/>
            <a:ext cx="3693529" cy="3693529"/>
          </a:xfrm>
          <a:prstGeom prst="arc">
            <a:avLst>
              <a:gd name="adj1" fmla="val 10212891"/>
              <a:gd name="adj2" fmla="val 19051165"/>
            </a:avLst>
          </a:prstGeom>
          <a:ln w="12700" cap="rnd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79CCB-F5F1-5048-8F54-D1DEFC9AB72C}"/>
              </a:ext>
            </a:extLst>
          </p:cNvPr>
          <p:cNvSpPr/>
          <p:nvPr userDrawn="1"/>
        </p:nvSpPr>
        <p:spPr>
          <a:xfrm>
            <a:off x="0" y="-26686"/>
            <a:ext cx="12191810" cy="68846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69000"/>
                </a:schemeClr>
              </a:gs>
              <a:gs pos="98000">
                <a:schemeClr val="tx2">
                  <a:alpha val="81000"/>
                </a:schemeClr>
              </a:gs>
              <a:gs pos="53000">
                <a:schemeClr val="tx2">
                  <a:alpha val="31891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314456E3-870C-4A44-BB71-40038E40F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50073" y="-1315365"/>
            <a:ext cx="3693529" cy="3693529"/>
          </a:xfrm>
          <a:prstGeom prst="arc">
            <a:avLst>
              <a:gd name="adj1" fmla="val 20594513"/>
              <a:gd name="adj2" fmla="val 5628934"/>
            </a:avLst>
          </a:prstGeom>
          <a:ln w="12700" cap="rnd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UKG Logo" descr="UKG Logo">
            <a:extLst>
              <a:ext uri="{FF2B5EF4-FFF2-40B4-BE49-F238E27FC236}">
                <a16:creationId xmlns:a16="http://schemas.microsoft.com/office/drawing/2014/main" id="{EE40A17A-55DC-9146-BEB2-70E9485634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3126" y="6494184"/>
            <a:ext cx="618126" cy="197012"/>
          </a:xfrm>
          <a:prstGeom prst="rect">
            <a:avLst/>
          </a:prstGeom>
        </p:spPr>
      </p:pic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6A45E53-8B13-BA46-939E-B296F1F548B5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1177624" y="943567"/>
            <a:ext cx="228600" cy="2286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4"/>
            <a:ext cx="11064242" cy="58523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62DBC3F-AF1F-9B4B-978E-D3CD22015C13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9865637" y="4854708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UKG SKO23_Multipurpos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476F0A0-7533-1D1A-AAB5-3331730B7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9" name="Picture 78" descr="A picture containing blur&#10;&#10;Description automatically generated">
            <a:extLst>
              <a:ext uri="{FF2B5EF4-FFF2-40B4-BE49-F238E27FC236}">
                <a16:creationId xmlns:a16="http://schemas.microsoft.com/office/drawing/2014/main" id="{CBBDB369-2334-58C7-108C-D24F8BD26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15212" y="-640080"/>
            <a:ext cx="6490447" cy="445399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09BA3A-C68E-4F3C-99BF-74163D1E3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788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G - Title and Content-1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UKG Logo" descr="UKG Logo">
            <a:extLst>
              <a:ext uri="{FF2B5EF4-FFF2-40B4-BE49-F238E27FC236}">
                <a16:creationId xmlns:a16="http://schemas.microsoft.com/office/drawing/2014/main" id="{DA9E0315-A13A-3B4E-8303-F500ED2C8E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4879" y="6557979"/>
            <a:ext cx="618126" cy="197012"/>
          </a:xfrm>
          <a:prstGeom prst="rect">
            <a:avLst/>
          </a:prstGeom>
        </p:spPr>
      </p:pic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A240F-EAFE-E84F-B44C-6D7A08E0E40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15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Footnote" descr="Footnote">
            <a:extLst>
              <a:ext uri="{FF2B5EF4-FFF2-40B4-BE49-F238E27FC236}">
                <a16:creationId xmlns:a16="http://schemas.microsoft.com/office/drawing/2014/main" id="{07339208-111A-8E42-BDF6-1CB316BB5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8" name="Content" descr="Content">
            <a:extLst>
              <a:ext uri="{FF2B5EF4-FFF2-40B4-BE49-F238E27FC236}">
                <a16:creationId xmlns:a16="http://schemas.microsoft.com/office/drawing/2014/main" id="{37BA9A86-E8A1-6E4A-8652-CAB7BCD9C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tx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350165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96906-38BC-49E7-8D31-241C74287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04123-E324-4536-90C1-8E71628BF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A86AE-B3B9-4DB2-BC6F-C645CC14B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0F5ED-9EC8-406E-AB2A-A9411DF9B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FA809-E888-4CAD-A542-4085F2FD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C3CFA-0708-4E10-A50C-9E4436447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25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UKG - Quote Slide-Fusch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fidential Note" descr="Confidential">
            <a:extLst>
              <a:ext uri="{FF2B5EF4-FFF2-40B4-BE49-F238E27FC236}">
                <a16:creationId xmlns:a16="http://schemas.microsoft.com/office/drawing/2014/main" id="{7957D71C-FF18-AE45-8D7E-D4FD1C9D9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468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9" name="Slide Number" descr="Page Number">
            <a:extLst>
              <a:ext uri="{FF2B5EF4-FFF2-40B4-BE49-F238E27FC236}">
                <a16:creationId xmlns:a16="http://schemas.microsoft.com/office/drawing/2014/main" id="{2493E991-A0D0-D246-A9E5-26D832C02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Name" descr="Name">
            <a:extLst>
              <a:ext uri="{FF2B5EF4-FFF2-40B4-BE49-F238E27FC236}">
                <a16:creationId xmlns:a16="http://schemas.microsoft.com/office/drawing/2014/main" id="{4C0CA50E-40CA-6C4E-890F-1051F50EC9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6488" y="4464368"/>
            <a:ext cx="8108105" cy="6051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400" b="0" i="0" u="none" strike="noStrike">
                <a:solidFill>
                  <a:schemeClr val="bg1"/>
                </a:solidFill>
                <a:effectLst/>
              </a:defRPr>
            </a:lvl1pPr>
            <a:lvl2pPr marL="0" indent="0">
              <a:lnSpc>
                <a:spcPct val="100000"/>
              </a:lnSpc>
              <a:spcBef>
                <a:spcPts val="2000"/>
              </a:spcBef>
              <a:buFontTx/>
              <a:buNone/>
              <a:tabLst/>
              <a:defRPr sz="2800">
                <a:solidFill>
                  <a:schemeClr val="bg1"/>
                </a:solidFill>
              </a:defRPr>
            </a:lvl2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— Name (18 pt. minimum)</a:t>
            </a:r>
          </a:p>
        </p:txBody>
      </p:sp>
      <p:sp>
        <p:nvSpPr>
          <p:cNvPr id="10" name="Title" descr="Quote">
            <a:extLst>
              <a:ext uri="{FF2B5EF4-FFF2-40B4-BE49-F238E27FC236}">
                <a16:creationId xmlns:a16="http://schemas.microsoft.com/office/drawing/2014/main" id="{DB5D584D-41FB-0347-8E83-E71D1DCF7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6488" y="1824318"/>
            <a:ext cx="8108105" cy="256031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</p:spTree>
    <p:extLst>
      <p:ext uri="{BB962C8B-B14F-4D97-AF65-F5344CB8AC3E}">
        <p14:creationId xmlns:p14="http://schemas.microsoft.com/office/powerpoint/2010/main" val="257808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G - Top Rounded Teal Ba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fidential Note" descr="Confidential">
            <a:extLst>
              <a:ext uri="{FF2B5EF4-FFF2-40B4-BE49-F238E27FC236}">
                <a16:creationId xmlns:a16="http://schemas.microsoft.com/office/drawing/2014/main" id="{BEBCF2C5-1DC8-494A-B570-E5642048A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468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8" name="Slide Number" descr="Page Number">
            <a:extLst>
              <a:ext uri="{FF2B5EF4-FFF2-40B4-BE49-F238E27FC236}">
                <a16:creationId xmlns:a16="http://schemas.microsoft.com/office/drawing/2014/main" id="{2E7511FC-9335-7443-978D-EF558EF5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note" descr="Footnote">
            <a:extLst>
              <a:ext uri="{FF2B5EF4-FFF2-40B4-BE49-F238E27FC236}">
                <a16:creationId xmlns:a16="http://schemas.microsoft.com/office/drawing/2014/main" id="{E71D25D4-ECAB-AA43-AAC6-14BF02ABA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8" y="6009936"/>
            <a:ext cx="11078776" cy="38267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3" name="Content" descr="Content">
            <a:extLst>
              <a:ext uri="{FF2B5EF4-FFF2-40B4-BE49-F238E27FC236}">
                <a16:creationId xmlns:a16="http://schemas.microsoft.com/office/drawing/2014/main" id="{05D58C3D-6F2B-1044-B6DA-DDC152A0C9A1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60068" y="2393166"/>
            <a:ext cx="11078776" cy="34403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tx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2" name="Title" descr="Title">
            <a:extLst>
              <a:ext uri="{FF2B5EF4-FFF2-40B4-BE49-F238E27FC236}">
                <a16:creationId xmlns:a16="http://schemas.microsoft.com/office/drawing/2014/main" id="{9820B5E1-1CFD-FF43-8626-0B64039F0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8" y="357535"/>
            <a:ext cx="11078776" cy="145969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335439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- Lef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rk Teal Background">
            <a:extLst>
              <a:ext uri="{FF2B5EF4-FFF2-40B4-BE49-F238E27FC236}">
                <a16:creationId xmlns:a16="http://schemas.microsoft.com/office/drawing/2014/main" id="{385C9234-4EF0-E049-9923-C642CC2EA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-3"/>
            <a:ext cx="6096000" cy="6875932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UKG Logo" descr="UKG Logo">
            <a:extLst>
              <a:ext uri="{FF2B5EF4-FFF2-40B4-BE49-F238E27FC236}">
                <a16:creationId xmlns:a16="http://schemas.microsoft.com/office/drawing/2014/main" id="{23962D9A-E121-224C-A0C6-D261DC4A06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4879" y="6557979"/>
            <a:ext cx="618126" cy="197012"/>
          </a:xfrm>
          <a:prstGeom prst="rect">
            <a:avLst/>
          </a:prstGeom>
        </p:spPr>
      </p:pic>
      <p:sp>
        <p:nvSpPr>
          <p:cNvPr id="14" name="Confidential Note" descr="Confidential">
            <a:extLst>
              <a:ext uri="{FF2B5EF4-FFF2-40B4-BE49-F238E27FC236}">
                <a16:creationId xmlns:a16="http://schemas.microsoft.com/office/drawing/2014/main" id="{978CE25E-0A92-4048-99CE-A4AF1B6EC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2083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7" name="Slide Number" descr="Page Number">
            <a:extLst>
              <a:ext uri="{FF2B5EF4-FFF2-40B4-BE49-F238E27FC236}">
                <a16:creationId xmlns:a16="http://schemas.microsoft.com/office/drawing/2014/main" id="{03559BC2-9ACB-0F43-95E0-A2FEC9A8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note" descr="Footnote">
            <a:extLst>
              <a:ext uri="{FF2B5EF4-FFF2-40B4-BE49-F238E27FC236}">
                <a16:creationId xmlns:a16="http://schemas.microsoft.com/office/drawing/2014/main" id="{1BBDC998-20A8-734B-A271-6D70D04DF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711" y="5962019"/>
            <a:ext cx="5113679" cy="38267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2" name="Content" descr="Content">
            <a:extLst>
              <a:ext uri="{FF2B5EF4-FFF2-40B4-BE49-F238E27FC236}">
                <a16:creationId xmlns:a16="http://schemas.microsoft.com/office/drawing/2014/main" id="{DDDCEBE5-66E8-C041-9463-9DC6BE9802E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551269" y="1679625"/>
            <a:ext cx="5113679" cy="419866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tx1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5" name="Subtitle" descr="Subtitle">
            <a:extLst>
              <a:ext uri="{FF2B5EF4-FFF2-40B4-BE49-F238E27FC236}">
                <a16:creationId xmlns:a16="http://schemas.microsoft.com/office/drawing/2014/main" id="{C4F5400F-151F-7C46-BBB1-3D52ECF1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1270" y="357535"/>
            <a:ext cx="5113679" cy="106153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itle" descr="Title">
            <a:extLst>
              <a:ext uri="{FF2B5EF4-FFF2-40B4-BE49-F238E27FC236}">
                <a16:creationId xmlns:a16="http://schemas.microsoft.com/office/drawing/2014/main" id="{4BB6936A-491C-9243-9BFB-F7A75D5B4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0" y="357535"/>
            <a:ext cx="5127725" cy="550082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897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UKG - Teal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l Background">
            <a:extLst>
              <a:ext uri="{FF2B5EF4-FFF2-40B4-BE49-F238E27FC236}">
                <a16:creationId xmlns:a16="http://schemas.microsoft.com/office/drawing/2014/main" id="{C14CA64A-750D-184F-8DDF-D3E14A2C1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UKG Logo" descr="UKG Logo">
            <a:extLst>
              <a:ext uri="{FF2B5EF4-FFF2-40B4-BE49-F238E27FC236}">
                <a16:creationId xmlns:a16="http://schemas.microsoft.com/office/drawing/2014/main" id="{EE40A17A-55DC-9146-BEB2-70E9485634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- Title and Content (Te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l Background">
            <a:extLst>
              <a:ext uri="{FF2B5EF4-FFF2-40B4-BE49-F238E27FC236}">
                <a16:creationId xmlns:a16="http://schemas.microsoft.com/office/drawing/2014/main" id="{C14CA64A-750D-184F-8DDF-D3E14A2C1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8759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UKG Logo" descr="UKG Logo">
            <a:extLst>
              <a:ext uri="{FF2B5EF4-FFF2-40B4-BE49-F238E27FC236}">
                <a16:creationId xmlns:a16="http://schemas.microsoft.com/office/drawing/2014/main" id="{EE40A17A-55DC-9146-BEB2-70E9485634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2" name="Confidential Note" descr="Confidential">
            <a:extLst>
              <a:ext uri="{FF2B5EF4-FFF2-40B4-BE49-F238E27FC236}">
                <a16:creationId xmlns:a16="http://schemas.microsoft.com/office/drawing/2014/main" id="{D9ABAF0F-7FCF-6445-91E8-964D7FF04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note" descr="Footnote">
            <a:extLst>
              <a:ext uri="{FF2B5EF4-FFF2-40B4-BE49-F238E27FC236}">
                <a16:creationId xmlns:a16="http://schemas.microsoft.com/office/drawing/2014/main" id="{07339208-111A-8E42-BDF6-1CB316BB5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0" name="Content" descr="Content">
            <a:extLst>
              <a:ext uri="{FF2B5EF4-FFF2-40B4-BE49-F238E27FC236}">
                <a16:creationId xmlns:a16="http://schemas.microsoft.com/office/drawing/2014/main" id="{75F923E2-E028-D743-978B-8EF137EFD9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128342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KG - Divider-Light Teal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ackground">
            <a:extLst>
              <a:ext uri="{FF2B5EF4-FFF2-40B4-BE49-F238E27FC236}">
                <a16:creationId xmlns:a16="http://schemas.microsoft.com/office/drawing/2014/main" id="{ECC1F5C6-C72F-6A43-B947-65B905E40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Background 4">
              <a:extLst>
                <a:ext uri="{FF2B5EF4-FFF2-40B4-BE49-F238E27FC236}">
                  <a16:creationId xmlns:a16="http://schemas.microsoft.com/office/drawing/2014/main" id="{DF2DC7E3-B1CB-374B-BE79-F767BA3C5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6260422"/>
              <a:ext cx="12192000" cy="59757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Background 3">
              <a:extLst>
                <a:ext uri="{FF2B5EF4-FFF2-40B4-BE49-F238E27FC236}">
                  <a16:creationId xmlns:a16="http://schemas.microsoft.com/office/drawing/2014/main" id="{BA5C2AB7-D02A-6840-9CD8-BDEE3C6B7C98}"/>
                </a:ext>
              </a:extLst>
            </p:cNvPr>
            <p:cNvSpPr/>
            <p:nvPr userDrawn="1"/>
          </p:nvSpPr>
          <p:spPr>
            <a:xfrm>
              <a:off x="0" y="6069611"/>
              <a:ext cx="12192000" cy="381623"/>
            </a:xfrm>
            <a:custGeom>
              <a:avLst/>
              <a:gdLst>
                <a:gd name="connsiteX0" fmla="*/ 0 w 12188952"/>
                <a:gd name="connsiteY0" fmla="*/ 0 h 381623"/>
                <a:gd name="connsiteX1" fmla="*/ 12188952 w 12188952"/>
                <a:gd name="connsiteY1" fmla="*/ 0 h 381623"/>
                <a:gd name="connsiteX2" fmla="*/ 12188952 w 12188952"/>
                <a:gd name="connsiteY2" fmla="*/ 242012 h 381623"/>
                <a:gd name="connsiteX3" fmla="*/ 12049341 w 12188952"/>
                <a:gd name="connsiteY3" fmla="*/ 381623 h 381623"/>
                <a:gd name="connsiteX4" fmla="*/ 139611 w 12188952"/>
                <a:gd name="connsiteY4" fmla="*/ 381623 h 381623"/>
                <a:gd name="connsiteX5" fmla="*/ 0 w 12188952"/>
                <a:gd name="connsiteY5" fmla="*/ 242012 h 38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88952" h="381623">
                  <a:moveTo>
                    <a:pt x="0" y="0"/>
                  </a:moveTo>
                  <a:lnTo>
                    <a:pt x="12188952" y="0"/>
                  </a:lnTo>
                  <a:lnTo>
                    <a:pt x="12188952" y="242012"/>
                  </a:lnTo>
                  <a:cubicBezTo>
                    <a:pt x="12188952" y="319117"/>
                    <a:pt x="12126446" y="381623"/>
                    <a:pt x="12049341" y="381623"/>
                  </a:cubicBezTo>
                  <a:lnTo>
                    <a:pt x="139611" y="381623"/>
                  </a:lnTo>
                  <a:cubicBezTo>
                    <a:pt x="62506" y="381623"/>
                    <a:pt x="0" y="319117"/>
                    <a:pt x="0" y="2420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Background 2">
              <a:extLst>
                <a:ext uri="{FF2B5EF4-FFF2-40B4-BE49-F238E27FC236}">
                  <a16:creationId xmlns:a16="http://schemas.microsoft.com/office/drawing/2014/main" id="{4E3BB2F7-41F0-9B43-B619-6FB69CA2D97B}"/>
                </a:ext>
              </a:extLst>
            </p:cNvPr>
            <p:cNvSpPr/>
            <p:nvPr/>
          </p:nvSpPr>
          <p:spPr>
            <a:xfrm>
              <a:off x="0" y="0"/>
              <a:ext cx="12192000" cy="62811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Background 1">
              <a:extLst>
                <a:ext uri="{FF2B5EF4-FFF2-40B4-BE49-F238E27FC236}">
                  <a16:creationId xmlns:a16="http://schemas.microsoft.com/office/drawing/2014/main" id="{C657CD46-E724-5A4D-8666-75353EEEA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9626" y="170103"/>
              <a:ext cx="11672748" cy="6111028"/>
            </a:xfrm>
            <a:prstGeom prst="rect">
              <a:avLst/>
            </a:prstGeom>
          </p:spPr>
        </p:pic>
      </p:grpSp>
      <p:pic>
        <p:nvPicPr>
          <p:cNvPr id="13" name="UKG Logo" descr="UKG Logo">
            <a:extLst>
              <a:ext uri="{FF2B5EF4-FFF2-40B4-BE49-F238E27FC236}">
                <a16:creationId xmlns:a16="http://schemas.microsoft.com/office/drawing/2014/main" id="{05AB9B8C-0EF6-7243-B426-C4E6D39AC0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8" name="Confidential Note" descr="Confidential">
            <a:extLst>
              <a:ext uri="{FF2B5EF4-FFF2-40B4-BE49-F238E27FC236}">
                <a16:creationId xmlns:a16="http://schemas.microsoft.com/office/drawing/2014/main" id="{3A0C6395-262C-8A4B-B365-E226C6874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468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20" name="Slide Number" descr="Page Number">
            <a:extLst>
              <a:ext uri="{FF2B5EF4-FFF2-40B4-BE49-F238E27FC236}">
                <a16:creationId xmlns:a16="http://schemas.microsoft.com/office/drawing/2014/main" id="{2208B027-158E-F941-BA00-F4F095BC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" descr="Title">
            <a:extLst>
              <a:ext uri="{FF2B5EF4-FFF2-40B4-BE49-F238E27FC236}">
                <a16:creationId xmlns:a16="http://schemas.microsoft.com/office/drawing/2014/main" id="{C314E6E4-1454-2A47-A32D-602F251D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022" y="465394"/>
            <a:ext cx="11017956" cy="543411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720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81536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2.0 - Title and Content (Teal Texture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89596FE-8609-8C46-A087-710729E689F1}"/>
              </a:ext>
            </a:extLst>
          </p:cNvPr>
          <p:cNvSpPr/>
          <p:nvPr userDrawn="1"/>
        </p:nvSpPr>
        <p:spPr>
          <a:xfrm>
            <a:off x="-190" y="-26686"/>
            <a:ext cx="12192000" cy="6884686"/>
          </a:xfrm>
          <a:prstGeom prst="roundRect">
            <a:avLst>
              <a:gd name="adj" fmla="val 0"/>
            </a:avLst>
          </a:prstGeom>
          <a:pattFill prst="trellis">
            <a:fgClr>
              <a:schemeClr val="tx2"/>
            </a:fgClr>
            <a:bgClr>
              <a:srgbClr val="042A2A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5917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ADFDCD-A885-E543-8914-0AA70D8C0979}"/>
              </a:ext>
            </a:extLst>
          </p:cNvPr>
          <p:cNvGrpSpPr/>
          <p:nvPr userDrawn="1"/>
        </p:nvGrpSpPr>
        <p:grpSpPr>
          <a:xfrm>
            <a:off x="11659227" y="4994646"/>
            <a:ext cx="1747976" cy="1814143"/>
            <a:chOff x="-1055592" y="2597998"/>
            <a:chExt cx="4005374" cy="4156992"/>
          </a:xfrm>
          <a:solidFill>
            <a:schemeClr val="bg2">
              <a:alpha val="10000"/>
            </a:schemeClr>
          </a:solidFill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88DEBFA-8370-7740-9FAC-A7587174B336}"/>
                </a:ext>
              </a:extLst>
            </p:cNvPr>
            <p:cNvSpPr/>
            <p:nvPr/>
          </p:nvSpPr>
          <p:spPr>
            <a:xfrm>
              <a:off x="-1055592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92EDF251-1784-D74D-989D-F288DFBD6039}"/>
                </a:ext>
              </a:extLst>
            </p:cNvPr>
            <p:cNvSpPr/>
            <p:nvPr/>
          </p:nvSpPr>
          <p:spPr>
            <a:xfrm>
              <a:off x="1963628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4E879241-27D9-4B4C-BA48-13A71CE7196E}"/>
                </a:ext>
              </a:extLst>
            </p:cNvPr>
            <p:cNvSpPr/>
            <p:nvPr/>
          </p:nvSpPr>
          <p:spPr>
            <a:xfrm>
              <a:off x="-1030665" y="4001799"/>
              <a:ext cx="3954742" cy="2753191"/>
            </a:xfrm>
            <a:custGeom>
              <a:avLst/>
              <a:gdLst>
                <a:gd name="connsiteX0" fmla="*/ 1975975 w 3954742"/>
                <a:gd name="connsiteY0" fmla="*/ 2752939 h 2753191"/>
                <a:gd name="connsiteX1" fmla="*/ -229 w 3954742"/>
                <a:gd name="connsiteY1" fmla="*/ 780933 h 2753191"/>
                <a:gd name="connsiteX2" fmla="*/ -229 w 3954742"/>
                <a:gd name="connsiteY2" fmla="*/ 466127 h 2753191"/>
                <a:gd name="connsiteX3" fmla="*/ 467143 w 3954742"/>
                <a:gd name="connsiteY3" fmla="*/ -253 h 2753191"/>
                <a:gd name="connsiteX4" fmla="*/ 934515 w 3954742"/>
                <a:gd name="connsiteY4" fmla="*/ 466127 h 2753191"/>
                <a:gd name="connsiteX5" fmla="*/ 934515 w 3954742"/>
                <a:gd name="connsiteY5" fmla="*/ 792203 h 2753191"/>
                <a:gd name="connsiteX6" fmla="*/ 1977143 w 3954742"/>
                <a:gd name="connsiteY6" fmla="*/ 1833005 h 2753191"/>
                <a:gd name="connsiteX7" fmla="*/ 3019771 w 3954742"/>
                <a:gd name="connsiteY7" fmla="*/ 792203 h 2753191"/>
                <a:gd name="connsiteX8" fmla="*/ 3019771 w 3954742"/>
                <a:gd name="connsiteY8" fmla="*/ 466127 h 2753191"/>
                <a:gd name="connsiteX9" fmla="*/ 3487143 w 3954742"/>
                <a:gd name="connsiteY9" fmla="*/ -253 h 2753191"/>
                <a:gd name="connsiteX10" fmla="*/ 3954514 w 3954742"/>
                <a:gd name="connsiteY10" fmla="*/ 466127 h 2753191"/>
                <a:gd name="connsiteX11" fmla="*/ 3954514 w 3954742"/>
                <a:gd name="connsiteY11" fmla="*/ 780933 h 2753191"/>
                <a:gd name="connsiteX12" fmla="*/ 1975975 w 3954742"/>
                <a:gd name="connsiteY12" fmla="*/ 2752939 h 275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4742" h="2753191">
                  <a:moveTo>
                    <a:pt x="1975975" y="2752939"/>
                  </a:moveTo>
                  <a:cubicBezTo>
                    <a:pt x="885090" y="2751657"/>
                    <a:pt x="1057" y="1869501"/>
                    <a:pt x="-229" y="780933"/>
                  </a:cubicBezTo>
                  <a:lnTo>
                    <a:pt x="-229" y="466127"/>
                  </a:lnTo>
                  <a:cubicBezTo>
                    <a:pt x="-229" y="208568"/>
                    <a:pt x="209037" y="-253"/>
                    <a:pt x="467143" y="-253"/>
                  </a:cubicBezTo>
                  <a:cubicBezTo>
                    <a:pt x="725249" y="-253"/>
                    <a:pt x="934515" y="208568"/>
                    <a:pt x="934515" y="466127"/>
                  </a:cubicBezTo>
                  <a:lnTo>
                    <a:pt x="934515" y="792203"/>
                  </a:lnTo>
                  <a:cubicBezTo>
                    <a:pt x="934515" y="1366238"/>
                    <a:pt x="1275696" y="1833005"/>
                    <a:pt x="1977143" y="1833005"/>
                  </a:cubicBezTo>
                  <a:cubicBezTo>
                    <a:pt x="2633411" y="1833005"/>
                    <a:pt x="3019771" y="1366626"/>
                    <a:pt x="3019771" y="792203"/>
                  </a:cubicBezTo>
                  <a:lnTo>
                    <a:pt x="3019771" y="466127"/>
                  </a:lnTo>
                  <a:cubicBezTo>
                    <a:pt x="3019771" y="208568"/>
                    <a:pt x="3229037" y="-253"/>
                    <a:pt x="3487143" y="-253"/>
                  </a:cubicBezTo>
                  <a:cubicBezTo>
                    <a:pt x="3745249" y="-253"/>
                    <a:pt x="3954514" y="208568"/>
                    <a:pt x="3954514" y="466127"/>
                  </a:cubicBezTo>
                  <a:lnTo>
                    <a:pt x="3954514" y="780933"/>
                  </a:lnTo>
                  <a:cubicBezTo>
                    <a:pt x="3953230" y="1870433"/>
                    <a:pt x="3067794" y="2752939"/>
                    <a:pt x="1975975" y="2752939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D90102-CBE3-804D-8775-9C77A81E5295}"/>
              </a:ext>
            </a:extLst>
          </p:cNvPr>
          <p:cNvGrpSpPr/>
          <p:nvPr userDrawn="1"/>
        </p:nvGrpSpPr>
        <p:grpSpPr>
          <a:xfrm rot="19925290">
            <a:off x="-70182" y="-76281"/>
            <a:ext cx="1747976" cy="1814143"/>
            <a:chOff x="-1055592" y="2597998"/>
            <a:chExt cx="4005374" cy="4156992"/>
          </a:xfrm>
          <a:solidFill>
            <a:schemeClr val="bg2">
              <a:alpha val="10000"/>
            </a:schemeClr>
          </a:solidFill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FB779009-DCC0-A146-B74B-3657DADB2F15}"/>
                </a:ext>
              </a:extLst>
            </p:cNvPr>
            <p:cNvSpPr/>
            <p:nvPr/>
          </p:nvSpPr>
          <p:spPr>
            <a:xfrm>
              <a:off x="-1055592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F16E0492-D9DF-FC4C-939D-97F4B695ED30}"/>
                </a:ext>
              </a:extLst>
            </p:cNvPr>
            <p:cNvSpPr/>
            <p:nvPr/>
          </p:nvSpPr>
          <p:spPr>
            <a:xfrm>
              <a:off x="1963628" y="2597998"/>
              <a:ext cx="986154" cy="984059"/>
            </a:xfrm>
            <a:custGeom>
              <a:avLst/>
              <a:gdLst>
                <a:gd name="connsiteX0" fmla="*/ 986154 w 986154"/>
                <a:gd name="connsiteY0" fmla="*/ 492030 h 984059"/>
                <a:gd name="connsiteX1" fmla="*/ 493077 w 986154"/>
                <a:gd name="connsiteY1" fmla="*/ 984060 h 984059"/>
                <a:gd name="connsiteX2" fmla="*/ 0 w 986154"/>
                <a:gd name="connsiteY2" fmla="*/ 492030 h 984059"/>
                <a:gd name="connsiteX3" fmla="*/ 493077 w 986154"/>
                <a:gd name="connsiteY3" fmla="*/ 0 h 984059"/>
                <a:gd name="connsiteX4" fmla="*/ 986154 w 986154"/>
                <a:gd name="connsiteY4" fmla="*/ 492030 h 98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154" h="984059">
                  <a:moveTo>
                    <a:pt x="986154" y="492030"/>
                  </a:moveTo>
                  <a:cubicBezTo>
                    <a:pt x="986154" y="763771"/>
                    <a:pt x="765396" y="984060"/>
                    <a:pt x="493077" y="984060"/>
                  </a:cubicBezTo>
                  <a:cubicBezTo>
                    <a:pt x="220758" y="984060"/>
                    <a:pt x="0" y="763771"/>
                    <a:pt x="0" y="492030"/>
                  </a:cubicBezTo>
                  <a:cubicBezTo>
                    <a:pt x="0" y="220289"/>
                    <a:pt x="220758" y="0"/>
                    <a:pt x="493077" y="0"/>
                  </a:cubicBezTo>
                  <a:cubicBezTo>
                    <a:pt x="765396" y="0"/>
                    <a:pt x="986154" y="220289"/>
                    <a:pt x="986154" y="492030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C153F8E-388E-954C-B553-32AD883E39AC}"/>
                </a:ext>
              </a:extLst>
            </p:cNvPr>
            <p:cNvSpPr/>
            <p:nvPr/>
          </p:nvSpPr>
          <p:spPr>
            <a:xfrm>
              <a:off x="-1030665" y="4001799"/>
              <a:ext cx="3954742" cy="2753191"/>
            </a:xfrm>
            <a:custGeom>
              <a:avLst/>
              <a:gdLst>
                <a:gd name="connsiteX0" fmla="*/ 1975975 w 3954742"/>
                <a:gd name="connsiteY0" fmla="*/ 2752939 h 2753191"/>
                <a:gd name="connsiteX1" fmla="*/ -229 w 3954742"/>
                <a:gd name="connsiteY1" fmla="*/ 780933 h 2753191"/>
                <a:gd name="connsiteX2" fmla="*/ -229 w 3954742"/>
                <a:gd name="connsiteY2" fmla="*/ 466127 h 2753191"/>
                <a:gd name="connsiteX3" fmla="*/ 467143 w 3954742"/>
                <a:gd name="connsiteY3" fmla="*/ -253 h 2753191"/>
                <a:gd name="connsiteX4" fmla="*/ 934515 w 3954742"/>
                <a:gd name="connsiteY4" fmla="*/ 466127 h 2753191"/>
                <a:gd name="connsiteX5" fmla="*/ 934515 w 3954742"/>
                <a:gd name="connsiteY5" fmla="*/ 792203 h 2753191"/>
                <a:gd name="connsiteX6" fmla="*/ 1977143 w 3954742"/>
                <a:gd name="connsiteY6" fmla="*/ 1833005 h 2753191"/>
                <a:gd name="connsiteX7" fmla="*/ 3019771 w 3954742"/>
                <a:gd name="connsiteY7" fmla="*/ 792203 h 2753191"/>
                <a:gd name="connsiteX8" fmla="*/ 3019771 w 3954742"/>
                <a:gd name="connsiteY8" fmla="*/ 466127 h 2753191"/>
                <a:gd name="connsiteX9" fmla="*/ 3487143 w 3954742"/>
                <a:gd name="connsiteY9" fmla="*/ -253 h 2753191"/>
                <a:gd name="connsiteX10" fmla="*/ 3954514 w 3954742"/>
                <a:gd name="connsiteY10" fmla="*/ 466127 h 2753191"/>
                <a:gd name="connsiteX11" fmla="*/ 3954514 w 3954742"/>
                <a:gd name="connsiteY11" fmla="*/ 780933 h 2753191"/>
                <a:gd name="connsiteX12" fmla="*/ 1975975 w 3954742"/>
                <a:gd name="connsiteY12" fmla="*/ 2752939 h 275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4742" h="2753191">
                  <a:moveTo>
                    <a:pt x="1975975" y="2752939"/>
                  </a:moveTo>
                  <a:cubicBezTo>
                    <a:pt x="885090" y="2751657"/>
                    <a:pt x="1057" y="1869501"/>
                    <a:pt x="-229" y="780933"/>
                  </a:cubicBezTo>
                  <a:lnTo>
                    <a:pt x="-229" y="466127"/>
                  </a:lnTo>
                  <a:cubicBezTo>
                    <a:pt x="-229" y="208568"/>
                    <a:pt x="209037" y="-253"/>
                    <a:pt x="467143" y="-253"/>
                  </a:cubicBezTo>
                  <a:cubicBezTo>
                    <a:pt x="725249" y="-253"/>
                    <a:pt x="934515" y="208568"/>
                    <a:pt x="934515" y="466127"/>
                  </a:cubicBezTo>
                  <a:lnTo>
                    <a:pt x="934515" y="792203"/>
                  </a:lnTo>
                  <a:cubicBezTo>
                    <a:pt x="934515" y="1366238"/>
                    <a:pt x="1275696" y="1833005"/>
                    <a:pt x="1977143" y="1833005"/>
                  </a:cubicBezTo>
                  <a:cubicBezTo>
                    <a:pt x="2633411" y="1833005"/>
                    <a:pt x="3019771" y="1366626"/>
                    <a:pt x="3019771" y="792203"/>
                  </a:cubicBezTo>
                  <a:lnTo>
                    <a:pt x="3019771" y="466127"/>
                  </a:lnTo>
                  <a:cubicBezTo>
                    <a:pt x="3019771" y="208568"/>
                    <a:pt x="3229037" y="-253"/>
                    <a:pt x="3487143" y="-253"/>
                  </a:cubicBezTo>
                  <a:cubicBezTo>
                    <a:pt x="3745249" y="-253"/>
                    <a:pt x="3954514" y="208568"/>
                    <a:pt x="3954514" y="466127"/>
                  </a:cubicBezTo>
                  <a:lnTo>
                    <a:pt x="3954514" y="780933"/>
                  </a:lnTo>
                  <a:cubicBezTo>
                    <a:pt x="3953230" y="1870433"/>
                    <a:pt x="3067794" y="2752939"/>
                    <a:pt x="1975975" y="2752939"/>
                  </a:cubicBezTo>
                  <a:close/>
                </a:path>
              </a:pathLst>
            </a:custGeom>
            <a:grpFill/>
            <a:ln w="38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Arc 19">
            <a:extLst>
              <a:ext uri="{FF2B5EF4-FFF2-40B4-BE49-F238E27FC236}">
                <a16:creationId xmlns:a16="http://schemas.microsoft.com/office/drawing/2014/main" id="{F4430F62-BD00-BE4B-8FAE-1BD257648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80269" y="-604000"/>
            <a:ext cx="1695291" cy="1695291"/>
          </a:xfrm>
          <a:prstGeom prst="arc">
            <a:avLst>
              <a:gd name="adj1" fmla="val 2891622"/>
              <a:gd name="adj2" fmla="val 12082032"/>
            </a:avLst>
          </a:prstGeom>
          <a:ln w="25400" cap="rnd">
            <a:solidFill>
              <a:schemeClr val="tx2">
                <a:lumMod val="90000"/>
                <a:lumOff val="1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CB1D0C-178D-E34B-A4D7-F1BFEF341BDB}"/>
              </a:ext>
            </a:extLst>
          </p:cNvPr>
          <p:cNvSpPr/>
          <p:nvPr userDrawn="1"/>
        </p:nvSpPr>
        <p:spPr>
          <a:xfrm>
            <a:off x="-91812" y="5732586"/>
            <a:ext cx="192356" cy="1923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16B27C2-0D52-9A43-9E9F-8EA681E42C49}"/>
              </a:ext>
            </a:extLst>
          </p:cNvPr>
          <p:cNvSpPr/>
          <p:nvPr userDrawn="1"/>
        </p:nvSpPr>
        <p:spPr>
          <a:xfrm>
            <a:off x="11935992" y="894939"/>
            <a:ext cx="192356" cy="19235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fidential Note" descr="Confidential">
            <a:extLst>
              <a:ext uri="{FF2B5EF4-FFF2-40B4-BE49-F238E27FC236}">
                <a16:creationId xmlns:a16="http://schemas.microsoft.com/office/drawing/2014/main" id="{D9ABAF0F-7FCF-6445-91E8-964D7FF04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note" descr="Footnote">
            <a:extLst>
              <a:ext uri="{FF2B5EF4-FFF2-40B4-BE49-F238E27FC236}">
                <a16:creationId xmlns:a16="http://schemas.microsoft.com/office/drawing/2014/main" id="{07339208-111A-8E42-BDF6-1CB316BB5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0" name="Content" descr="Content">
            <a:extLst>
              <a:ext uri="{FF2B5EF4-FFF2-40B4-BE49-F238E27FC236}">
                <a16:creationId xmlns:a16="http://schemas.microsoft.com/office/drawing/2014/main" id="{75F923E2-E028-D743-978B-8EF137EFD9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  <p:pic>
        <p:nvPicPr>
          <p:cNvPr id="31" name="UKG Logo" descr="UKG Logo">
            <a:extLst>
              <a:ext uri="{FF2B5EF4-FFF2-40B4-BE49-F238E27FC236}">
                <a16:creationId xmlns:a16="http://schemas.microsoft.com/office/drawing/2014/main" id="{F913621D-DC8D-4747-8BA6-D1A4AC937D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6496" y="6494184"/>
            <a:ext cx="618126" cy="19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6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2.0 - Intro - 2 Speaker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09D24F-36B5-F648-B887-103E22AEB300}"/>
              </a:ext>
            </a:extLst>
          </p:cNvPr>
          <p:cNvSpPr/>
          <p:nvPr userDrawn="1"/>
        </p:nvSpPr>
        <p:spPr>
          <a:xfrm>
            <a:off x="-190" y="-26686"/>
            <a:ext cx="12192000" cy="6884686"/>
          </a:xfrm>
          <a:prstGeom prst="roundRect">
            <a:avLst>
              <a:gd name="adj" fmla="val 0"/>
            </a:avLst>
          </a:prstGeom>
          <a:pattFill prst="trellis">
            <a:fgClr>
              <a:schemeClr val="tx2"/>
            </a:fgClr>
            <a:bgClr>
              <a:srgbClr val="042A2A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5917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214FB50-A2F3-CE42-BB73-DB16CE21C70F}"/>
              </a:ext>
            </a:extLst>
          </p:cNvPr>
          <p:cNvSpPr/>
          <p:nvPr userDrawn="1"/>
        </p:nvSpPr>
        <p:spPr>
          <a:xfrm>
            <a:off x="0" y="0"/>
            <a:ext cx="6347837" cy="6858001"/>
          </a:xfrm>
          <a:custGeom>
            <a:avLst/>
            <a:gdLst>
              <a:gd name="connsiteX0" fmla="*/ 0 w 6347837"/>
              <a:gd name="connsiteY0" fmla="*/ 0 h 6858001"/>
              <a:gd name="connsiteX1" fmla="*/ 2628900 w 6347837"/>
              <a:gd name="connsiteY1" fmla="*/ 0 h 6858001"/>
              <a:gd name="connsiteX2" fmla="*/ 2628900 w 6347837"/>
              <a:gd name="connsiteY2" fmla="*/ 1 h 6858001"/>
              <a:gd name="connsiteX3" fmla="*/ 5546664 w 6347837"/>
              <a:gd name="connsiteY3" fmla="*/ 1 h 6858001"/>
              <a:gd name="connsiteX4" fmla="*/ 5533721 w 6347837"/>
              <a:gd name="connsiteY4" fmla="*/ 42481 h 6858001"/>
              <a:gd name="connsiteX5" fmla="*/ 6173018 w 6347837"/>
              <a:gd name="connsiteY5" fmla="*/ 6529072 h 6858001"/>
              <a:gd name="connsiteX6" fmla="*/ 6347837 w 6347837"/>
              <a:gd name="connsiteY6" fmla="*/ 6858001 h 6858001"/>
              <a:gd name="connsiteX7" fmla="*/ 1238249 w 6347837"/>
              <a:gd name="connsiteY7" fmla="*/ 6858001 h 6858001"/>
              <a:gd name="connsiteX8" fmla="*/ 1238249 w 6347837"/>
              <a:gd name="connsiteY8" fmla="*/ 6858000 h 6858001"/>
              <a:gd name="connsiteX9" fmla="*/ 0 w 6347837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47837" h="6858001">
                <a:moveTo>
                  <a:pt x="0" y="0"/>
                </a:moveTo>
                <a:lnTo>
                  <a:pt x="2628900" y="0"/>
                </a:lnTo>
                <a:lnTo>
                  <a:pt x="2628900" y="1"/>
                </a:lnTo>
                <a:lnTo>
                  <a:pt x="5546664" y="1"/>
                </a:lnTo>
                <a:lnTo>
                  <a:pt x="5533721" y="42481"/>
                </a:lnTo>
                <a:cubicBezTo>
                  <a:pt x="4913776" y="2280185"/>
                  <a:pt x="5195259" y="4578777"/>
                  <a:pt x="6173018" y="6529072"/>
                </a:cubicBezTo>
                <a:lnTo>
                  <a:pt x="6347837" y="6858001"/>
                </a:lnTo>
                <a:lnTo>
                  <a:pt x="1238249" y="6858001"/>
                </a:lnTo>
                <a:lnTo>
                  <a:pt x="12382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844FAC8-1407-D34B-AE83-20490E7A8BEF}"/>
              </a:ext>
            </a:extLst>
          </p:cNvPr>
          <p:cNvSpPr/>
          <p:nvPr userDrawn="1"/>
        </p:nvSpPr>
        <p:spPr>
          <a:xfrm>
            <a:off x="9420298" y="1"/>
            <a:ext cx="2771703" cy="6842509"/>
          </a:xfrm>
          <a:custGeom>
            <a:avLst/>
            <a:gdLst>
              <a:gd name="connsiteX0" fmla="*/ 641225 w 2771703"/>
              <a:gd name="connsiteY0" fmla="*/ 0 h 6842509"/>
              <a:gd name="connsiteX1" fmla="*/ 2771703 w 2771703"/>
              <a:gd name="connsiteY1" fmla="*/ 0 h 6842509"/>
              <a:gd name="connsiteX2" fmla="*/ 2771703 w 2771703"/>
              <a:gd name="connsiteY2" fmla="*/ 6842509 h 6842509"/>
              <a:gd name="connsiteX3" fmla="*/ 2559915 w 2771703"/>
              <a:gd name="connsiteY3" fmla="*/ 6745644 h 6842509"/>
              <a:gd name="connsiteX4" fmla="*/ 308018 w 2771703"/>
              <a:gd name="connsiteY4" fmla="*/ 1001698 h 6842509"/>
              <a:gd name="connsiteX5" fmla="*/ 641225 w 2771703"/>
              <a:gd name="connsiteY5" fmla="*/ 0 h 684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703" h="6842509">
                <a:moveTo>
                  <a:pt x="641225" y="0"/>
                </a:moveTo>
                <a:lnTo>
                  <a:pt x="2771703" y="0"/>
                </a:lnTo>
                <a:lnTo>
                  <a:pt x="2771703" y="6842509"/>
                </a:lnTo>
                <a:lnTo>
                  <a:pt x="2559915" y="6745644"/>
                </a:lnTo>
                <a:cubicBezTo>
                  <a:pt x="149408" y="5579368"/>
                  <a:pt x="-449512" y="3279016"/>
                  <a:pt x="308018" y="1001698"/>
                </a:cubicBezTo>
                <a:lnTo>
                  <a:pt x="641225" y="0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4FC3230C-B0AD-D544-B1DD-0E099610B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60652" y="4776508"/>
            <a:ext cx="3693529" cy="3693529"/>
          </a:xfrm>
          <a:prstGeom prst="arc">
            <a:avLst>
              <a:gd name="adj1" fmla="val 10212891"/>
              <a:gd name="adj2" fmla="val 19051165"/>
            </a:avLst>
          </a:prstGeom>
          <a:ln w="12700" cap="rnd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A5D4B16-C7C7-9F48-9D70-E9227120883E}"/>
              </a:ext>
            </a:extLst>
          </p:cNvPr>
          <p:cNvSpPr/>
          <p:nvPr userDrawn="1"/>
        </p:nvSpPr>
        <p:spPr>
          <a:xfrm>
            <a:off x="0" y="-26686"/>
            <a:ext cx="12191810" cy="68846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69000"/>
                </a:schemeClr>
              </a:gs>
              <a:gs pos="98000">
                <a:schemeClr val="tx2">
                  <a:alpha val="81000"/>
                </a:schemeClr>
              </a:gs>
              <a:gs pos="53000">
                <a:schemeClr val="tx2">
                  <a:alpha val="31891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CBFED3D2-C2A0-D84C-805C-2DE67262B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50073" y="-1315365"/>
            <a:ext cx="3693529" cy="3693529"/>
          </a:xfrm>
          <a:prstGeom prst="arc">
            <a:avLst>
              <a:gd name="adj1" fmla="val 20594513"/>
              <a:gd name="adj2" fmla="val 5628934"/>
            </a:avLst>
          </a:prstGeom>
          <a:ln w="12700" cap="rnd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UKG Logo" descr="UKG Logo">
            <a:extLst>
              <a:ext uri="{FF2B5EF4-FFF2-40B4-BE49-F238E27FC236}">
                <a16:creationId xmlns:a16="http://schemas.microsoft.com/office/drawing/2014/main" id="{B1C83282-C6A5-2C4A-9E5D-F155222A2B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3126" y="6494184"/>
            <a:ext cx="618126" cy="197012"/>
          </a:xfrm>
          <a:prstGeom prst="rect">
            <a:avLst/>
          </a:prstGeom>
        </p:spPr>
      </p:pic>
      <p:sp>
        <p:nvSpPr>
          <p:cNvPr id="29" name="Slide Number" descr="Page Number">
            <a:extLst>
              <a:ext uri="{FF2B5EF4-FFF2-40B4-BE49-F238E27FC236}">
                <a16:creationId xmlns:a16="http://schemas.microsoft.com/office/drawing/2014/main" id="{83899438-3DB4-7847-9B3E-2007ABEFB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EC7CBA9-646E-5342-A84E-116613E3E116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1177624" y="943567"/>
            <a:ext cx="228600" cy="2286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074A62F-FA56-7F4C-9C82-F5ECA6FB7A5E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9865637" y="4854708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erson's Title 2">
            <a:extLst>
              <a:ext uri="{FF2B5EF4-FFF2-40B4-BE49-F238E27FC236}">
                <a16:creationId xmlns:a16="http://schemas.microsoft.com/office/drawing/2014/main" id="{4EA96AD0-A712-B842-8336-7954EBCE40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0500" y="4435676"/>
            <a:ext cx="3072712" cy="1066367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Person's Name 2">
            <a:extLst>
              <a:ext uri="{FF2B5EF4-FFF2-40B4-BE49-F238E27FC236}">
                <a16:creationId xmlns:a16="http://schemas.microsoft.com/office/drawing/2014/main" id="{6DE79CE8-7283-0542-805C-B6C06D24B8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0500" y="3966344"/>
            <a:ext cx="3072712" cy="457992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D630C35C-994D-D448-93AB-1F5E6934F875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801755" y="1745246"/>
            <a:ext cx="2082727" cy="2080852"/>
          </a:xfrm>
          <a:prstGeom prst="ellipse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18" name="Person's Title 1">
            <a:extLst>
              <a:ext uri="{FF2B5EF4-FFF2-40B4-BE49-F238E27FC236}">
                <a16:creationId xmlns:a16="http://schemas.microsoft.com/office/drawing/2014/main" id="{BA0CEB9E-8F60-7243-8F73-42B4B6422B7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06264" y="4435677"/>
            <a:ext cx="3072712" cy="1066367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erson's Name 1">
            <a:extLst>
              <a:ext uri="{FF2B5EF4-FFF2-40B4-BE49-F238E27FC236}">
                <a16:creationId xmlns:a16="http://schemas.microsoft.com/office/drawing/2014/main" id="{9FAFF805-E58E-2543-9BAE-7E71370032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06264" y="3966345"/>
            <a:ext cx="3072712" cy="457992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28" name="Picture Placeholder 1">
            <a:extLst>
              <a:ext uri="{FF2B5EF4-FFF2-40B4-BE49-F238E27FC236}">
                <a16:creationId xmlns:a16="http://schemas.microsoft.com/office/drawing/2014/main" id="{D85388BB-2F83-3943-84B9-D3083998658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3301257" y="1745246"/>
            <a:ext cx="2082727" cy="2080852"/>
          </a:xfrm>
          <a:prstGeom prst="ellipse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6ABD004D-D025-CE42-9FB8-BBF05EBB2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70" y="268290"/>
            <a:ext cx="11064240" cy="784592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spcBef>
                <a:spcPts val="0"/>
              </a:spcBef>
              <a:defRPr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2-Speaker Introduction</a:t>
            </a:r>
          </a:p>
        </p:txBody>
      </p:sp>
      <p:sp>
        <p:nvSpPr>
          <p:cNvPr id="32" name="Confidential Note">
            <a:extLst>
              <a:ext uri="{FF2B5EF4-FFF2-40B4-BE49-F238E27FC236}">
                <a16:creationId xmlns:a16="http://schemas.microsoft.com/office/drawing/2014/main" id="{70B96EAE-F78B-DB45-A7A6-53A07DC39C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>
                <a:cs typeface="Calibri" panose="020F0502020204030204" pitchFamily="34" charset="0"/>
              </a:rPr>
              <a:t>CONFIDENTIAL • 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86668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G - Title and Content-3 (Rounded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rk Teal Bottom Border">
            <a:extLst>
              <a:ext uri="{FF2B5EF4-FFF2-40B4-BE49-F238E27FC236}">
                <a16:creationId xmlns:a16="http://schemas.microsoft.com/office/drawing/2014/main" id="{FBB1CD90-FFA4-0F47-BDBE-41577D8E2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126164"/>
            <a:ext cx="12191999" cy="76527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White Background">
            <a:extLst>
              <a:ext uri="{FF2B5EF4-FFF2-40B4-BE49-F238E27FC236}">
                <a16:creationId xmlns:a16="http://schemas.microsoft.com/office/drawing/2014/main" id="{0CC12E93-2FFD-8847-BBEC-59CC04F35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6068573"/>
            <a:ext cx="12192000" cy="381623"/>
          </a:xfrm>
          <a:prstGeom prst="round2SameRect">
            <a:avLst>
              <a:gd name="adj1" fmla="val 30253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UKG Logo" descr="UKG Logo">
            <a:extLst>
              <a:ext uri="{FF2B5EF4-FFF2-40B4-BE49-F238E27FC236}">
                <a16:creationId xmlns:a16="http://schemas.microsoft.com/office/drawing/2014/main" id="{5472CCEA-0270-4F4D-9DA9-404CF228CD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9" name="Confidential Note" descr="Confidential">
            <a:extLst>
              <a:ext uri="{FF2B5EF4-FFF2-40B4-BE49-F238E27FC236}">
                <a16:creationId xmlns:a16="http://schemas.microsoft.com/office/drawing/2014/main" id="{56BE8F9E-DDEB-5944-BDAB-7631F3DFD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468" y="6489658"/>
            <a:ext cx="4574307" cy="306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20" name="Slide Number" descr="Page Number">
            <a:extLst>
              <a:ext uri="{FF2B5EF4-FFF2-40B4-BE49-F238E27FC236}">
                <a16:creationId xmlns:a16="http://schemas.microsoft.com/office/drawing/2014/main" id="{9E74E1CD-CB38-F141-9B21-DBEAB955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note" descr="Footnote">
            <a:extLst>
              <a:ext uri="{FF2B5EF4-FFF2-40B4-BE49-F238E27FC236}">
                <a16:creationId xmlns:a16="http://schemas.microsoft.com/office/drawing/2014/main" id="{F762E167-184F-6545-8E49-16ECE0B8FD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8" y="6009936"/>
            <a:ext cx="11078772" cy="38267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22" name="Content" descr="Calibri">
            <a:extLst>
              <a:ext uri="{FF2B5EF4-FFF2-40B4-BE49-F238E27FC236}">
                <a16:creationId xmlns:a16="http://schemas.microsoft.com/office/drawing/2014/main" id="{D61FBB25-3112-E84A-81D7-D3666C87FDC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60065" y="1679625"/>
            <a:ext cx="11078775" cy="413224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2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0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23" name="Title" descr="Title">
            <a:extLst>
              <a:ext uri="{FF2B5EF4-FFF2-40B4-BE49-F238E27FC236}">
                <a16:creationId xmlns:a16="http://schemas.microsoft.com/office/drawing/2014/main" id="{D65D0725-CE52-0947-9F2C-0864373EA9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8" y="357535"/>
            <a:ext cx="11078776" cy="96455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380918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UKG 2.0 - PartnerforLife -Title 2 (Company Log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68C520-CA28-0C41-9DD4-56BDCB4D8C98}"/>
              </a:ext>
            </a:extLst>
          </p:cNvPr>
          <p:cNvSpPr/>
          <p:nvPr userDrawn="1"/>
        </p:nvSpPr>
        <p:spPr>
          <a:xfrm>
            <a:off x="0" y="0"/>
            <a:ext cx="12191999" cy="6885333"/>
          </a:xfrm>
          <a:prstGeom prst="rect">
            <a:avLst/>
          </a:prstGeom>
          <a:solidFill>
            <a:srgbClr val="0307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62F147B-27B5-1C40-F74E-E2303293D9F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r="30970" b="7812"/>
          <a:stretch/>
        </p:blipFill>
        <p:spPr bwMode="auto">
          <a:xfrm flipH="1">
            <a:off x="3775790" y="1"/>
            <a:ext cx="8416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AB9655-10AA-6242-A8C5-4DD04563AFB0}"/>
              </a:ext>
            </a:extLst>
          </p:cNvPr>
          <p:cNvSpPr/>
          <p:nvPr userDrawn="1"/>
        </p:nvSpPr>
        <p:spPr>
          <a:xfrm>
            <a:off x="3527805" y="0"/>
            <a:ext cx="1894908" cy="6858000"/>
          </a:xfrm>
          <a:prstGeom prst="rect">
            <a:avLst/>
          </a:prstGeom>
          <a:gradFill flip="none" rotWithShape="1">
            <a:gsLst>
              <a:gs pos="0">
                <a:srgbClr val="030708">
                  <a:alpha val="0"/>
                </a:srgbClr>
              </a:gs>
              <a:gs pos="100000">
                <a:srgbClr val="030708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34C86DE2-0F0B-544E-AECC-0B6829B185B6}"/>
              </a:ext>
            </a:extLst>
          </p:cNvPr>
          <p:cNvSpPr/>
          <p:nvPr userDrawn="1"/>
        </p:nvSpPr>
        <p:spPr>
          <a:xfrm>
            <a:off x="0" y="0"/>
            <a:ext cx="7504570" cy="5950617"/>
          </a:xfrm>
          <a:custGeom>
            <a:avLst/>
            <a:gdLst>
              <a:gd name="connsiteX0" fmla="*/ 0 w 7504570"/>
              <a:gd name="connsiteY0" fmla="*/ 0 h 5950617"/>
              <a:gd name="connsiteX1" fmla="*/ 7283972 w 7504570"/>
              <a:gd name="connsiteY1" fmla="*/ 0 h 5950617"/>
              <a:gd name="connsiteX2" fmla="*/ 7340626 w 7504570"/>
              <a:gd name="connsiteY2" fmla="*/ 187652 h 5950617"/>
              <a:gd name="connsiteX3" fmla="*/ 5359275 w 7504570"/>
              <a:gd name="connsiteY3" fmla="*/ 5069702 h 5950617"/>
              <a:gd name="connsiteX4" fmla="*/ 73481 w 7504570"/>
              <a:gd name="connsiteY4" fmla="*/ 4948284 h 5950617"/>
              <a:gd name="connsiteX5" fmla="*/ 0 w 7504570"/>
              <a:gd name="connsiteY5" fmla="*/ 4882914 h 5950617"/>
              <a:gd name="connsiteX6" fmla="*/ 0 w 7504570"/>
              <a:gd name="connsiteY6" fmla="*/ 0 h 595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4570" h="5950617">
                <a:moveTo>
                  <a:pt x="0" y="0"/>
                </a:moveTo>
                <a:lnTo>
                  <a:pt x="7283972" y="0"/>
                </a:lnTo>
                <a:lnTo>
                  <a:pt x="7340626" y="187652"/>
                </a:lnTo>
                <a:cubicBezTo>
                  <a:pt x="7830030" y="1956357"/>
                  <a:pt x="7239206" y="3838179"/>
                  <a:pt x="5359275" y="5069702"/>
                </a:cubicBezTo>
                <a:cubicBezTo>
                  <a:pt x="3349550" y="6386253"/>
                  <a:pt x="1461338" y="6128423"/>
                  <a:pt x="73481" y="4948284"/>
                </a:cubicBezTo>
                <a:lnTo>
                  <a:pt x="0" y="488291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39D5425C-4F15-E24B-8172-ADEFDD803F40}"/>
              </a:ext>
            </a:extLst>
          </p:cNvPr>
          <p:cNvSpPr/>
          <p:nvPr userDrawn="1"/>
        </p:nvSpPr>
        <p:spPr>
          <a:xfrm>
            <a:off x="9383872" y="0"/>
            <a:ext cx="2808127" cy="6885333"/>
          </a:xfrm>
          <a:custGeom>
            <a:avLst/>
            <a:gdLst>
              <a:gd name="connsiteX0" fmla="*/ 2020198 w 2808127"/>
              <a:gd name="connsiteY0" fmla="*/ 0 h 6857999"/>
              <a:gd name="connsiteX1" fmla="*/ 2808127 w 2808127"/>
              <a:gd name="connsiteY1" fmla="*/ 0 h 6857999"/>
              <a:gd name="connsiteX2" fmla="*/ 2808127 w 2808127"/>
              <a:gd name="connsiteY2" fmla="*/ 6857999 h 6857999"/>
              <a:gd name="connsiteX3" fmla="*/ 0 w 2808127"/>
              <a:gd name="connsiteY3" fmla="*/ 6857999 h 6857999"/>
              <a:gd name="connsiteX4" fmla="*/ 126999 w 2808127"/>
              <a:gd name="connsiteY4" fmla="*/ 6711377 h 6857999"/>
              <a:gd name="connsiteX5" fmla="*/ 2030384 w 2808127"/>
              <a:gd name="connsiteY5" fmla="*/ 65436 h 6857999"/>
              <a:gd name="connsiteX6" fmla="*/ 2020198 w 2808127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8127" h="6857999">
                <a:moveTo>
                  <a:pt x="2020198" y="0"/>
                </a:moveTo>
                <a:lnTo>
                  <a:pt x="2808127" y="0"/>
                </a:lnTo>
                <a:lnTo>
                  <a:pt x="2808127" y="6857999"/>
                </a:lnTo>
                <a:lnTo>
                  <a:pt x="0" y="6857999"/>
                </a:lnTo>
                <a:lnTo>
                  <a:pt x="126999" y="6711377"/>
                </a:lnTo>
                <a:cubicBezTo>
                  <a:pt x="1661239" y="4848452"/>
                  <a:pt x="2338971" y="2425981"/>
                  <a:pt x="2030384" y="65436"/>
                </a:cubicBezTo>
                <a:lnTo>
                  <a:pt x="2020198" y="0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Presenter's Name" descr="Presenter's Name">
            <a:extLst>
              <a:ext uri="{FF2B5EF4-FFF2-40B4-BE49-F238E27FC236}">
                <a16:creationId xmlns:a16="http://schemas.microsoft.com/office/drawing/2014/main" id="{5A225AD6-94BC-E84B-B80B-AEDFE10F19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7907" y="4537224"/>
            <a:ext cx="5081928" cy="5325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11" name="Date" descr="Date">
            <a:extLst>
              <a:ext uri="{FF2B5EF4-FFF2-40B4-BE49-F238E27FC236}">
                <a16:creationId xmlns:a16="http://schemas.microsoft.com/office/drawing/2014/main" id="{7AC9D353-B77E-9F4A-8BBE-5139246FD5F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7907" y="4014237"/>
            <a:ext cx="5081928" cy="320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Presentation Title" descr="Presentation Title">
            <a:extLst>
              <a:ext uri="{FF2B5EF4-FFF2-40B4-BE49-F238E27FC236}">
                <a16:creationId xmlns:a16="http://schemas.microsoft.com/office/drawing/2014/main" id="{D17B373A-251A-B246-8F3C-BC71DEEEDC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7907" y="2114079"/>
            <a:ext cx="5081928" cy="17522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5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Company Name" descr="Date">
            <a:extLst>
              <a:ext uri="{FF2B5EF4-FFF2-40B4-BE49-F238E27FC236}">
                <a16:creationId xmlns:a16="http://schemas.microsoft.com/office/drawing/2014/main" id="{1B978A3F-DBC1-EF46-8DD1-26995C11983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47906" y="1633381"/>
            <a:ext cx="5081928" cy="320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16" name="Copyright" descr="© UKG Inc.  All rights reserved.  ">
            <a:extLst>
              <a:ext uri="{FF2B5EF4-FFF2-40B4-BE49-F238E27FC236}">
                <a16:creationId xmlns:a16="http://schemas.microsoft.com/office/drawing/2014/main" id="{74A4355D-9E04-0047-B617-FBA3CE9D4892}"/>
              </a:ext>
            </a:extLst>
          </p:cNvPr>
          <p:cNvSpPr txBox="1">
            <a:spLocks/>
          </p:cNvSpPr>
          <p:nvPr userDrawn="1"/>
        </p:nvSpPr>
        <p:spPr>
          <a:xfrm>
            <a:off x="547910" y="6249482"/>
            <a:ext cx="4874803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i="0" kern="1200" spc="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800" b="0" spc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04B19D-C9FD-1E47-A881-815FC35F8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0703" y="419694"/>
            <a:ext cx="1989437" cy="452731"/>
            <a:chOff x="869522" y="1247409"/>
            <a:chExt cx="1989437" cy="452731"/>
          </a:xfrm>
          <a:solidFill>
            <a:schemeClr val="accent1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068C921-390A-AC42-B8BC-73D27FA73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524565" y="1247409"/>
              <a:ext cx="292439" cy="452731"/>
            </a:xfrm>
            <a:custGeom>
              <a:avLst/>
              <a:gdLst>
                <a:gd name="connsiteX0" fmla="*/ 241072 w 292439"/>
                <a:gd name="connsiteY0" fmla="*/ 452214 h 452731"/>
                <a:gd name="connsiteX1" fmla="*/ 204992 w 292439"/>
                <a:gd name="connsiteY1" fmla="*/ 436879 h 452731"/>
                <a:gd name="connsiteX2" fmla="*/ -855 w 292439"/>
                <a:gd name="connsiteY2" fmla="*/ 225995 h 452731"/>
                <a:gd name="connsiteX3" fmla="*/ 204991 w 292439"/>
                <a:gd name="connsiteY3" fmla="*/ 14731 h 452731"/>
                <a:gd name="connsiteX4" fmla="*/ 276297 w 292439"/>
                <a:gd name="connsiteY4" fmla="*/ 13873 h 452731"/>
                <a:gd name="connsiteX5" fmla="*/ 277152 w 292439"/>
                <a:gd name="connsiteY5" fmla="*/ 85406 h 452731"/>
                <a:gd name="connsiteX6" fmla="*/ 140522 w 292439"/>
                <a:gd name="connsiteY6" fmla="*/ 225995 h 452731"/>
                <a:gd name="connsiteX7" fmla="*/ 277057 w 292439"/>
                <a:gd name="connsiteY7" fmla="*/ 366204 h 452731"/>
                <a:gd name="connsiteX8" fmla="*/ 291584 w 292439"/>
                <a:gd name="connsiteY8" fmla="*/ 401922 h 452731"/>
                <a:gd name="connsiteX9" fmla="*/ 241262 w 292439"/>
                <a:gd name="connsiteY9" fmla="*/ 452215 h 452731"/>
                <a:gd name="connsiteX10" fmla="*/ 241072 w 292439"/>
                <a:gd name="connsiteY10" fmla="*/ 452215 h 45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439" h="452731">
                  <a:moveTo>
                    <a:pt x="241072" y="452214"/>
                  </a:moveTo>
                  <a:cubicBezTo>
                    <a:pt x="227454" y="452302"/>
                    <a:pt x="214401" y="446755"/>
                    <a:pt x="204992" y="436879"/>
                  </a:cubicBezTo>
                  <a:lnTo>
                    <a:pt x="-855" y="225995"/>
                  </a:lnTo>
                  <a:lnTo>
                    <a:pt x="204991" y="14731"/>
                  </a:lnTo>
                  <a:cubicBezTo>
                    <a:pt x="224446" y="-5259"/>
                    <a:pt x="256370" y="-5643"/>
                    <a:pt x="276297" y="13873"/>
                  </a:cubicBezTo>
                  <a:cubicBezTo>
                    <a:pt x="296224" y="33390"/>
                    <a:pt x="296606" y="65416"/>
                    <a:pt x="277152" y="85406"/>
                  </a:cubicBezTo>
                  <a:lnTo>
                    <a:pt x="140522" y="225995"/>
                  </a:lnTo>
                  <a:lnTo>
                    <a:pt x="277057" y="366204"/>
                  </a:lnTo>
                  <a:cubicBezTo>
                    <a:pt x="286386" y="375734"/>
                    <a:pt x="291605" y="388564"/>
                    <a:pt x="291584" y="401922"/>
                  </a:cubicBezTo>
                  <a:cubicBezTo>
                    <a:pt x="291532" y="429750"/>
                    <a:pt x="269003" y="452267"/>
                    <a:pt x="241262" y="452215"/>
                  </a:cubicBezTo>
                  <a:cubicBezTo>
                    <a:pt x="241199" y="452215"/>
                    <a:pt x="241136" y="452215"/>
                    <a:pt x="241072" y="452215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119C34B-5141-0246-BF37-477F5FF7A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15945" y="1249710"/>
              <a:ext cx="101119" cy="450430"/>
            </a:xfrm>
            <a:custGeom>
              <a:avLst/>
              <a:gdLst>
                <a:gd name="connsiteX0" fmla="*/ 49752 w 101119"/>
                <a:gd name="connsiteY0" fmla="*/ 449914 h 450430"/>
                <a:gd name="connsiteX1" fmla="*/ -855 w 101119"/>
                <a:gd name="connsiteY1" fmla="*/ 399241 h 450430"/>
                <a:gd name="connsiteX2" fmla="*/ -855 w 101119"/>
                <a:gd name="connsiteY2" fmla="*/ 48054 h 450430"/>
                <a:gd name="connsiteX3" fmla="*/ 51896 w 101119"/>
                <a:gd name="connsiteY3" fmla="*/ -468 h 450430"/>
                <a:gd name="connsiteX4" fmla="*/ 100264 w 101119"/>
                <a:gd name="connsiteY4" fmla="*/ 48054 h 450430"/>
                <a:gd name="connsiteX5" fmla="*/ 100264 w 101119"/>
                <a:gd name="connsiteY5" fmla="*/ 399241 h 450430"/>
                <a:gd name="connsiteX6" fmla="*/ 50133 w 101119"/>
                <a:gd name="connsiteY6" fmla="*/ 449914 h 450430"/>
                <a:gd name="connsiteX7" fmla="*/ 49752 w 101119"/>
                <a:gd name="connsiteY7" fmla="*/ 449914 h 45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119" h="450430">
                  <a:moveTo>
                    <a:pt x="49752" y="449914"/>
                  </a:moveTo>
                  <a:cubicBezTo>
                    <a:pt x="21840" y="449914"/>
                    <a:pt x="-802" y="427242"/>
                    <a:pt x="-855" y="399241"/>
                  </a:cubicBezTo>
                  <a:lnTo>
                    <a:pt x="-855" y="48054"/>
                  </a:lnTo>
                  <a:cubicBezTo>
                    <a:pt x="355" y="20042"/>
                    <a:pt x="23972" y="-1682"/>
                    <a:pt x="51896" y="-468"/>
                  </a:cubicBezTo>
                  <a:cubicBezTo>
                    <a:pt x="78123" y="673"/>
                    <a:pt x="99127" y="21743"/>
                    <a:pt x="100264" y="48054"/>
                  </a:cubicBezTo>
                  <a:lnTo>
                    <a:pt x="100264" y="399241"/>
                  </a:lnTo>
                  <a:cubicBezTo>
                    <a:pt x="100369" y="427121"/>
                    <a:pt x="77925" y="449809"/>
                    <a:pt x="50133" y="449914"/>
                  </a:cubicBezTo>
                  <a:cubicBezTo>
                    <a:pt x="50006" y="449915"/>
                    <a:pt x="49879" y="449915"/>
                    <a:pt x="49752" y="449914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583DDCC-CF38-FA42-9F8D-C768D7572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69130" y="1247604"/>
              <a:ext cx="412072" cy="452368"/>
            </a:xfrm>
            <a:custGeom>
              <a:avLst/>
              <a:gdLst>
                <a:gd name="connsiteX0" fmla="*/ 229963 w 412072"/>
                <a:gd name="connsiteY0" fmla="*/ 451829 h 452368"/>
                <a:gd name="connsiteX1" fmla="*/ -855 w 412072"/>
                <a:gd name="connsiteY1" fmla="*/ 225801 h 452368"/>
                <a:gd name="connsiteX2" fmla="*/ 229963 w 412072"/>
                <a:gd name="connsiteY2" fmla="*/ -513 h 452368"/>
                <a:gd name="connsiteX3" fmla="*/ 350451 w 412072"/>
                <a:gd name="connsiteY3" fmla="*/ 31395 h 452368"/>
                <a:gd name="connsiteX4" fmla="*/ 367626 w 412072"/>
                <a:gd name="connsiteY4" fmla="*/ 101233 h 452368"/>
                <a:gd name="connsiteX5" fmla="*/ 324910 w 412072"/>
                <a:gd name="connsiteY5" fmla="*/ 125788 h 452368"/>
                <a:gd name="connsiteX6" fmla="*/ 298800 w 412072"/>
                <a:gd name="connsiteY6" fmla="*/ 118549 h 452368"/>
                <a:gd name="connsiteX7" fmla="*/ 231102 w 412072"/>
                <a:gd name="connsiteY7" fmla="*/ 99499 h 452368"/>
                <a:gd name="connsiteX8" fmla="*/ 102732 w 412072"/>
                <a:gd name="connsiteY8" fmla="*/ 225896 h 452368"/>
                <a:gd name="connsiteX9" fmla="*/ 231102 w 412072"/>
                <a:gd name="connsiteY9" fmla="*/ 352007 h 452368"/>
                <a:gd name="connsiteX10" fmla="*/ 310098 w 412072"/>
                <a:gd name="connsiteY10" fmla="*/ 328195 h 452368"/>
                <a:gd name="connsiteX11" fmla="*/ 310098 w 412072"/>
                <a:gd name="connsiteY11" fmla="*/ 281903 h 452368"/>
                <a:gd name="connsiteX12" fmla="*/ 276297 w 412072"/>
                <a:gd name="connsiteY12" fmla="*/ 281903 h 452368"/>
                <a:gd name="connsiteX13" fmla="*/ 227929 w 412072"/>
                <a:gd name="connsiteY13" fmla="*/ 228984 h 452368"/>
                <a:gd name="connsiteX14" fmla="*/ 276297 w 412072"/>
                <a:gd name="connsiteY14" fmla="*/ 180462 h 452368"/>
                <a:gd name="connsiteX15" fmla="*/ 360610 w 412072"/>
                <a:gd name="connsiteY15" fmla="*/ 180462 h 452368"/>
                <a:gd name="connsiteX16" fmla="*/ 411217 w 412072"/>
                <a:gd name="connsiteY16" fmla="*/ 231230 h 452368"/>
                <a:gd name="connsiteX17" fmla="*/ 411217 w 412072"/>
                <a:gd name="connsiteY17" fmla="*/ 347911 h 452368"/>
                <a:gd name="connsiteX18" fmla="*/ 394411 w 412072"/>
                <a:gd name="connsiteY18" fmla="*/ 388202 h 452368"/>
                <a:gd name="connsiteX19" fmla="*/ 229962 w 412072"/>
                <a:gd name="connsiteY19" fmla="*/ 451829 h 45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2072" h="452368">
                  <a:moveTo>
                    <a:pt x="229963" y="451829"/>
                  </a:moveTo>
                  <a:cubicBezTo>
                    <a:pt x="99410" y="451829"/>
                    <a:pt x="-855" y="363437"/>
                    <a:pt x="-855" y="225801"/>
                  </a:cubicBezTo>
                  <a:cubicBezTo>
                    <a:pt x="-855" y="101976"/>
                    <a:pt x="85357" y="-513"/>
                    <a:pt x="229963" y="-513"/>
                  </a:cubicBezTo>
                  <a:cubicBezTo>
                    <a:pt x="272229" y="-731"/>
                    <a:pt x="313799" y="10278"/>
                    <a:pt x="350451" y="31395"/>
                  </a:cubicBezTo>
                  <a:cubicBezTo>
                    <a:pt x="374418" y="45923"/>
                    <a:pt x="382108" y="77190"/>
                    <a:pt x="367626" y="101233"/>
                  </a:cubicBezTo>
                  <a:cubicBezTo>
                    <a:pt x="358570" y="116269"/>
                    <a:pt x="342420" y="125552"/>
                    <a:pt x="324910" y="125788"/>
                  </a:cubicBezTo>
                  <a:cubicBezTo>
                    <a:pt x="315732" y="125655"/>
                    <a:pt x="306742" y="123163"/>
                    <a:pt x="298800" y="118549"/>
                  </a:cubicBezTo>
                  <a:cubicBezTo>
                    <a:pt x="278219" y="106519"/>
                    <a:pt x="254916" y="99962"/>
                    <a:pt x="231102" y="99499"/>
                  </a:cubicBezTo>
                  <a:cubicBezTo>
                    <a:pt x="151631" y="99499"/>
                    <a:pt x="102732" y="153887"/>
                    <a:pt x="102732" y="225896"/>
                  </a:cubicBezTo>
                  <a:cubicBezTo>
                    <a:pt x="102732" y="302096"/>
                    <a:pt x="156758" y="352007"/>
                    <a:pt x="231102" y="352007"/>
                  </a:cubicBezTo>
                  <a:cubicBezTo>
                    <a:pt x="259112" y="351481"/>
                    <a:pt x="286439" y="343244"/>
                    <a:pt x="310098" y="328195"/>
                  </a:cubicBezTo>
                  <a:lnTo>
                    <a:pt x="310098" y="281903"/>
                  </a:lnTo>
                  <a:lnTo>
                    <a:pt x="276297" y="281903"/>
                  </a:lnTo>
                  <a:cubicBezTo>
                    <a:pt x="248374" y="280689"/>
                    <a:pt x="226718" y="256997"/>
                    <a:pt x="227929" y="228984"/>
                  </a:cubicBezTo>
                  <a:cubicBezTo>
                    <a:pt x="229066" y="202673"/>
                    <a:pt x="250069" y="181603"/>
                    <a:pt x="276297" y="180462"/>
                  </a:cubicBezTo>
                  <a:lnTo>
                    <a:pt x="360610" y="180462"/>
                  </a:lnTo>
                  <a:cubicBezTo>
                    <a:pt x="388516" y="180566"/>
                    <a:pt x="411113" y="203235"/>
                    <a:pt x="411217" y="231230"/>
                  </a:cubicBezTo>
                  <a:lnTo>
                    <a:pt x="411217" y="347911"/>
                  </a:lnTo>
                  <a:cubicBezTo>
                    <a:pt x="411153" y="363044"/>
                    <a:pt x="405110" y="377533"/>
                    <a:pt x="394411" y="388202"/>
                  </a:cubicBezTo>
                  <a:cubicBezTo>
                    <a:pt x="349819" y="429883"/>
                    <a:pt x="290905" y="452678"/>
                    <a:pt x="229962" y="451829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51362B3-C157-E149-83C3-C3EE89DA62C5}"/>
                </a:ext>
              </a:extLst>
            </p:cNvPr>
            <p:cNvSpPr/>
            <p:nvPr/>
          </p:nvSpPr>
          <p:spPr>
            <a:xfrm>
              <a:off x="869522" y="1247703"/>
              <a:ext cx="106721" cy="107061"/>
            </a:xfrm>
            <a:custGeom>
              <a:avLst/>
              <a:gdLst>
                <a:gd name="connsiteX0" fmla="*/ 106721 w 106721"/>
                <a:gd name="connsiteY0" fmla="*/ 53531 h 107061"/>
                <a:gd name="connsiteX1" fmla="*/ 53361 w 106721"/>
                <a:gd name="connsiteY1" fmla="*/ 107061 h 107061"/>
                <a:gd name="connsiteX2" fmla="*/ 0 w 106721"/>
                <a:gd name="connsiteY2" fmla="*/ 53531 h 107061"/>
                <a:gd name="connsiteX3" fmla="*/ 53361 w 106721"/>
                <a:gd name="connsiteY3" fmla="*/ 0 h 107061"/>
                <a:gd name="connsiteX4" fmla="*/ 106721 w 106721"/>
                <a:gd name="connsiteY4" fmla="*/ 53531 h 10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721" h="107061">
                  <a:moveTo>
                    <a:pt x="106721" y="53531"/>
                  </a:moveTo>
                  <a:cubicBezTo>
                    <a:pt x="106721" y="83095"/>
                    <a:pt x="82831" y="107061"/>
                    <a:pt x="53361" y="107061"/>
                  </a:cubicBezTo>
                  <a:cubicBezTo>
                    <a:pt x="23890" y="107061"/>
                    <a:pt x="0" y="83095"/>
                    <a:pt x="0" y="53531"/>
                  </a:cubicBezTo>
                  <a:cubicBezTo>
                    <a:pt x="0" y="23966"/>
                    <a:pt x="23890" y="0"/>
                    <a:pt x="53361" y="0"/>
                  </a:cubicBezTo>
                  <a:cubicBezTo>
                    <a:pt x="82831" y="0"/>
                    <a:pt x="106721" y="23966"/>
                    <a:pt x="106721" y="53531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50BA1EB-64E5-A04F-A662-2813759D8831}"/>
                </a:ext>
              </a:extLst>
            </p:cNvPr>
            <p:cNvSpPr/>
            <p:nvPr/>
          </p:nvSpPr>
          <p:spPr>
            <a:xfrm>
              <a:off x="1196141" y="1247703"/>
              <a:ext cx="106721" cy="107061"/>
            </a:xfrm>
            <a:custGeom>
              <a:avLst/>
              <a:gdLst>
                <a:gd name="connsiteX0" fmla="*/ 106721 w 106721"/>
                <a:gd name="connsiteY0" fmla="*/ 53531 h 107061"/>
                <a:gd name="connsiteX1" fmla="*/ 53361 w 106721"/>
                <a:gd name="connsiteY1" fmla="*/ 107061 h 107061"/>
                <a:gd name="connsiteX2" fmla="*/ 0 w 106721"/>
                <a:gd name="connsiteY2" fmla="*/ 53531 h 107061"/>
                <a:gd name="connsiteX3" fmla="*/ 53361 w 106721"/>
                <a:gd name="connsiteY3" fmla="*/ 0 h 107061"/>
                <a:gd name="connsiteX4" fmla="*/ 106721 w 106721"/>
                <a:gd name="connsiteY4" fmla="*/ 53531 h 10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721" h="107061">
                  <a:moveTo>
                    <a:pt x="106721" y="53531"/>
                  </a:moveTo>
                  <a:cubicBezTo>
                    <a:pt x="106721" y="83095"/>
                    <a:pt x="82831" y="107061"/>
                    <a:pt x="53361" y="107061"/>
                  </a:cubicBezTo>
                  <a:cubicBezTo>
                    <a:pt x="23890" y="107061"/>
                    <a:pt x="0" y="83095"/>
                    <a:pt x="0" y="53531"/>
                  </a:cubicBezTo>
                  <a:cubicBezTo>
                    <a:pt x="0" y="23966"/>
                    <a:pt x="23890" y="0"/>
                    <a:pt x="53361" y="0"/>
                  </a:cubicBezTo>
                  <a:cubicBezTo>
                    <a:pt x="82831" y="0"/>
                    <a:pt x="106721" y="23966"/>
                    <a:pt x="106721" y="53531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A089BCB-DA9A-F64D-B510-6F8C2E1A1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2275" y="1402681"/>
              <a:ext cx="427739" cy="297458"/>
            </a:xfrm>
            <a:custGeom>
              <a:avLst/>
              <a:gdLst>
                <a:gd name="connsiteX0" fmla="*/ 213062 w 427739"/>
                <a:gd name="connsiteY0" fmla="*/ 296942 h 297458"/>
                <a:gd name="connsiteX1" fmla="*/ -855 w 427739"/>
                <a:gd name="connsiteY1" fmla="*/ 82439 h 297458"/>
                <a:gd name="connsiteX2" fmla="*/ -855 w 427739"/>
                <a:gd name="connsiteY2" fmla="*/ 48054 h 297458"/>
                <a:gd name="connsiteX3" fmla="*/ 51896 w 427739"/>
                <a:gd name="connsiteY3" fmla="*/ -468 h 297458"/>
                <a:gd name="connsiteX4" fmla="*/ 100264 w 427739"/>
                <a:gd name="connsiteY4" fmla="*/ 48054 h 297458"/>
                <a:gd name="connsiteX5" fmla="*/ 100264 w 427739"/>
                <a:gd name="connsiteY5" fmla="*/ 83678 h 297458"/>
                <a:gd name="connsiteX6" fmla="*/ 213062 w 427739"/>
                <a:gd name="connsiteY6" fmla="*/ 196835 h 297458"/>
                <a:gd name="connsiteX7" fmla="*/ 325765 w 427739"/>
                <a:gd name="connsiteY7" fmla="*/ 83678 h 297458"/>
                <a:gd name="connsiteX8" fmla="*/ 325765 w 427739"/>
                <a:gd name="connsiteY8" fmla="*/ 48054 h 297458"/>
                <a:gd name="connsiteX9" fmla="*/ 378516 w 427739"/>
                <a:gd name="connsiteY9" fmla="*/ -468 h 297458"/>
                <a:gd name="connsiteX10" fmla="*/ 426884 w 427739"/>
                <a:gd name="connsiteY10" fmla="*/ 48054 h 297458"/>
                <a:gd name="connsiteX11" fmla="*/ 426884 w 427739"/>
                <a:gd name="connsiteY11" fmla="*/ 82439 h 297458"/>
                <a:gd name="connsiteX12" fmla="*/ 213062 w 427739"/>
                <a:gd name="connsiteY12" fmla="*/ 296942 h 29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739" h="297458">
                  <a:moveTo>
                    <a:pt x="213062" y="296942"/>
                  </a:moveTo>
                  <a:cubicBezTo>
                    <a:pt x="95021" y="296785"/>
                    <a:pt x="-646" y="200856"/>
                    <a:pt x="-855" y="82439"/>
                  </a:cubicBezTo>
                  <a:lnTo>
                    <a:pt x="-855" y="48054"/>
                  </a:lnTo>
                  <a:cubicBezTo>
                    <a:pt x="355" y="20042"/>
                    <a:pt x="23972" y="-1682"/>
                    <a:pt x="51896" y="-468"/>
                  </a:cubicBezTo>
                  <a:cubicBezTo>
                    <a:pt x="78123" y="673"/>
                    <a:pt x="99127" y="21743"/>
                    <a:pt x="100264" y="48054"/>
                  </a:cubicBezTo>
                  <a:lnTo>
                    <a:pt x="100264" y="83678"/>
                  </a:lnTo>
                  <a:cubicBezTo>
                    <a:pt x="100264" y="146067"/>
                    <a:pt x="137199" y="196835"/>
                    <a:pt x="213062" y="196835"/>
                  </a:cubicBezTo>
                  <a:cubicBezTo>
                    <a:pt x="284178" y="196835"/>
                    <a:pt x="325765" y="146067"/>
                    <a:pt x="325765" y="83678"/>
                  </a:cubicBezTo>
                  <a:lnTo>
                    <a:pt x="325765" y="48054"/>
                  </a:lnTo>
                  <a:cubicBezTo>
                    <a:pt x="326976" y="20042"/>
                    <a:pt x="350592" y="-1682"/>
                    <a:pt x="378516" y="-468"/>
                  </a:cubicBezTo>
                  <a:cubicBezTo>
                    <a:pt x="404743" y="673"/>
                    <a:pt x="425747" y="21743"/>
                    <a:pt x="426884" y="48054"/>
                  </a:cubicBezTo>
                  <a:lnTo>
                    <a:pt x="426884" y="82439"/>
                  </a:lnTo>
                  <a:cubicBezTo>
                    <a:pt x="426675" y="200819"/>
                    <a:pt x="331066" y="296733"/>
                    <a:pt x="213062" y="296942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014E3D5-B6C4-9E4E-B8F8-812F476105D1}"/>
                </a:ext>
              </a:extLst>
            </p:cNvPr>
            <p:cNvSpPr/>
            <p:nvPr/>
          </p:nvSpPr>
          <p:spPr>
            <a:xfrm>
              <a:off x="2616463" y="1352097"/>
              <a:ext cx="242496" cy="242982"/>
            </a:xfrm>
            <a:custGeom>
              <a:avLst/>
              <a:gdLst>
                <a:gd name="connsiteX0" fmla="*/ 223886 w 242496"/>
                <a:gd name="connsiteY0" fmla="*/ 98925 h 242982"/>
                <a:gd name="connsiteX1" fmla="*/ 142706 w 242496"/>
                <a:gd name="connsiteY1" fmla="*/ 98925 h 242982"/>
                <a:gd name="connsiteX2" fmla="*/ 142706 w 242496"/>
                <a:gd name="connsiteY2" fmla="*/ 17486 h 242982"/>
                <a:gd name="connsiteX3" fmla="*/ 124760 w 242496"/>
                <a:gd name="connsiteY3" fmla="*/ -516 h 242982"/>
                <a:gd name="connsiteX4" fmla="*/ 116405 w 242496"/>
                <a:gd name="connsiteY4" fmla="*/ -516 h 242982"/>
                <a:gd name="connsiteX5" fmla="*/ 98460 w 242496"/>
                <a:gd name="connsiteY5" fmla="*/ 17486 h 242982"/>
                <a:gd name="connsiteX6" fmla="*/ 98460 w 242496"/>
                <a:gd name="connsiteY6" fmla="*/ 98925 h 242982"/>
                <a:gd name="connsiteX7" fmla="*/ 17090 w 242496"/>
                <a:gd name="connsiteY7" fmla="*/ 98925 h 242982"/>
                <a:gd name="connsiteX8" fmla="*/ -855 w 242496"/>
                <a:gd name="connsiteY8" fmla="*/ 117022 h 242982"/>
                <a:gd name="connsiteX9" fmla="*/ -855 w 242496"/>
                <a:gd name="connsiteY9" fmla="*/ 125308 h 242982"/>
                <a:gd name="connsiteX10" fmla="*/ 17090 w 242496"/>
                <a:gd name="connsiteY10" fmla="*/ 143311 h 242982"/>
                <a:gd name="connsiteX11" fmla="*/ 98271 w 242496"/>
                <a:gd name="connsiteY11" fmla="*/ 143311 h 242982"/>
                <a:gd name="connsiteX12" fmla="*/ 98271 w 242496"/>
                <a:gd name="connsiteY12" fmla="*/ 224369 h 242982"/>
                <a:gd name="connsiteX13" fmla="*/ 116216 w 242496"/>
                <a:gd name="connsiteY13" fmla="*/ 242466 h 242982"/>
                <a:gd name="connsiteX14" fmla="*/ 124570 w 242496"/>
                <a:gd name="connsiteY14" fmla="*/ 242466 h 242982"/>
                <a:gd name="connsiteX15" fmla="*/ 142516 w 242496"/>
                <a:gd name="connsiteY15" fmla="*/ 224465 h 242982"/>
                <a:gd name="connsiteX16" fmla="*/ 142516 w 242496"/>
                <a:gd name="connsiteY16" fmla="*/ 224369 h 242982"/>
                <a:gd name="connsiteX17" fmla="*/ 142516 w 242496"/>
                <a:gd name="connsiteY17" fmla="*/ 142930 h 242982"/>
                <a:gd name="connsiteX18" fmla="*/ 223696 w 242496"/>
                <a:gd name="connsiteY18" fmla="*/ 142930 h 242982"/>
                <a:gd name="connsiteX19" fmla="*/ 241641 w 242496"/>
                <a:gd name="connsiteY19" fmla="*/ 125119 h 242982"/>
                <a:gd name="connsiteX20" fmla="*/ 241641 w 242496"/>
                <a:gd name="connsiteY20" fmla="*/ 124928 h 242982"/>
                <a:gd name="connsiteX21" fmla="*/ 241641 w 242496"/>
                <a:gd name="connsiteY21" fmla="*/ 116641 h 242982"/>
                <a:gd name="connsiteX22" fmla="*/ 223886 w 242496"/>
                <a:gd name="connsiteY22" fmla="*/ 98925 h 24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2496" h="242982">
                  <a:moveTo>
                    <a:pt x="223886" y="98925"/>
                  </a:moveTo>
                  <a:lnTo>
                    <a:pt x="142706" y="98925"/>
                  </a:lnTo>
                  <a:lnTo>
                    <a:pt x="142706" y="17486"/>
                  </a:lnTo>
                  <a:cubicBezTo>
                    <a:pt x="142706" y="7544"/>
                    <a:pt x="134671" y="-516"/>
                    <a:pt x="124760" y="-516"/>
                  </a:cubicBezTo>
                  <a:lnTo>
                    <a:pt x="116405" y="-516"/>
                  </a:lnTo>
                  <a:cubicBezTo>
                    <a:pt x="106494" y="-516"/>
                    <a:pt x="98460" y="7544"/>
                    <a:pt x="98460" y="17486"/>
                  </a:cubicBezTo>
                  <a:lnTo>
                    <a:pt x="98460" y="98925"/>
                  </a:lnTo>
                  <a:lnTo>
                    <a:pt x="17090" y="98925"/>
                  </a:lnTo>
                  <a:cubicBezTo>
                    <a:pt x="7164" y="98977"/>
                    <a:pt x="-855" y="107064"/>
                    <a:pt x="-855" y="117022"/>
                  </a:cubicBezTo>
                  <a:lnTo>
                    <a:pt x="-855" y="125308"/>
                  </a:lnTo>
                  <a:cubicBezTo>
                    <a:pt x="-855" y="135251"/>
                    <a:pt x="7179" y="143311"/>
                    <a:pt x="17090" y="143311"/>
                  </a:cubicBezTo>
                  <a:lnTo>
                    <a:pt x="98271" y="143311"/>
                  </a:lnTo>
                  <a:lnTo>
                    <a:pt x="98271" y="224369"/>
                  </a:lnTo>
                  <a:cubicBezTo>
                    <a:pt x="98271" y="234327"/>
                    <a:pt x="106290" y="242414"/>
                    <a:pt x="116216" y="242466"/>
                  </a:cubicBezTo>
                  <a:lnTo>
                    <a:pt x="124570" y="242466"/>
                  </a:lnTo>
                  <a:cubicBezTo>
                    <a:pt x="134481" y="242466"/>
                    <a:pt x="142516" y="234407"/>
                    <a:pt x="142516" y="224465"/>
                  </a:cubicBezTo>
                  <a:cubicBezTo>
                    <a:pt x="142516" y="224433"/>
                    <a:pt x="142516" y="224401"/>
                    <a:pt x="142516" y="224369"/>
                  </a:cubicBezTo>
                  <a:lnTo>
                    <a:pt x="142516" y="142930"/>
                  </a:lnTo>
                  <a:lnTo>
                    <a:pt x="223696" y="142930"/>
                  </a:lnTo>
                  <a:cubicBezTo>
                    <a:pt x="233555" y="142983"/>
                    <a:pt x="241589" y="135008"/>
                    <a:pt x="241641" y="125119"/>
                  </a:cubicBezTo>
                  <a:cubicBezTo>
                    <a:pt x="241641" y="125055"/>
                    <a:pt x="241641" y="124992"/>
                    <a:pt x="241641" y="124928"/>
                  </a:cubicBezTo>
                  <a:lnTo>
                    <a:pt x="241641" y="116641"/>
                  </a:lnTo>
                  <a:cubicBezTo>
                    <a:pt x="241487" y="106884"/>
                    <a:pt x="233613" y="99026"/>
                    <a:pt x="223886" y="98925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C41A5513-E7ED-5947-9DEE-DC8CEC9DE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935029" y="245222"/>
            <a:ext cx="2723649" cy="98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add logo</a:t>
            </a:r>
          </a:p>
        </p:txBody>
      </p:sp>
    </p:spTree>
    <p:extLst>
      <p:ext uri="{BB962C8B-B14F-4D97-AF65-F5344CB8AC3E}">
        <p14:creationId xmlns:p14="http://schemas.microsoft.com/office/powerpoint/2010/main" val="31526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2.0 - Quote (Image-Company Logo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1220E6C9-BF69-6E4B-9296-F828DA71D3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</a:blip>
          <a:srcRect l="21596" t="17487" r="24051" b="9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4DC6AE-FBCF-0745-949F-02CB5BC2C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" descr="Page Number">
            <a:extLst>
              <a:ext uri="{FF2B5EF4-FFF2-40B4-BE49-F238E27FC236}">
                <a16:creationId xmlns:a16="http://schemas.microsoft.com/office/drawing/2014/main" id="{719196E3-36F1-E648-8E7E-239C2BCD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UKG Logo" descr="UKG Logo">
            <a:extLst>
              <a:ext uri="{FF2B5EF4-FFF2-40B4-BE49-F238E27FC236}">
                <a16:creationId xmlns:a16="http://schemas.microsoft.com/office/drawing/2014/main" id="{7D5AC7EE-36AE-4941-806D-35931BFC1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9" name="Subtitle" descr="Content">
            <a:extLst>
              <a:ext uri="{FF2B5EF4-FFF2-40B4-BE49-F238E27FC236}">
                <a16:creationId xmlns:a16="http://schemas.microsoft.com/office/drawing/2014/main" id="{C839225E-77E3-D14D-862C-2AD853D193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7861" y="2429072"/>
            <a:ext cx="2910166" cy="273139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</a:lstStyle>
          <a:p>
            <a:r>
              <a:rPr lang="en-US"/>
              <a:t>Add notes here</a:t>
            </a:r>
          </a:p>
        </p:txBody>
      </p:sp>
      <p:sp>
        <p:nvSpPr>
          <p:cNvPr id="15" name="Footnote" descr="Footnote">
            <a:extLst>
              <a:ext uri="{FF2B5EF4-FFF2-40B4-BE49-F238E27FC236}">
                <a16:creationId xmlns:a16="http://schemas.microsoft.com/office/drawing/2014/main" id="{8220012C-5BD3-A247-A38C-717F300935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30436" y="5160462"/>
            <a:ext cx="6843304" cy="41318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Name and Title</a:t>
            </a:r>
          </a:p>
        </p:txBody>
      </p:sp>
      <p:sp>
        <p:nvSpPr>
          <p:cNvPr id="16" name="Title" descr="Title">
            <a:extLst>
              <a:ext uri="{FF2B5EF4-FFF2-40B4-BE49-F238E27FC236}">
                <a16:creationId xmlns:a16="http://schemas.microsoft.com/office/drawing/2014/main" id="{F07B94D1-A350-F145-B42D-477880115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0436" y="2429072"/>
            <a:ext cx="6843306" cy="8465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Use primary font, Calibri; size text up or down (18 pt. minimum)</a:t>
            </a:r>
            <a:br>
              <a:rPr lang="en-US"/>
            </a:b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16460-089B-AD4E-930E-1FBC79367A2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30437" y="1284288"/>
            <a:ext cx="3186402" cy="1028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company logo</a:t>
            </a:r>
          </a:p>
        </p:txBody>
      </p:sp>
      <p:sp>
        <p:nvSpPr>
          <p:cNvPr id="13" name="Confidential Note" descr="Confidential">
            <a:extLst>
              <a:ext uri="{FF2B5EF4-FFF2-40B4-BE49-F238E27FC236}">
                <a16:creationId xmlns:a16="http://schemas.microsoft.com/office/drawing/2014/main" id="{1EBE7383-DCD2-7343-99ED-D2366E041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- Divider-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68A25B05-B8FF-304A-9757-C41077D5D60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706286D2-5969-D242-8B29-8E3B3DE9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" descr="Title">
            <a:extLst>
              <a:ext uri="{FF2B5EF4-FFF2-40B4-BE49-F238E27FC236}">
                <a16:creationId xmlns:a16="http://schemas.microsoft.com/office/drawing/2014/main" id="{CD475553-3AE2-1745-B256-435C0650F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022" y="572970"/>
            <a:ext cx="11017956" cy="561569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pic>
        <p:nvPicPr>
          <p:cNvPr id="10" name="UKG Logo" descr="UKG Logo">
            <a:extLst>
              <a:ext uri="{FF2B5EF4-FFF2-40B4-BE49-F238E27FC236}">
                <a16:creationId xmlns:a16="http://schemas.microsoft.com/office/drawing/2014/main" id="{661CD34E-6249-504A-BA34-ED08144660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6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_Connections 2021-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640-545D-854A-AB7E-BC47225F4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640" y="463064"/>
            <a:ext cx="10972801" cy="1179756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Title (44 pt. default)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91285EA-CCE7-854D-9A19-BF1BED971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89403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A240F-EAFE-E84F-B44C-6D7A08E0E40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15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49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- Title and Content-1 (Te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l Background">
            <a:extLst>
              <a:ext uri="{FF2B5EF4-FFF2-40B4-BE49-F238E27FC236}">
                <a16:creationId xmlns:a16="http://schemas.microsoft.com/office/drawing/2014/main" id="{C14CA64A-750D-184F-8DDF-D3E14A2C1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UKG Logo" descr="UKG Logo">
            <a:extLst>
              <a:ext uri="{FF2B5EF4-FFF2-40B4-BE49-F238E27FC236}">
                <a16:creationId xmlns:a16="http://schemas.microsoft.com/office/drawing/2014/main" id="{EE40A17A-55DC-9146-BEB2-70E9485634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73741" y="6557979"/>
            <a:ext cx="618126" cy="197012"/>
          </a:xfrm>
          <a:prstGeom prst="rect">
            <a:avLst/>
          </a:prstGeom>
        </p:spPr>
      </p:pic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A240F-EAFE-E84F-B44C-6D7A08E0E40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Footnote" descr="Footnote">
            <a:extLst>
              <a:ext uri="{FF2B5EF4-FFF2-40B4-BE49-F238E27FC236}">
                <a16:creationId xmlns:a16="http://schemas.microsoft.com/office/drawing/2014/main" id="{07339208-111A-8E42-BDF6-1CB316BB5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or delete if not in use</a:t>
            </a:r>
          </a:p>
        </p:txBody>
      </p:sp>
      <p:sp>
        <p:nvSpPr>
          <p:cNvPr id="10" name="Content" descr="Content">
            <a:extLst>
              <a:ext uri="{FF2B5EF4-FFF2-40B4-BE49-F238E27FC236}">
                <a16:creationId xmlns:a16="http://schemas.microsoft.com/office/drawing/2014/main" id="{75F923E2-E028-D743-978B-8EF137EFD9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2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20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with Content</a:t>
            </a:r>
          </a:p>
        </p:txBody>
      </p:sp>
    </p:spTree>
    <p:extLst>
      <p:ext uri="{BB962C8B-B14F-4D97-AF65-F5344CB8AC3E}">
        <p14:creationId xmlns:p14="http://schemas.microsoft.com/office/powerpoint/2010/main" val="148068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Title and Content-1 (White)">
  <p:cSld name="2_UKG - Title and Content-1 (White)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51" descr="UKG Logo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4879" y="6557979"/>
            <a:ext cx="618126" cy="197012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51" descr="Confidential"/>
          <p:cNvSpPr txBox="1">
            <a:spLocks noGrp="1"/>
          </p:cNvSpPr>
          <p:nvPr>
            <p:ph type="ftr" idx="11"/>
          </p:nvPr>
        </p:nvSpPr>
        <p:spPr>
          <a:xfrm>
            <a:off x="1115701" y="6489658"/>
            <a:ext cx="4574307" cy="306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7" name="Google Shape;717;p51" descr="Page Number"/>
          <p:cNvSpPr txBox="1">
            <a:spLocks noGrp="1"/>
          </p:cNvSpPr>
          <p:nvPr>
            <p:ph type="sldNum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8" name="Google Shape;718;p51" descr="Footnote"/>
          <p:cNvSpPr txBox="1">
            <a:spLocks noGrp="1"/>
          </p:cNvSpPr>
          <p:nvPr>
            <p:ph type="body" idx="1"/>
          </p:nvPr>
        </p:nvSpPr>
        <p:spPr>
          <a:xfrm>
            <a:off x="560069" y="6126164"/>
            <a:ext cx="11064241" cy="266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9" name="Google Shape;719;p51" descr="Content"/>
          <p:cNvSpPr txBox="1">
            <a:spLocks noGrp="1"/>
          </p:cNvSpPr>
          <p:nvPr>
            <p:ph type="body" idx="2" hasCustomPrompt="1"/>
          </p:nvPr>
        </p:nvSpPr>
        <p:spPr>
          <a:xfrm>
            <a:off x="560069" y="1582616"/>
            <a:ext cx="11071862" cy="4149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2B2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2B2C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2B2C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92B2C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Use primary font, Calibri; size text up or down (18 pt. minimum)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bullet, press Tab once </a:t>
            </a:r>
          </a:p>
          <a:p>
            <a:pPr lvl="3"/>
            <a:r>
              <a:rPr lang="en-US"/>
              <a:t>Third-level bullet, press Tab twice</a:t>
            </a:r>
          </a:p>
        </p:txBody>
      </p:sp>
      <p:sp>
        <p:nvSpPr>
          <p:cNvPr id="720" name="Google Shape;720;p51" descr="Title"/>
          <p:cNvSpPr txBox="1">
            <a:spLocks noGrp="1"/>
          </p:cNvSpPr>
          <p:nvPr>
            <p:ph type="title" hasCustomPrompt="1"/>
          </p:nvPr>
        </p:nvSpPr>
        <p:spPr>
          <a:xfrm>
            <a:off x="560069" y="345225"/>
            <a:ext cx="11064242" cy="78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Title with Content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7209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KG 2.0 - Government -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utdoor, stair, step&#10;&#10;Description automatically generated">
            <a:extLst>
              <a:ext uri="{FF2B5EF4-FFF2-40B4-BE49-F238E27FC236}">
                <a16:creationId xmlns:a16="http://schemas.microsoft.com/office/drawing/2014/main" id="{9A25AAB0-ED93-0392-95F8-CB047D675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2191999" cy="6858000"/>
          </a:xfrm>
          <a:prstGeom prst="rect">
            <a:avLst/>
          </a:prstGeom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DE64C7A5-CE39-E24E-9B67-3FCEC745CF07}"/>
              </a:ext>
            </a:extLst>
          </p:cNvPr>
          <p:cNvSpPr/>
          <p:nvPr userDrawn="1"/>
        </p:nvSpPr>
        <p:spPr>
          <a:xfrm>
            <a:off x="0" y="0"/>
            <a:ext cx="6347837" cy="6858001"/>
          </a:xfrm>
          <a:custGeom>
            <a:avLst/>
            <a:gdLst>
              <a:gd name="connsiteX0" fmla="*/ 0 w 6347837"/>
              <a:gd name="connsiteY0" fmla="*/ 0 h 6858001"/>
              <a:gd name="connsiteX1" fmla="*/ 2628900 w 6347837"/>
              <a:gd name="connsiteY1" fmla="*/ 0 h 6858001"/>
              <a:gd name="connsiteX2" fmla="*/ 2628900 w 6347837"/>
              <a:gd name="connsiteY2" fmla="*/ 1 h 6858001"/>
              <a:gd name="connsiteX3" fmla="*/ 5546664 w 6347837"/>
              <a:gd name="connsiteY3" fmla="*/ 1 h 6858001"/>
              <a:gd name="connsiteX4" fmla="*/ 5533721 w 6347837"/>
              <a:gd name="connsiteY4" fmla="*/ 42481 h 6858001"/>
              <a:gd name="connsiteX5" fmla="*/ 6173018 w 6347837"/>
              <a:gd name="connsiteY5" fmla="*/ 6529072 h 6858001"/>
              <a:gd name="connsiteX6" fmla="*/ 6347837 w 6347837"/>
              <a:gd name="connsiteY6" fmla="*/ 6858001 h 6858001"/>
              <a:gd name="connsiteX7" fmla="*/ 1238249 w 6347837"/>
              <a:gd name="connsiteY7" fmla="*/ 6858001 h 6858001"/>
              <a:gd name="connsiteX8" fmla="*/ 1238249 w 6347837"/>
              <a:gd name="connsiteY8" fmla="*/ 6858000 h 6858001"/>
              <a:gd name="connsiteX9" fmla="*/ 0 w 6347837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47837" h="6858001">
                <a:moveTo>
                  <a:pt x="0" y="0"/>
                </a:moveTo>
                <a:lnTo>
                  <a:pt x="2628900" y="0"/>
                </a:lnTo>
                <a:lnTo>
                  <a:pt x="2628900" y="1"/>
                </a:lnTo>
                <a:lnTo>
                  <a:pt x="5546664" y="1"/>
                </a:lnTo>
                <a:lnTo>
                  <a:pt x="5533721" y="42481"/>
                </a:lnTo>
                <a:cubicBezTo>
                  <a:pt x="4913776" y="2280185"/>
                  <a:pt x="5195259" y="4578777"/>
                  <a:pt x="6173018" y="6529072"/>
                </a:cubicBezTo>
                <a:lnTo>
                  <a:pt x="6347837" y="6858001"/>
                </a:lnTo>
                <a:lnTo>
                  <a:pt x="1238249" y="6858001"/>
                </a:lnTo>
                <a:lnTo>
                  <a:pt x="12382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13780B6-7843-FA4C-B840-3744E9AB8FDC}"/>
              </a:ext>
            </a:extLst>
          </p:cNvPr>
          <p:cNvSpPr/>
          <p:nvPr userDrawn="1"/>
        </p:nvSpPr>
        <p:spPr>
          <a:xfrm>
            <a:off x="9420298" y="1"/>
            <a:ext cx="2771703" cy="6842509"/>
          </a:xfrm>
          <a:custGeom>
            <a:avLst/>
            <a:gdLst>
              <a:gd name="connsiteX0" fmla="*/ 641225 w 2771703"/>
              <a:gd name="connsiteY0" fmla="*/ 0 h 6842509"/>
              <a:gd name="connsiteX1" fmla="*/ 2771703 w 2771703"/>
              <a:gd name="connsiteY1" fmla="*/ 0 h 6842509"/>
              <a:gd name="connsiteX2" fmla="*/ 2771703 w 2771703"/>
              <a:gd name="connsiteY2" fmla="*/ 6842509 h 6842509"/>
              <a:gd name="connsiteX3" fmla="*/ 2559915 w 2771703"/>
              <a:gd name="connsiteY3" fmla="*/ 6745644 h 6842509"/>
              <a:gd name="connsiteX4" fmla="*/ 308018 w 2771703"/>
              <a:gd name="connsiteY4" fmla="*/ 1001698 h 6842509"/>
              <a:gd name="connsiteX5" fmla="*/ 641225 w 2771703"/>
              <a:gd name="connsiteY5" fmla="*/ 0 h 684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703" h="6842509">
                <a:moveTo>
                  <a:pt x="641225" y="0"/>
                </a:moveTo>
                <a:lnTo>
                  <a:pt x="2771703" y="0"/>
                </a:lnTo>
                <a:lnTo>
                  <a:pt x="2771703" y="6842509"/>
                </a:lnTo>
                <a:lnTo>
                  <a:pt x="2559915" y="6745644"/>
                </a:lnTo>
                <a:cubicBezTo>
                  <a:pt x="149408" y="5579368"/>
                  <a:pt x="-449512" y="3279016"/>
                  <a:pt x="308018" y="1001698"/>
                </a:cubicBezTo>
                <a:lnTo>
                  <a:pt x="641225" y="0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CBB5D84-6CEA-FC4B-B66C-E735E590A86C}"/>
              </a:ext>
            </a:extLst>
          </p:cNvPr>
          <p:cNvSpPr/>
          <p:nvPr userDrawn="1"/>
        </p:nvSpPr>
        <p:spPr>
          <a:xfrm>
            <a:off x="10684263" y="5848868"/>
            <a:ext cx="243771" cy="24377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resenter's Name" descr="Presenter's Name">
            <a:extLst>
              <a:ext uri="{FF2B5EF4-FFF2-40B4-BE49-F238E27FC236}">
                <a16:creationId xmlns:a16="http://schemas.microsoft.com/office/drawing/2014/main" id="{E0F3071A-9933-2D4F-98CB-EB3E90ECDB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7907" y="4537224"/>
            <a:ext cx="4569783" cy="5325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13" name="Date" descr="Date">
            <a:extLst>
              <a:ext uri="{FF2B5EF4-FFF2-40B4-BE49-F238E27FC236}">
                <a16:creationId xmlns:a16="http://schemas.microsoft.com/office/drawing/2014/main" id="{C3849A06-7EB6-594E-9C7C-BB607084B2F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7907" y="4014237"/>
            <a:ext cx="4569783" cy="320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Presentation Title" descr="Presentation Title">
            <a:extLst>
              <a:ext uri="{FF2B5EF4-FFF2-40B4-BE49-F238E27FC236}">
                <a16:creationId xmlns:a16="http://schemas.microsoft.com/office/drawing/2014/main" id="{1360BFEC-1F9D-3D42-B088-36ABBDE894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7907" y="2114079"/>
            <a:ext cx="4569783" cy="17522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5000"/>
              </a:lnSpc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5" name="Company Name" descr="Date">
            <a:extLst>
              <a:ext uri="{FF2B5EF4-FFF2-40B4-BE49-F238E27FC236}">
                <a16:creationId xmlns:a16="http://schemas.microsoft.com/office/drawing/2014/main" id="{11985A7F-DBB7-204F-AFEF-F048AC8E3A2F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47906" y="1633381"/>
            <a:ext cx="4569783" cy="320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Company Name</a:t>
            </a:r>
          </a:p>
        </p:txBody>
      </p:sp>
      <p:pic>
        <p:nvPicPr>
          <p:cNvPr id="16" name="UKG Logo" descr="UKG Logo">
            <a:extLst>
              <a:ext uri="{FF2B5EF4-FFF2-40B4-BE49-F238E27FC236}">
                <a16:creationId xmlns:a16="http://schemas.microsoft.com/office/drawing/2014/main" id="{F3706B3D-0D6F-1F4C-815F-8C5C4FB9D2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7908" y="546592"/>
            <a:ext cx="1692765" cy="540197"/>
          </a:xfrm>
          <a:prstGeom prst="rect">
            <a:avLst/>
          </a:prstGeom>
        </p:spPr>
      </p:pic>
      <p:sp>
        <p:nvSpPr>
          <p:cNvPr id="17" name="Copyright" descr="© UKG Inc.  All rights reserved.  ">
            <a:extLst>
              <a:ext uri="{FF2B5EF4-FFF2-40B4-BE49-F238E27FC236}">
                <a16:creationId xmlns:a16="http://schemas.microsoft.com/office/drawing/2014/main" id="{104D1846-5CAD-B04C-B28E-203BB352D056}"/>
              </a:ext>
            </a:extLst>
          </p:cNvPr>
          <p:cNvSpPr txBox="1">
            <a:spLocks/>
          </p:cNvSpPr>
          <p:nvPr userDrawn="1"/>
        </p:nvSpPr>
        <p:spPr>
          <a:xfrm>
            <a:off x="547910" y="6249482"/>
            <a:ext cx="4874803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i="0" kern="1200" spc="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800" b="0" spc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70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374590" y="1233019"/>
            <a:ext cx="9442825" cy="4315140"/>
          </a:xfrm>
          <a:prstGeom prst="rect">
            <a:avLst/>
          </a:prstGeom>
        </p:spPr>
        <p:txBody>
          <a:bodyPr lIns="91421" tIns="91421" rIns="91421" bIns="91421" anchor="ctr" anchorCtr="0"/>
          <a:lstStyle>
            <a:lvl1pPr lvl="0" algn="ctr" rtl="0">
              <a:lnSpc>
                <a:spcPct val="90000"/>
              </a:lnSpc>
              <a:spcBef>
                <a:spcPts val="0"/>
              </a:spcBef>
              <a:buSzPct val="100000"/>
              <a:defRPr sz="4267" b="1">
                <a:solidFill>
                  <a:srgbClr val="461418"/>
                </a:solidFill>
                <a:latin typeface="Century Gothic"/>
                <a:cs typeface="Century Gothic"/>
              </a:defRPr>
            </a:lvl1pPr>
            <a:lvl2pPr lvl="1" rtl="0">
              <a:spcBef>
                <a:spcPts val="0"/>
              </a:spcBef>
              <a:buSzPct val="100000"/>
              <a:defRPr sz="4000"/>
            </a:lvl2pPr>
            <a:lvl3pPr lvl="2" rtl="0">
              <a:spcBef>
                <a:spcPts val="0"/>
              </a:spcBef>
              <a:buSzPct val="100000"/>
              <a:defRPr sz="4000"/>
            </a:lvl3pPr>
            <a:lvl4pPr lvl="3" rtl="0">
              <a:spcBef>
                <a:spcPts val="0"/>
              </a:spcBef>
              <a:buSzPct val="100000"/>
              <a:defRPr sz="4000"/>
            </a:lvl4pPr>
            <a:lvl5pPr lvl="4" rtl="0">
              <a:spcBef>
                <a:spcPts val="0"/>
              </a:spcBef>
              <a:buSzPct val="100000"/>
              <a:defRPr sz="4000"/>
            </a:lvl5pPr>
            <a:lvl6pPr lvl="5" rtl="0">
              <a:spcBef>
                <a:spcPts val="0"/>
              </a:spcBef>
              <a:buSzPct val="100000"/>
              <a:defRPr sz="4000"/>
            </a:lvl6pPr>
            <a:lvl7pPr lvl="6" rtl="0">
              <a:spcBef>
                <a:spcPts val="0"/>
              </a:spcBef>
              <a:buSzPct val="100000"/>
              <a:defRPr sz="4000"/>
            </a:lvl7pPr>
            <a:lvl8pPr lvl="7" rtl="0">
              <a:spcBef>
                <a:spcPts val="0"/>
              </a:spcBef>
              <a:buSzPct val="100000"/>
              <a:defRPr sz="4000"/>
            </a:lvl8pPr>
            <a:lvl9pPr lvl="8" rtl="0">
              <a:spcBef>
                <a:spcPts val="0"/>
              </a:spcBef>
              <a:buSzPct val="100000"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" name="Rectangle 20"/>
          <p:cNvSpPr/>
          <p:nvPr/>
        </p:nvSpPr>
        <p:spPr>
          <a:xfrm>
            <a:off x="3538071" y="6000256"/>
            <a:ext cx="5107893" cy="548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2" name="Picture 21" descr="CPS_HRConsulting_color_l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32" y="5992428"/>
            <a:ext cx="4560048" cy="50486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538071" y="6000256"/>
            <a:ext cx="5107893" cy="548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78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2.0 - PartnerforLife -Title 1 (Company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021C23B-7E71-B84F-B3F8-23432DEE8C12}"/>
              </a:ext>
            </a:extLst>
          </p:cNvPr>
          <p:cNvSpPr/>
          <p:nvPr userDrawn="1"/>
        </p:nvSpPr>
        <p:spPr>
          <a:xfrm>
            <a:off x="-49056" y="-57128"/>
            <a:ext cx="782783" cy="6915128"/>
          </a:xfrm>
          <a:prstGeom prst="rect">
            <a:avLst/>
          </a:prstGeom>
          <a:solidFill>
            <a:srgbClr val="0307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3DB0167-16BD-DC43-9452-10C0414500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424" y="-1"/>
            <a:ext cx="11513217" cy="68580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3BD4894-3286-1649-8627-E81F76BAA486}"/>
              </a:ext>
            </a:extLst>
          </p:cNvPr>
          <p:cNvSpPr/>
          <p:nvPr userDrawn="1"/>
        </p:nvSpPr>
        <p:spPr>
          <a:xfrm>
            <a:off x="716108" y="-57128"/>
            <a:ext cx="5666764" cy="691512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77000">
                <a:srgbClr val="000000">
                  <a:alpha val="88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4DAD0CE7-2558-7F4C-94FC-CADEC70C7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0373" y="0"/>
            <a:ext cx="12252331" cy="6858000"/>
          </a:xfrm>
          <a:custGeom>
            <a:avLst/>
            <a:gdLst>
              <a:gd name="connsiteX0" fmla="*/ 10685859 w 12252331"/>
              <a:gd name="connsiteY0" fmla="*/ 0 h 6915128"/>
              <a:gd name="connsiteX1" fmla="*/ 12252331 w 12252331"/>
              <a:gd name="connsiteY1" fmla="*/ 0 h 6915128"/>
              <a:gd name="connsiteX2" fmla="*/ 12252331 w 12252331"/>
              <a:gd name="connsiteY2" fmla="*/ 6915128 h 6915128"/>
              <a:gd name="connsiteX3" fmla="*/ 0 w 12252331"/>
              <a:gd name="connsiteY3" fmla="*/ 6915128 h 6915128"/>
              <a:gd name="connsiteX4" fmla="*/ 0 w 12252331"/>
              <a:gd name="connsiteY4" fmla="*/ 4468198 h 6915128"/>
              <a:gd name="connsiteX5" fmla="*/ 164219 w 12252331"/>
              <a:gd name="connsiteY5" fmla="*/ 4657779 h 6915128"/>
              <a:gd name="connsiteX6" fmla="*/ 4651771 w 12252331"/>
              <a:gd name="connsiteY6" fmla="*/ 6643982 h 6915128"/>
              <a:gd name="connsiteX7" fmla="*/ 10714243 w 12252331"/>
              <a:gd name="connsiteY7" fmla="*/ 581510 h 6915128"/>
              <a:gd name="connsiteX8" fmla="*/ 10706355 w 12252331"/>
              <a:gd name="connsiteY8" fmla="*/ 269536 h 6915128"/>
              <a:gd name="connsiteX9" fmla="*/ 10685859 w 12252331"/>
              <a:gd name="connsiteY9" fmla="*/ 0 h 691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52331" h="6915128">
                <a:moveTo>
                  <a:pt x="10685859" y="0"/>
                </a:moveTo>
                <a:lnTo>
                  <a:pt x="12252331" y="0"/>
                </a:lnTo>
                <a:lnTo>
                  <a:pt x="12252331" y="6915128"/>
                </a:lnTo>
                <a:lnTo>
                  <a:pt x="0" y="6915128"/>
                </a:lnTo>
                <a:lnTo>
                  <a:pt x="0" y="4468198"/>
                </a:lnTo>
                <a:lnTo>
                  <a:pt x="164219" y="4657779"/>
                </a:lnTo>
                <a:cubicBezTo>
                  <a:pt x="1273214" y="5877946"/>
                  <a:pt x="2873034" y="6643982"/>
                  <a:pt x="4651771" y="6643982"/>
                </a:cubicBezTo>
                <a:cubicBezTo>
                  <a:pt x="7999982" y="6643982"/>
                  <a:pt x="10714243" y="3929721"/>
                  <a:pt x="10714243" y="581510"/>
                </a:cubicBezTo>
                <a:cubicBezTo>
                  <a:pt x="10714243" y="476878"/>
                  <a:pt x="10711592" y="372866"/>
                  <a:pt x="10706355" y="269536"/>
                </a:cubicBezTo>
                <a:lnTo>
                  <a:pt x="10685859" y="0"/>
                </a:lnTo>
                <a:close/>
              </a:path>
            </a:pathLst>
          </a:cu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25F9876-EA54-6B46-8841-069B0442729B}"/>
              </a:ext>
            </a:extLst>
          </p:cNvPr>
          <p:cNvSpPr/>
          <p:nvPr userDrawn="1"/>
        </p:nvSpPr>
        <p:spPr>
          <a:xfrm>
            <a:off x="-69869" y="-93477"/>
            <a:ext cx="6639379" cy="2299891"/>
          </a:xfrm>
          <a:custGeom>
            <a:avLst/>
            <a:gdLst>
              <a:gd name="connsiteX0" fmla="*/ 0 w 6639379"/>
              <a:gd name="connsiteY0" fmla="*/ 0 h 2299891"/>
              <a:gd name="connsiteX1" fmla="*/ 6639379 w 6639379"/>
              <a:gd name="connsiteY1" fmla="*/ 0 h 2299891"/>
              <a:gd name="connsiteX2" fmla="*/ 6630900 w 6639379"/>
              <a:gd name="connsiteY2" fmla="*/ 21503 h 2299891"/>
              <a:gd name="connsiteX3" fmla="*/ 3193611 w 6639379"/>
              <a:gd name="connsiteY3" fmla="*/ 2299891 h 2299891"/>
              <a:gd name="connsiteX4" fmla="*/ 3234 w 6639379"/>
              <a:gd name="connsiteY4" fmla="*/ 503817 h 2299891"/>
              <a:gd name="connsiteX5" fmla="*/ 0 w 6639379"/>
              <a:gd name="connsiteY5" fmla="*/ 498031 h 2299891"/>
              <a:gd name="connsiteX6" fmla="*/ 0 w 6639379"/>
              <a:gd name="connsiteY6" fmla="*/ 0 h 229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9379" h="2299891">
                <a:moveTo>
                  <a:pt x="0" y="0"/>
                </a:moveTo>
                <a:lnTo>
                  <a:pt x="6639379" y="0"/>
                </a:lnTo>
                <a:lnTo>
                  <a:pt x="6630900" y="21503"/>
                </a:lnTo>
                <a:cubicBezTo>
                  <a:pt x="6064588" y="1360416"/>
                  <a:pt x="4738812" y="2299891"/>
                  <a:pt x="3193611" y="2299891"/>
                </a:cubicBezTo>
                <a:cubicBezTo>
                  <a:pt x="1841560" y="2299891"/>
                  <a:pt x="657507" y="1580606"/>
                  <a:pt x="3234" y="503817"/>
                </a:cubicBezTo>
                <a:lnTo>
                  <a:pt x="0" y="49803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57FEA5-33A0-BF4C-81CE-C73C1D81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0703" y="419694"/>
            <a:ext cx="1989437" cy="452731"/>
            <a:chOff x="869522" y="1247409"/>
            <a:chExt cx="1989437" cy="452731"/>
          </a:xfrm>
          <a:solidFill>
            <a:schemeClr val="accent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C694AA2-2BE0-744F-B59C-2E8B73B7E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524565" y="1247409"/>
              <a:ext cx="292439" cy="452731"/>
            </a:xfrm>
            <a:custGeom>
              <a:avLst/>
              <a:gdLst>
                <a:gd name="connsiteX0" fmla="*/ 241072 w 292439"/>
                <a:gd name="connsiteY0" fmla="*/ 452214 h 452731"/>
                <a:gd name="connsiteX1" fmla="*/ 204992 w 292439"/>
                <a:gd name="connsiteY1" fmla="*/ 436879 h 452731"/>
                <a:gd name="connsiteX2" fmla="*/ -855 w 292439"/>
                <a:gd name="connsiteY2" fmla="*/ 225995 h 452731"/>
                <a:gd name="connsiteX3" fmla="*/ 204991 w 292439"/>
                <a:gd name="connsiteY3" fmla="*/ 14731 h 452731"/>
                <a:gd name="connsiteX4" fmla="*/ 276297 w 292439"/>
                <a:gd name="connsiteY4" fmla="*/ 13873 h 452731"/>
                <a:gd name="connsiteX5" fmla="*/ 277152 w 292439"/>
                <a:gd name="connsiteY5" fmla="*/ 85406 h 452731"/>
                <a:gd name="connsiteX6" fmla="*/ 140522 w 292439"/>
                <a:gd name="connsiteY6" fmla="*/ 225995 h 452731"/>
                <a:gd name="connsiteX7" fmla="*/ 277057 w 292439"/>
                <a:gd name="connsiteY7" fmla="*/ 366204 h 452731"/>
                <a:gd name="connsiteX8" fmla="*/ 291584 w 292439"/>
                <a:gd name="connsiteY8" fmla="*/ 401922 h 452731"/>
                <a:gd name="connsiteX9" fmla="*/ 241262 w 292439"/>
                <a:gd name="connsiteY9" fmla="*/ 452215 h 452731"/>
                <a:gd name="connsiteX10" fmla="*/ 241072 w 292439"/>
                <a:gd name="connsiteY10" fmla="*/ 452215 h 45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439" h="452731">
                  <a:moveTo>
                    <a:pt x="241072" y="452214"/>
                  </a:moveTo>
                  <a:cubicBezTo>
                    <a:pt x="227454" y="452302"/>
                    <a:pt x="214401" y="446755"/>
                    <a:pt x="204992" y="436879"/>
                  </a:cubicBezTo>
                  <a:lnTo>
                    <a:pt x="-855" y="225995"/>
                  </a:lnTo>
                  <a:lnTo>
                    <a:pt x="204991" y="14731"/>
                  </a:lnTo>
                  <a:cubicBezTo>
                    <a:pt x="224446" y="-5259"/>
                    <a:pt x="256370" y="-5643"/>
                    <a:pt x="276297" y="13873"/>
                  </a:cubicBezTo>
                  <a:cubicBezTo>
                    <a:pt x="296224" y="33390"/>
                    <a:pt x="296606" y="65416"/>
                    <a:pt x="277152" y="85406"/>
                  </a:cubicBezTo>
                  <a:lnTo>
                    <a:pt x="140522" y="225995"/>
                  </a:lnTo>
                  <a:lnTo>
                    <a:pt x="277057" y="366204"/>
                  </a:lnTo>
                  <a:cubicBezTo>
                    <a:pt x="286386" y="375734"/>
                    <a:pt x="291605" y="388564"/>
                    <a:pt x="291584" y="401922"/>
                  </a:cubicBezTo>
                  <a:cubicBezTo>
                    <a:pt x="291532" y="429750"/>
                    <a:pt x="269003" y="452267"/>
                    <a:pt x="241262" y="452215"/>
                  </a:cubicBezTo>
                  <a:cubicBezTo>
                    <a:pt x="241199" y="452215"/>
                    <a:pt x="241136" y="452215"/>
                    <a:pt x="241072" y="452215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3889195-78FF-A34E-9F60-EE76D5A76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15945" y="1249710"/>
              <a:ext cx="101119" cy="450430"/>
            </a:xfrm>
            <a:custGeom>
              <a:avLst/>
              <a:gdLst>
                <a:gd name="connsiteX0" fmla="*/ 49752 w 101119"/>
                <a:gd name="connsiteY0" fmla="*/ 449914 h 450430"/>
                <a:gd name="connsiteX1" fmla="*/ -855 w 101119"/>
                <a:gd name="connsiteY1" fmla="*/ 399241 h 450430"/>
                <a:gd name="connsiteX2" fmla="*/ -855 w 101119"/>
                <a:gd name="connsiteY2" fmla="*/ 48054 h 450430"/>
                <a:gd name="connsiteX3" fmla="*/ 51896 w 101119"/>
                <a:gd name="connsiteY3" fmla="*/ -468 h 450430"/>
                <a:gd name="connsiteX4" fmla="*/ 100264 w 101119"/>
                <a:gd name="connsiteY4" fmla="*/ 48054 h 450430"/>
                <a:gd name="connsiteX5" fmla="*/ 100264 w 101119"/>
                <a:gd name="connsiteY5" fmla="*/ 399241 h 450430"/>
                <a:gd name="connsiteX6" fmla="*/ 50133 w 101119"/>
                <a:gd name="connsiteY6" fmla="*/ 449914 h 450430"/>
                <a:gd name="connsiteX7" fmla="*/ 49752 w 101119"/>
                <a:gd name="connsiteY7" fmla="*/ 449914 h 45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119" h="450430">
                  <a:moveTo>
                    <a:pt x="49752" y="449914"/>
                  </a:moveTo>
                  <a:cubicBezTo>
                    <a:pt x="21840" y="449914"/>
                    <a:pt x="-802" y="427242"/>
                    <a:pt x="-855" y="399241"/>
                  </a:cubicBezTo>
                  <a:lnTo>
                    <a:pt x="-855" y="48054"/>
                  </a:lnTo>
                  <a:cubicBezTo>
                    <a:pt x="355" y="20042"/>
                    <a:pt x="23972" y="-1682"/>
                    <a:pt x="51896" y="-468"/>
                  </a:cubicBezTo>
                  <a:cubicBezTo>
                    <a:pt x="78123" y="673"/>
                    <a:pt x="99127" y="21743"/>
                    <a:pt x="100264" y="48054"/>
                  </a:cubicBezTo>
                  <a:lnTo>
                    <a:pt x="100264" y="399241"/>
                  </a:lnTo>
                  <a:cubicBezTo>
                    <a:pt x="100369" y="427121"/>
                    <a:pt x="77925" y="449809"/>
                    <a:pt x="50133" y="449914"/>
                  </a:cubicBezTo>
                  <a:cubicBezTo>
                    <a:pt x="50006" y="449915"/>
                    <a:pt x="49879" y="449915"/>
                    <a:pt x="49752" y="449914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0102B8E-1CAA-3B40-B653-16D427AF2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69130" y="1247604"/>
              <a:ext cx="412072" cy="452368"/>
            </a:xfrm>
            <a:custGeom>
              <a:avLst/>
              <a:gdLst>
                <a:gd name="connsiteX0" fmla="*/ 229963 w 412072"/>
                <a:gd name="connsiteY0" fmla="*/ 451829 h 452368"/>
                <a:gd name="connsiteX1" fmla="*/ -855 w 412072"/>
                <a:gd name="connsiteY1" fmla="*/ 225801 h 452368"/>
                <a:gd name="connsiteX2" fmla="*/ 229963 w 412072"/>
                <a:gd name="connsiteY2" fmla="*/ -513 h 452368"/>
                <a:gd name="connsiteX3" fmla="*/ 350451 w 412072"/>
                <a:gd name="connsiteY3" fmla="*/ 31395 h 452368"/>
                <a:gd name="connsiteX4" fmla="*/ 367626 w 412072"/>
                <a:gd name="connsiteY4" fmla="*/ 101233 h 452368"/>
                <a:gd name="connsiteX5" fmla="*/ 324910 w 412072"/>
                <a:gd name="connsiteY5" fmla="*/ 125788 h 452368"/>
                <a:gd name="connsiteX6" fmla="*/ 298800 w 412072"/>
                <a:gd name="connsiteY6" fmla="*/ 118549 h 452368"/>
                <a:gd name="connsiteX7" fmla="*/ 231102 w 412072"/>
                <a:gd name="connsiteY7" fmla="*/ 99499 h 452368"/>
                <a:gd name="connsiteX8" fmla="*/ 102732 w 412072"/>
                <a:gd name="connsiteY8" fmla="*/ 225896 h 452368"/>
                <a:gd name="connsiteX9" fmla="*/ 231102 w 412072"/>
                <a:gd name="connsiteY9" fmla="*/ 352007 h 452368"/>
                <a:gd name="connsiteX10" fmla="*/ 310098 w 412072"/>
                <a:gd name="connsiteY10" fmla="*/ 328195 h 452368"/>
                <a:gd name="connsiteX11" fmla="*/ 310098 w 412072"/>
                <a:gd name="connsiteY11" fmla="*/ 281903 h 452368"/>
                <a:gd name="connsiteX12" fmla="*/ 276297 w 412072"/>
                <a:gd name="connsiteY12" fmla="*/ 281903 h 452368"/>
                <a:gd name="connsiteX13" fmla="*/ 227929 w 412072"/>
                <a:gd name="connsiteY13" fmla="*/ 228984 h 452368"/>
                <a:gd name="connsiteX14" fmla="*/ 276297 w 412072"/>
                <a:gd name="connsiteY14" fmla="*/ 180462 h 452368"/>
                <a:gd name="connsiteX15" fmla="*/ 360610 w 412072"/>
                <a:gd name="connsiteY15" fmla="*/ 180462 h 452368"/>
                <a:gd name="connsiteX16" fmla="*/ 411217 w 412072"/>
                <a:gd name="connsiteY16" fmla="*/ 231230 h 452368"/>
                <a:gd name="connsiteX17" fmla="*/ 411217 w 412072"/>
                <a:gd name="connsiteY17" fmla="*/ 347911 h 452368"/>
                <a:gd name="connsiteX18" fmla="*/ 394411 w 412072"/>
                <a:gd name="connsiteY18" fmla="*/ 388202 h 452368"/>
                <a:gd name="connsiteX19" fmla="*/ 229962 w 412072"/>
                <a:gd name="connsiteY19" fmla="*/ 451829 h 45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2072" h="452368">
                  <a:moveTo>
                    <a:pt x="229963" y="451829"/>
                  </a:moveTo>
                  <a:cubicBezTo>
                    <a:pt x="99410" y="451829"/>
                    <a:pt x="-855" y="363437"/>
                    <a:pt x="-855" y="225801"/>
                  </a:cubicBezTo>
                  <a:cubicBezTo>
                    <a:pt x="-855" y="101976"/>
                    <a:pt x="85357" y="-513"/>
                    <a:pt x="229963" y="-513"/>
                  </a:cubicBezTo>
                  <a:cubicBezTo>
                    <a:pt x="272229" y="-731"/>
                    <a:pt x="313799" y="10278"/>
                    <a:pt x="350451" y="31395"/>
                  </a:cubicBezTo>
                  <a:cubicBezTo>
                    <a:pt x="374418" y="45923"/>
                    <a:pt x="382108" y="77190"/>
                    <a:pt x="367626" y="101233"/>
                  </a:cubicBezTo>
                  <a:cubicBezTo>
                    <a:pt x="358570" y="116269"/>
                    <a:pt x="342420" y="125552"/>
                    <a:pt x="324910" y="125788"/>
                  </a:cubicBezTo>
                  <a:cubicBezTo>
                    <a:pt x="315732" y="125655"/>
                    <a:pt x="306742" y="123163"/>
                    <a:pt x="298800" y="118549"/>
                  </a:cubicBezTo>
                  <a:cubicBezTo>
                    <a:pt x="278219" y="106519"/>
                    <a:pt x="254916" y="99962"/>
                    <a:pt x="231102" y="99499"/>
                  </a:cubicBezTo>
                  <a:cubicBezTo>
                    <a:pt x="151631" y="99499"/>
                    <a:pt x="102732" y="153887"/>
                    <a:pt x="102732" y="225896"/>
                  </a:cubicBezTo>
                  <a:cubicBezTo>
                    <a:pt x="102732" y="302096"/>
                    <a:pt x="156758" y="352007"/>
                    <a:pt x="231102" y="352007"/>
                  </a:cubicBezTo>
                  <a:cubicBezTo>
                    <a:pt x="259112" y="351481"/>
                    <a:pt x="286439" y="343244"/>
                    <a:pt x="310098" y="328195"/>
                  </a:cubicBezTo>
                  <a:lnTo>
                    <a:pt x="310098" y="281903"/>
                  </a:lnTo>
                  <a:lnTo>
                    <a:pt x="276297" y="281903"/>
                  </a:lnTo>
                  <a:cubicBezTo>
                    <a:pt x="248374" y="280689"/>
                    <a:pt x="226718" y="256997"/>
                    <a:pt x="227929" y="228984"/>
                  </a:cubicBezTo>
                  <a:cubicBezTo>
                    <a:pt x="229066" y="202673"/>
                    <a:pt x="250069" y="181603"/>
                    <a:pt x="276297" y="180462"/>
                  </a:cubicBezTo>
                  <a:lnTo>
                    <a:pt x="360610" y="180462"/>
                  </a:lnTo>
                  <a:cubicBezTo>
                    <a:pt x="388516" y="180566"/>
                    <a:pt x="411113" y="203235"/>
                    <a:pt x="411217" y="231230"/>
                  </a:cubicBezTo>
                  <a:lnTo>
                    <a:pt x="411217" y="347911"/>
                  </a:lnTo>
                  <a:cubicBezTo>
                    <a:pt x="411153" y="363044"/>
                    <a:pt x="405110" y="377533"/>
                    <a:pt x="394411" y="388202"/>
                  </a:cubicBezTo>
                  <a:cubicBezTo>
                    <a:pt x="349819" y="429883"/>
                    <a:pt x="290905" y="452678"/>
                    <a:pt x="229962" y="451829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DDF5ED2-ABB7-4240-B594-4BB0FC70C88F}"/>
                </a:ext>
              </a:extLst>
            </p:cNvPr>
            <p:cNvSpPr/>
            <p:nvPr/>
          </p:nvSpPr>
          <p:spPr>
            <a:xfrm>
              <a:off x="869522" y="1247703"/>
              <a:ext cx="106721" cy="107061"/>
            </a:xfrm>
            <a:custGeom>
              <a:avLst/>
              <a:gdLst>
                <a:gd name="connsiteX0" fmla="*/ 106721 w 106721"/>
                <a:gd name="connsiteY0" fmla="*/ 53531 h 107061"/>
                <a:gd name="connsiteX1" fmla="*/ 53361 w 106721"/>
                <a:gd name="connsiteY1" fmla="*/ 107061 h 107061"/>
                <a:gd name="connsiteX2" fmla="*/ 0 w 106721"/>
                <a:gd name="connsiteY2" fmla="*/ 53531 h 107061"/>
                <a:gd name="connsiteX3" fmla="*/ 53361 w 106721"/>
                <a:gd name="connsiteY3" fmla="*/ 0 h 107061"/>
                <a:gd name="connsiteX4" fmla="*/ 106721 w 106721"/>
                <a:gd name="connsiteY4" fmla="*/ 53531 h 10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721" h="107061">
                  <a:moveTo>
                    <a:pt x="106721" y="53531"/>
                  </a:moveTo>
                  <a:cubicBezTo>
                    <a:pt x="106721" y="83095"/>
                    <a:pt x="82831" y="107061"/>
                    <a:pt x="53361" y="107061"/>
                  </a:cubicBezTo>
                  <a:cubicBezTo>
                    <a:pt x="23890" y="107061"/>
                    <a:pt x="0" y="83095"/>
                    <a:pt x="0" y="53531"/>
                  </a:cubicBezTo>
                  <a:cubicBezTo>
                    <a:pt x="0" y="23966"/>
                    <a:pt x="23890" y="0"/>
                    <a:pt x="53361" y="0"/>
                  </a:cubicBezTo>
                  <a:cubicBezTo>
                    <a:pt x="82831" y="0"/>
                    <a:pt x="106721" y="23966"/>
                    <a:pt x="106721" y="53531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CF8A64B-A938-574B-8FCE-C1F9B02DA05C}"/>
                </a:ext>
              </a:extLst>
            </p:cNvPr>
            <p:cNvSpPr/>
            <p:nvPr/>
          </p:nvSpPr>
          <p:spPr>
            <a:xfrm>
              <a:off x="1196141" y="1247703"/>
              <a:ext cx="106721" cy="107061"/>
            </a:xfrm>
            <a:custGeom>
              <a:avLst/>
              <a:gdLst>
                <a:gd name="connsiteX0" fmla="*/ 106721 w 106721"/>
                <a:gd name="connsiteY0" fmla="*/ 53531 h 107061"/>
                <a:gd name="connsiteX1" fmla="*/ 53361 w 106721"/>
                <a:gd name="connsiteY1" fmla="*/ 107061 h 107061"/>
                <a:gd name="connsiteX2" fmla="*/ 0 w 106721"/>
                <a:gd name="connsiteY2" fmla="*/ 53531 h 107061"/>
                <a:gd name="connsiteX3" fmla="*/ 53361 w 106721"/>
                <a:gd name="connsiteY3" fmla="*/ 0 h 107061"/>
                <a:gd name="connsiteX4" fmla="*/ 106721 w 106721"/>
                <a:gd name="connsiteY4" fmla="*/ 53531 h 10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721" h="107061">
                  <a:moveTo>
                    <a:pt x="106721" y="53531"/>
                  </a:moveTo>
                  <a:cubicBezTo>
                    <a:pt x="106721" y="83095"/>
                    <a:pt x="82831" y="107061"/>
                    <a:pt x="53361" y="107061"/>
                  </a:cubicBezTo>
                  <a:cubicBezTo>
                    <a:pt x="23890" y="107061"/>
                    <a:pt x="0" y="83095"/>
                    <a:pt x="0" y="53531"/>
                  </a:cubicBezTo>
                  <a:cubicBezTo>
                    <a:pt x="0" y="23966"/>
                    <a:pt x="23890" y="0"/>
                    <a:pt x="53361" y="0"/>
                  </a:cubicBezTo>
                  <a:cubicBezTo>
                    <a:pt x="82831" y="0"/>
                    <a:pt x="106721" y="23966"/>
                    <a:pt x="106721" y="53531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CB5BAB0-3068-C443-A34A-8BFF22DF2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2275" y="1402681"/>
              <a:ext cx="427739" cy="297458"/>
            </a:xfrm>
            <a:custGeom>
              <a:avLst/>
              <a:gdLst>
                <a:gd name="connsiteX0" fmla="*/ 213062 w 427739"/>
                <a:gd name="connsiteY0" fmla="*/ 296942 h 297458"/>
                <a:gd name="connsiteX1" fmla="*/ -855 w 427739"/>
                <a:gd name="connsiteY1" fmla="*/ 82439 h 297458"/>
                <a:gd name="connsiteX2" fmla="*/ -855 w 427739"/>
                <a:gd name="connsiteY2" fmla="*/ 48054 h 297458"/>
                <a:gd name="connsiteX3" fmla="*/ 51896 w 427739"/>
                <a:gd name="connsiteY3" fmla="*/ -468 h 297458"/>
                <a:gd name="connsiteX4" fmla="*/ 100264 w 427739"/>
                <a:gd name="connsiteY4" fmla="*/ 48054 h 297458"/>
                <a:gd name="connsiteX5" fmla="*/ 100264 w 427739"/>
                <a:gd name="connsiteY5" fmla="*/ 83678 h 297458"/>
                <a:gd name="connsiteX6" fmla="*/ 213062 w 427739"/>
                <a:gd name="connsiteY6" fmla="*/ 196835 h 297458"/>
                <a:gd name="connsiteX7" fmla="*/ 325765 w 427739"/>
                <a:gd name="connsiteY7" fmla="*/ 83678 h 297458"/>
                <a:gd name="connsiteX8" fmla="*/ 325765 w 427739"/>
                <a:gd name="connsiteY8" fmla="*/ 48054 h 297458"/>
                <a:gd name="connsiteX9" fmla="*/ 378516 w 427739"/>
                <a:gd name="connsiteY9" fmla="*/ -468 h 297458"/>
                <a:gd name="connsiteX10" fmla="*/ 426884 w 427739"/>
                <a:gd name="connsiteY10" fmla="*/ 48054 h 297458"/>
                <a:gd name="connsiteX11" fmla="*/ 426884 w 427739"/>
                <a:gd name="connsiteY11" fmla="*/ 82439 h 297458"/>
                <a:gd name="connsiteX12" fmla="*/ 213062 w 427739"/>
                <a:gd name="connsiteY12" fmla="*/ 296942 h 29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739" h="297458">
                  <a:moveTo>
                    <a:pt x="213062" y="296942"/>
                  </a:moveTo>
                  <a:cubicBezTo>
                    <a:pt x="95021" y="296785"/>
                    <a:pt x="-646" y="200856"/>
                    <a:pt x="-855" y="82439"/>
                  </a:cubicBezTo>
                  <a:lnTo>
                    <a:pt x="-855" y="48054"/>
                  </a:lnTo>
                  <a:cubicBezTo>
                    <a:pt x="355" y="20042"/>
                    <a:pt x="23972" y="-1682"/>
                    <a:pt x="51896" y="-468"/>
                  </a:cubicBezTo>
                  <a:cubicBezTo>
                    <a:pt x="78123" y="673"/>
                    <a:pt x="99127" y="21743"/>
                    <a:pt x="100264" y="48054"/>
                  </a:cubicBezTo>
                  <a:lnTo>
                    <a:pt x="100264" y="83678"/>
                  </a:lnTo>
                  <a:cubicBezTo>
                    <a:pt x="100264" y="146067"/>
                    <a:pt x="137199" y="196835"/>
                    <a:pt x="213062" y="196835"/>
                  </a:cubicBezTo>
                  <a:cubicBezTo>
                    <a:pt x="284178" y="196835"/>
                    <a:pt x="325765" y="146067"/>
                    <a:pt x="325765" y="83678"/>
                  </a:cubicBezTo>
                  <a:lnTo>
                    <a:pt x="325765" y="48054"/>
                  </a:lnTo>
                  <a:cubicBezTo>
                    <a:pt x="326976" y="20042"/>
                    <a:pt x="350592" y="-1682"/>
                    <a:pt x="378516" y="-468"/>
                  </a:cubicBezTo>
                  <a:cubicBezTo>
                    <a:pt x="404743" y="673"/>
                    <a:pt x="425747" y="21743"/>
                    <a:pt x="426884" y="48054"/>
                  </a:cubicBezTo>
                  <a:lnTo>
                    <a:pt x="426884" y="82439"/>
                  </a:lnTo>
                  <a:cubicBezTo>
                    <a:pt x="426675" y="200819"/>
                    <a:pt x="331066" y="296733"/>
                    <a:pt x="213062" y="296942"/>
                  </a:cubicBezTo>
                  <a:close/>
                </a:path>
              </a:pathLst>
            </a:custGeom>
            <a:solidFill>
              <a:schemeClr val="tx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A86DEFD-E483-FA4A-AE1A-D639D96A711E}"/>
                </a:ext>
              </a:extLst>
            </p:cNvPr>
            <p:cNvSpPr/>
            <p:nvPr/>
          </p:nvSpPr>
          <p:spPr>
            <a:xfrm>
              <a:off x="2616463" y="1352097"/>
              <a:ext cx="242496" cy="242982"/>
            </a:xfrm>
            <a:custGeom>
              <a:avLst/>
              <a:gdLst>
                <a:gd name="connsiteX0" fmla="*/ 223886 w 242496"/>
                <a:gd name="connsiteY0" fmla="*/ 98925 h 242982"/>
                <a:gd name="connsiteX1" fmla="*/ 142706 w 242496"/>
                <a:gd name="connsiteY1" fmla="*/ 98925 h 242982"/>
                <a:gd name="connsiteX2" fmla="*/ 142706 w 242496"/>
                <a:gd name="connsiteY2" fmla="*/ 17486 h 242982"/>
                <a:gd name="connsiteX3" fmla="*/ 124760 w 242496"/>
                <a:gd name="connsiteY3" fmla="*/ -516 h 242982"/>
                <a:gd name="connsiteX4" fmla="*/ 116405 w 242496"/>
                <a:gd name="connsiteY4" fmla="*/ -516 h 242982"/>
                <a:gd name="connsiteX5" fmla="*/ 98460 w 242496"/>
                <a:gd name="connsiteY5" fmla="*/ 17486 h 242982"/>
                <a:gd name="connsiteX6" fmla="*/ 98460 w 242496"/>
                <a:gd name="connsiteY6" fmla="*/ 98925 h 242982"/>
                <a:gd name="connsiteX7" fmla="*/ 17090 w 242496"/>
                <a:gd name="connsiteY7" fmla="*/ 98925 h 242982"/>
                <a:gd name="connsiteX8" fmla="*/ -855 w 242496"/>
                <a:gd name="connsiteY8" fmla="*/ 117022 h 242982"/>
                <a:gd name="connsiteX9" fmla="*/ -855 w 242496"/>
                <a:gd name="connsiteY9" fmla="*/ 125308 h 242982"/>
                <a:gd name="connsiteX10" fmla="*/ 17090 w 242496"/>
                <a:gd name="connsiteY10" fmla="*/ 143311 h 242982"/>
                <a:gd name="connsiteX11" fmla="*/ 98271 w 242496"/>
                <a:gd name="connsiteY11" fmla="*/ 143311 h 242982"/>
                <a:gd name="connsiteX12" fmla="*/ 98271 w 242496"/>
                <a:gd name="connsiteY12" fmla="*/ 224369 h 242982"/>
                <a:gd name="connsiteX13" fmla="*/ 116216 w 242496"/>
                <a:gd name="connsiteY13" fmla="*/ 242466 h 242982"/>
                <a:gd name="connsiteX14" fmla="*/ 124570 w 242496"/>
                <a:gd name="connsiteY14" fmla="*/ 242466 h 242982"/>
                <a:gd name="connsiteX15" fmla="*/ 142516 w 242496"/>
                <a:gd name="connsiteY15" fmla="*/ 224465 h 242982"/>
                <a:gd name="connsiteX16" fmla="*/ 142516 w 242496"/>
                <a:gd name="connsiteY16" fmla="*/ 224369 h 242982"/>
                <a:gd name="connsiteX17" fmla="*/ 142516 w 242496"/>
                <a:gd name="connsiteY17" fmla="*/ 142930 h 242982"/>
                <a:gd name="connsiteX18" fmla="*/ 223696 w 242496"/>
                <a:gd name="connsiteY18" fmla="*/ 142930 h 242982"/>
                <a:gd name="connsiteX19" fmla="*/ 241641 w 242496"/>
                <a:gd name="connsiteY19" fmla="*/ 125119 h 242982"/>
                <a:gd name="connsiteX20" fmla="*/ 241641 w 242496"/>
                <a:gd name="connsiteY20" fmla="*/ 124928 h 242982"/>
                <a:gd name="connsiteX21" fmla="*/ 241641 w 242496"/>
                <a:gd name="connsiteY21" fmla="*/ 116641 h 242982"/>
                <a:gd name="connsiteX22" fmla="*/ 223886 w 242496"/>
                <a:gd name="connsiteY22" fmla="*/ 98925 h 24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2496" h="242982">
                  <a:moveTo>
                    <a:pt x="223886" y="98925"/>
                  </a:moveTo>
                  <a:lnTo>
                    <a:pt x="142706" y="98925"/>
                  </a:lnTo>
                  <a:lnTo>
                    <a:pt x="142706" y="17486"/>
                  </a:lnTo>
                  <a:cubicBezTo>
                    <a:pt x="142706" y="7544"/>
                    <a:pt x="134671" y="-516"/>
                    <a:pt x="124760" y="-516"/>
                  </a:cubicBezTo>
                  <a:lnTo>
                    <a:pt x="116405" y="-516"/>
                  </a:lnTo>
                  <a:cubicBezTo>
                    <a:pt x="106494" y="-516"/>
                    <a:pt x="98460" y="7544"/>
                    <a:pt x="98460" y="17486"/>
                  </a:cubicBezTo>
                  <a:lnTo>
                    <a:pt x="98460" y="98925"/>
                  </a:lnTo>
                  <a:lnTo>
                    <a:pt x="17090" y="98925"/>
                  </a:lnTo>
                  <a:cubicBezTo>
                    <a:pt x="7164" y="98977"/>
                    <a:pt x="-855" y="107064"/>
                    <a:pt x="-855" y="117022"/>
                  </a:cubicBezTo>
                  <a:lnTo>
                    <a:pt x="-855" y="125308"/>
                  </a:lnTo>
                  <a:cubicBezTo>
                    <a:pt x="-855" y="135251"/>
                    <a:pt x="7179" y="143311"/>
                    <a:pt x="17090" y="143311"/>
                  </a:cubicBezTo>
                  <a:lnTo>
                    <a:pt x="98271" y="143311"/>
                  </a:lnTo>
                  <a:lnTo>
                    <a:pt x="98271" y="224369"/>
                  </a:lnTo>
                  <a:cubicBezTo>
                    <a:pt x="98271" y="234327"/>
                    <a:pt x="106290" y="242414"/>
                    <a:pt x="116216" y="242466"/>
                  </a:cubicBezTo>
                  <a:lnTo>
                    <a:pt x="124570" y="242466"/>
                  </a:lnTo>
                  <a:cubicBezTo>
                    <a:pt x="134481" y="242466"/>
                    <a:pt x="142516" y="234407"/>
                    <a:pt x="142516" y="224465"/>
                  </a:cubicBezTo>
                  <a:cubicBezTo>
                    <a:pt x="142516" y="224433"/>
                    <a:pt x="142516" y="224401"/>
                    <a:pt x="142516" y="224369"/>
                  </a:cubicBezTo>
                  <a:lnTo>
                    <a:pt x="142516" y="142930"/>
                  </a:lnTo>
                  <a:lnTo>
                    <a:pt x="223696" y="142930"/>
                  </a:lnTo>
                  <a:cubicBezTo>
                    <a:pt x="233555" y="142983"/>
                    <a:pt x="241589" y="135008"/>
                    <a:pt x="241641" y="125119"/>
                  </a:cubicBezTo>
                  <a:cubicBezTo>
                    <a:pt x="241641" y="125055"/>
                    <a:pt x="241641" y="124992"/>
                    <a:pt x="241641" y="124928"/>
                  </a:cubicBezTo>
                  <a:lnTo>
                    <a:pt x="241641" y="116641"/>
                  </a:lnTo>
                  <a:cubicBezTo>
                    <a:pt x="241487" y="106884"/>
                    <a:pt x="233613" y="99026"/>
                    <a:pt x="223886" y="98925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D24B492-B404-FA48-B366-B4BD0684E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35029" y="245222"/>
            <a:ext cx="2723649" cy="98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add logo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74CED8A-BAF5-AB4C-BA06-5D9352FC7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30325" y="1675366"/>
            <a:ext cx="242850" cy="2428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resenter's Name" descr="Presenter's Name">
            <a:extLst>
              <a:ext uri="{FF2B5EF4-FFF2-40B4-BE49-F238E27FC236}">
                <a16:creationId xmlns:a16="http://schemas.microsoft.com/office/drawing/2014/main" id="{3E86B4B5-A60C-8242-B957-DAE1FE12A0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7907" y="5371302"/>
            <a:ext cx="4874803" cy="5325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39" name="Date" descr="Date">
            <a:extLst>
              <a:ext uri="{FF2B5EF4-FFF2-40B4-BE49-F238E27FC236}">
                <a16:creationId xmlns:a16="http://schemas.microsoft.com/office/drawing/2014/main" id="{F45C0FB2-7590-8F43-B75B-618FAB02A4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7907" y="4848315"/>
            <a:ext cx="4874803" cy="320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0" name="Presentation Title" descr="Presentation Title">
            <a:extLst>
              <a:ext uri="{FF2B5EF4-FFF2-40B4-BE49-F238E27FC236}">
                <a16:creationId xmlns:a16="http://schemas.microsoft.com/office/drawing/2014/main" id="{38AF5F15-CAC2-AF47-A2E9-C23250B793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7907" y="2948157"/>
            <a:ext cx="4874803" cy="17522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50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1" name="Company Name" descr="Date">
            <a:extLst>
              <a:ext uri="{FF2B5EF4-FFF2-40B4-BE49-F238E27FC236}">
                <a16:creationId xmlns:a16="http://schemas.microsoft.com/office/drawing/2014/main" id="{E8538EC9-B9FD-654E-BB8D-5BA11223FAF4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47906" y="2467459"/>
            <a:ext cx="4874803" cy="320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21490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2.0 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 descr="A picture containing person, indoor, child&#10;&#10;Description automatically generated">
            <a:extLst>
              <a:ext uri="{FF2B5EF4-FFF2-40B4-BE49-F238E27FC236}">
                <a16:creationId xmlns:a16="http://schemas.microsoft.com/office/drawing/2014/main" id="{E865FA16-B285-CC43-AA57-C4F225DC9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9A981B23-0A7F-6F4D-AD09-0382B2557D91}"/>
              </a:ext>
            </a:extLst>
          </p:cNvPr>
          <p:cNvSpPr/>
          <p:nvPr userDrawn="1"/>
        </p:nvSpPr>
        <p:spPr>
          <a:xfrm>
            <a:off x="7624543" y="0"/>
            <a:ext cx="4567457" cy="6858000"/>
          </a:xfrm>
          <a:custGeom>
            <a:avLst/>
            <a:gdLst>
              <a:gd name="connsiteX0" fmla="*/ 683755 w 4567457"/>
              <a:gd name="connsiteY0" fmla="*/ 0 h 6858000"/>
              <a:gd name="connsiteX1" fmla="*/ 3734337 w 4567457"/>
              <a:gd name="connsiteY1" fmla="*/ 0 h 6858000"/>
              <a:gd name="connsiteX2" fmla="*/ 4567457 w 4567457"/>
              <a:gd name="connsiteY2" fmla="*/ 0 h 6858000"/>
              <a:gd name="connsiteX3" fmla="*/ 4567457 w 4567457"/>
              <a:gd name="connsiteY3" fmla="*/ 6858000 h 6858000"/>
              <a:gd name="connsiteX4" fmla="*/ 3734337 w 4567457"/>
              <a:gd name="connsiteY4" fmla="*/ 6858000 h 6858000"/>
              <a:gd name="connsiteX5" fmla="*/ 0 w 4567457"/>
              <a:gd name="connsiteY5" fmla="*/ 6858000 h 6858000"/>
              <a:gd name="connsiteX6" fmla="*/ 169552 w 4567457"/>
              <a:gd name="connsiteY6" fmla="*/ 6670204 h 6858000"/>
              <a:gd name="connsiteX7" fmla="*/ 1149237 w 4567457"/>
              <a:gd name="connsiteY7" fmla="*/ 1105841 h 6858000"/>
              <a:gd name="connsiteX8" fmla="*/ 835517 w 4567457"/>
              <a:gd name="connsiteY8" fmla="*/ 283125 h 6858000"/>
              <a:gd name="connsiteX9" fmla="*/ 717039 w 4567457"/>
              <a:gd name="connsiteY9" fmla="*/ 469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67457" h="6858000">
                <a:moveTo>
                  <a:pt x="683755" y="0"/>
                </a:moveTo>
                <a:lnTo>
                  <a:pt x="3734337" y="0"/>
                </a:lnTo>
                <a:lnTo>
                  <a:pt x="4567457" y="0"/>
                </a:lnTo>
                <a:lnTo>
                  <a:pt x="4567457" y="6858000"/>
                </a:lnTo>
                <a:lnTo>
                  <a:pt x="3734337" y="6858000"/>
                </a:lnTo>
                <a:lnTo>
                  <a:pt x="0" y="6858000"/>
                </a:lnTo>
                <a:lnTo>
                  <a:pt x="169552" y="6670204"/>
                </a:lnTo>
                <a:cubicBezTo>
                  <a:pt x="1447860" y="5183410"/>
                  <a:pt x="1893361" y="3064241"/>
                  <a:pt x="1149237" y="1105841"/>
                </a:cubicBezTo>
                <a:lnTo>
                  <a:pt x="835517" y="283125"/>
                </a:lnTo>
                <a:cubicBezTo>
                  <a:pt x="803434" y="198990"/>
                  <a:pt x="763565" y="120102"/>
                  <a:pt x="717039" y="46968"/>
                </a:cubicBez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62C22E2-D7C4-6346-BBFA-DE99BBF3746F}"/>
              </a:ext>
            </a:extLst>
          </p:cNvPr>
          <p:cNvSpPr/>
          <p:nvPr userDrawn="1"/>
        </p:nvSpPr>
        <p:spPr>
          <a:xfrm>
            <a:off x="0" y="0"/>
            <a:ext cx="6561223" cy="6069622"/>
          </a:xfrm>
          <a:custGeom>
            <a:avLst/>
            <a:gdLst>
              <a:gd name="connsiteX0" fmla="*/ 0 w 6561223"/>
              <a:gd name="connsiteY0" fmla="*/ 0 h 6069622"/>
              <a:gd name="connsiteX1" fmla="*/ 6169476 w 6561223"/>
              <a:gd name="connsiteY1" fmla="*/ 0 h 6069622"/>
              <a:gd name="connsiteX2" fmla="*/ 6103073 w 6561223"/>
              <a:gd name="connsiteY2" fmla="*/ 104651 h 6069622"/>
              <a:gd name="connsiteX3" fmla="*/ 6017197 w 6561223"/>
              <a:gd name="connsiteY3" fmla="*/ 1214645 h 6069622"/>
              <a:gd name="connsiteX4" fmla="*/ 6342155 w 6561223"/>
              <a:gd name="connsiteY4" fmla="*/ 2066828 h 6069622"/>
              <a:gd name="connsiteX5" fmla="*/ 4654556 w 6561223"/>
              <a:gd name="connsiteY5" fmla="*/ 5825893 h 6069622"/>
              <a:gd name="connsiteX6" fmla="*/ 892535 w 6561223"/>
              <a:gd name="connsiteY6" fmla="*/ 4144894 h 6069622"/>
              <a:gd name="connsiteX7" fmla="*/ 567577 w 6561223"/>
              <a:gd name="connsiteY7" fmla="*/ 3292710 h 6069622"/>
              <a:gd name="connsiteX8" fmla="*/ 46839 w 6561223"/>
              <a:gd name="connsiteY8" fmla="*/ 2656023 h 6069622"/>
              <a:gd name="connsiteX9" fmla="*/ 0 w 6561223"/>
              <a:gd name="connsiteY9" fmla="*/ 2631299 h 6069622"/>
              <a:gd name="connsiteX10" fmla="*/ 0 w 6561223"/>
              <a:gd name="connsiteY10" fmla="*/ 0 h 606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61223" h="6069622">
                <a:moveTo>
                  <a:pt x="0" y="0"/>
                </a:moveTo>
                <a:lnTo>
                  <a:pt x="6169476" y="0"/>
                </a:lnTo>
                <a:lnTo>
                  <a:pt x="6103073" y="104651"/>
                </a:lnTo>
                <a:cubicBezTo>
                  <a:pt x="5916858" y="431729"/>
                  <a:pt x="5872825" y="836035"/>
                  <a:pt x="6017197" y="1214645"/>
                </a:cubicBezTo>
                <a:lnTo>
                  <a:pt x="6342155" y="2066828"/>
                </a:lnTo>
                <a:cubicBezTo>
                  <a:pt x="6914595" y="3568025"/>
                  <a:pt x="6369648" y="5171889"/>
                  <a:pt x="4654556" y="5825893"/>
                </a:cubicBezTo>
                <a:cubicBezTo>
                  <a:pt x="2821387" y="6524922"/>
                  <a:pt x="1464590" y="5645080"/>
                  <a:pt x="892535" y="4144894"/>
                </a:cubicBezTo>
                <a:lnTo>
                  <a:pt x="567577" y="3292710"/>
                </a:lnTo>
                <a:cubicBezTo>
                  <a:pt x="463308" y="3019270"/>
                  <a:pt x="276793" y="2801263"/>
                  <a:pt x="46839" y="2656023"/>
                </a:cubicBezTo>
                <a:lnTo>
                  <a:pt x="0" y="2631299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hank You">
            <a:extLst>
              <a:ext uri="{FF2B5EF4-FFF2-40B4-BE49-F238E27FC236}">
                <a16:creationId xmlns:a16="http://schemas.microsoft.com/office/drawing/2014/main" id="{F9B94490-C2B1-0E49-89B2-42C42356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34" y="2516591"/>
            <a:ext cx="6619489" cy="137777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sz="9600" b="0"/>
              <a:t>Thank You</a:t>
            </a:r>
          </a:p>
        </p:txBody>
      </p:sp>
      <p:pic>
        <p:nvPicPr>
          <p:cNvPr id="7" name="UKG Logo" descr="UKG Logo">
            <a:extLst>
              <a:ext uri="{FF2B5EF4-FFF2-40B4-BE49-F238E27FC236}">
                <a16:creationId xmlns:a16="http://schemas.microsoft.com/office/drawing/2014/main" id="{141ABB21-2093-6947-9D0F-B5FC46910F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0511" y="3250408"/>
            <a:ext cx="1120667" cy="357184"/>
          </a:xfrm>
          <a:prstGeom prst="rect">
            <a:avLst/>
          </a:prstGeom>
        </p:spPr>
      </p:pic>
      <p:sp>
        <p:nvSpPr>
          <p:cNvPr id="8" name="Confidential Note" descr="Confidential">
            <a:extLst>
              <a:ext uri="{FF2B5EF4-FFF2-40B4-BE49-F238E27FC236}">
                <a16:creationId xmlns:a16="http://schemas.microsoft.com/office/drawing/2014/main" id="{AF9B6882-32D6-844D-AB87-9B4B42F35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0469" y="6489657"/>
            <a:ext cx="4574307" cy="306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Confidential • For Internal Use Only</a:t>
            </a:r>
          </a:p>
        </p:txBody>
      </p:sp>
      <p:sp>
        <p:nvSpPr>
          <p:cNvPr id="9" name="Slide Number" descr="Page Number">
            <a:extLst>
              <a:ext uri="{FF2B5EF4-FFF2-40B4-BE49-F238E27FC236}">
                <a16:creationId xmlns:a16="http://schemas.microsoft.com/office/drawing/2014/main" id="{7FD56830-4FE7-9641-B614-F9B4CE001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71"/>
            <a:ext cx="595747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0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G 2.0 - Teal Texture - 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89596FE-8609-8C46-A087-710729E689F1}"/>
              </a:ext>
            </a:extLst>
          </p:cNvPr>
          <p:cNvSpPr/>
          <p:nvPr userDrawn="1"/>
        </p:nvSpPr>
        <p:spPr>
          <a:xfrm>
            <a:off x="-190" y="-26686"/>
            <a:ext cx="12192000" cy="6884686"/>
          </a:xfrm>
          <a:prstGeom prst="roundRect">
            <a:avLst>
              <a:gd name="adj" fmla="val 0"/>
            </a:avLst>
          </a:prstGeom>
          <a:pattFill prst="trellis">
            <a:fgClr>
              <a:schemeClr val="tx2"/>
            </a:fgClr>
            <a:bgClr>
              <a:srgbClr val="042A2A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5917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86CAD68-F5AE-0D46-A607-A14439D55201}"/>
              </a:ext>
            </a:extLst>
          </p:cNvPr>
          <p:cNvSpPr/>
          <p:nvPr userDrawn="1"/>
        </p:nvSpPr>
        <p:spPr>
          <a:xfrm>
            <a:off x="0" y="0"/>
            <a:ext cx="6347837" cy="6858001"/>
          </a:xfrm>
          <a:custGeom>
            <a:avLst/>
            <a:gdLst>
              <a:gd name="connsiteX0" fmla="*/ 0 w 6347837"/>
              <a:gd name="connsiteY0" fmla="*/ 0 h 6858001"/>
              <a:gd name="connsiteX1" fmla="*/ 2628900 w 6347837"/>
              <a:gd name="connsiteY1" fmla="*/ 0 h 6858001"/>
              <a:gd name="connsiteX2" fmla="*/ 2628900 w 6347837"/>
              <a:gd name="connsiteY2" fmla="*/ 1 h 6858001"/>
              <a:gd name="connsiteX3" fmla="*/ 5546664 w 6347837"/>
              <a:gd name="connsiteY3" fmla="*/ 1 h 6858001"/>
              <a:gd name="connsiteX4" fmla="*/ 5533721 w 6347837"/>
              <a:gd name="connsiteY4" fmla="*/ 42481 h 6858001"/>
              <a:gd name="connsiteX5" fmla="*/ 6173018 w 6347837"/>
              <a:gd name="connsiteY5" fmla="*/ 6529072 h 6858001"/>
              <a:gd name="connsiteX6" fmla="*/ 6347837 w 6347837"/>
              <a:gd name="connsiteY6" fmla="*/ 6858001 h 6858001"/>
              <a:gd name="connsiteX7" fmla="*/ 1238249 w 6347837"/>
              <a:gd name="connsiteY7" fmla="*/ 6858001 h 6858001"/>
              <a:gd name="connsiteX8" fmla="*/ 1238249 w 6347837"/>
              <a:gd name="connsiteY8" fmla="*/ 6858000 h 6858001"/>
              <a:gd name="connsiteX9" fmla="*/ 0 w 6347837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47837" h="6858001">
                <a:moveTo>
                  <a:pt x="0" y="0"/>
                </a:moveTo>
                <a:lnTo>
                  <a:pt x="2628900" y="0"/>
                </a:lnTo>
                <a:lnTo>
                  <a:pt x="2628900" y="1"/>
                </a:lnTo>
                <a:lnTo>
                  <a:pt x="5546664" y="1"/>
                </a:lnTo>
                <a:lnTo>
                  <a:pt x="5533721" y="42481"/>
                </a:lnTo>
                <a:cubicBezTo>
                  <a:pt x="4913776" y="2280185"/>
                  <a:pt x="5195259" y="4578777"/>
                  <a:pt x="6173018" y="6529072"/>
                </a:cubicBezTo>
                <a:lnTo>
                  <a:pt x="6347837" y="6858001"/>
                </a:lnTo>
                <a:lnTo>
                  <a:pt x="1238249" y="6858001"/>
                </a:lnTo>
                <a:lnTo>
                  <a:pt x="12382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78C9FC8-DC09-A441-8DC0-28504A71D224}"/>
              </a:ext>
            </a:extLst>
          </p:cNvPr>
          <p:cNvSpPr/>
          <p:nvPr userDrawn="1"/>
        </p:nvSpPr>
        <p:spPr>
          <a:xfrm>
            <a:off x="9420298" y="1"/>
            <a:ext cx="2771703" cy="6842509"/>
          </a:xfrm>
          <a:custGeom>
            <a:avLst/>
            <a:gdLst>
              <a:gd name="connsiteX0" fmla="*/ 641225 w 2771703"/>
              <a:gd name="connsiteY0" fmla="*/ 0 h 6842509"/>
              <a:gd name="connsiteX1" fmla="*/ 2771703 w 2771703"/>
              <a:gd name="connsiteY1" fmla="*/ 0 h 6842509"/>
              <a:gd name="connsiteX2" fmla="*/ 2771703 w 2771703"/>
              <a:gd name="connsiteY2" fmla="*/ 6842509 h 6842509"/>
              <a:gd name="connsiteX3" fmla="*/ 2559915 w 2771703"/>
              <a:gd name="connsiteY3" fmla="*/ 6745644 h 6842509"/>
              <a:gd name="connsiteX4" fmla="*/ 308018 w 2771703"/>
              <a:gd name="connsiteY4" fmla="*/ 1001698 h 6842509"/>
              <a:gd name="connsiteX5" fmla="*/ 641225 w 2771703"/>
              <a:gd name="connsiteY5" fmla="*/ 0 h 684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703" h="6842509">
                <a:moveTo>
                  <a:pt x="641225" y="0"/>
                </a:moveTo>
                <a:lnTo>
                  <a:pt x="2771703" y="0"/>
                </a:lnTo>
                <a:lnTo>
                  <a:pt x="2771703" y="6842509"/>
                </a:lnTo>
                <a:lnTo>
                  <a:pt x="2559915" y="6745644"/>
                </a:lnTo>
                <a:cubicBezTo>
                  <a:pt x="149408" y="5579368"/>
                  <a:pt x="-449512" y="3279016"/>
                  <a:pt x="308018" y="1001698"/>
                </a:cubicBezTo>
                <a:lnTo>
                  <a:pt x="641225" y="0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485DD268-216D-6E42-A6F7-2DB6932D1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60652" y="4776508"/>
            <a:ext cx="3693529" cy="3693529"/>
          </a:xfrm>
          <a:prstGeom prst="arc">
            <a:avLst>
              <a:gd name="adj1" fmla="val 10212891"/>
              <a:gd name="adj2" fmla="val 19051165"/>
            </a:avLst>
          </a:prstGeom>
          <a:ln w="12700" cap="rnd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79CCB-F5F1-5048-8F54-D1DEFC9AB72C}"/>
              </a:ext>
            </a:extLst>
          </p:cNvPr>
          <p:cNvSpPr/>
          <p:nvPr userDrawn="1"/>
        </p:nvSpPr>
        <p:spPr>
          <a:xfrm>
            <a:off x="0" y="-26686"/>
            <a:ext cx="12191810" cy="68846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lumOff val="10000"/>
                  <a:alpha val="69000"/>
                </a:schemeClr>
              </a:gs>
              <a:gs pos="98000">
                <a:schemeClr val="tx2">
                  <a:alpha val="81000"/>
                </a:schemeClr>
              </a:gs>
              <a:gs pos="53000">
                <a:schemeClr val="tx2">
                  <a:alpha val="31891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314456E3-870C-4A44-BB71-40038E40F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50073" y="-1315365"/>
            <a:ext cx="3693529" cy="3693529"/>
          </a:xfrm>
          <a:prstGeom prst="arc">
            <a:avLst>
              <a:gd name="adj1" fmla="val 20594513"/>
              <a:gd name="adj2" fmla="val 5628934"/>
            </a:avLst>
          </a:prstGeom>
          <a:ln w="12700" cap="rnd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UKG Logo" descr="UKG Logo">
            <a:extLst>
              <a:ext uri="{FF2B5EF4-FFF2-40B4-BE49-F238E27FC236}">
                <a16:creationId xmlns:a16="http://schemas.microsoft.com/office/drawing/2014/main" id="{EE40A17A-55DC-9146-BEB2-70E9485634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3126" y="6494184"/>
            <a:ext cx="618126" cy="197012"/>
          </a:xfrm>
          <a:prstGeom prst="rect">
            <a:avLst/>
          </a:prstGeom>
        </p:spPr>
      </p:pic>
      <p:sp>
        <p:nvSpPr>
          <p:cNvPr id="16" name="Slide Number" descr="Page Number">
            <a:extLst>
              <a:ext uri="{FF2B5EF4-FFF2-40B4-BE49-F238E27FC236}">
                <a16:creationId xmlns:a16="http://schemas.microsoft.com/office/drawing/2014/main" id="{133A81E4-DED7-014A-AC7C-1320364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3A240F-EAFE-E84F-B44C-6D7A08E0E4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6A45E53-8B13-BA46-939E-B296F1F548B5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1177624" y="943567"/>
            <a:ext cx="228600" cy="2286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" descr="Title">
            <a:extLst>
              <a:ext uri="{FF2B5EF4-FFF2-40B4-BE49-F238E27FC236}">
                <a16:creationId xmlns:a16="http://schemas.microsoft.com/office/drawing/2014/main" id="{DE2E8E55-1021-6748-884C-B912F5DA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69" y="345224"/>
            <a:ext cx="11064242" cy="58523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62DBC3F-AF1F-9B4B-978E-D3CD22015C13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9865637" y="4854708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6335" y="607608"/>
            <a:ext cx="10851299" cy="5642784"/>
          </a:xfrm>
          <a:prstGeom prst="rect">
            <a:avLst/>
          </a:prstGeom>
          <a:noFill/>
          <a:ln w="28575" cmpd="sng">
            <a:solidFill>
              <a:srgbClr val="461418"/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374588" y="1414436"/>
            <a:ext cx="9442827" cy="2475115"/>
          </a:xfrm>
          <a:prstGeom prst="rect">
            <a:avLst/>
          </a:prstGeom>
        </p:spPr>
        <p:txBody>
          <a:bodyPr lIns="91421" tIns="91421" rIns="91421" bIns="91421" anchor="b" anchorCtr="0"/>
          <a:lstStyle>
            <a:lvl1pPr lvl="0" algn="ctr">
              <a:spcBef>
                <a:spcPts val="0"/>
              </a:spcBef>
              <a:buSzPct val="100000"/>
              <a:defRPr sz="4800" b="1">
                <a:solidFill>
                  <a:srgbClr val="461418"/>
                </a:solidFill>
                <a:latin typeface="Century Gothic"/>
                <a:cs typeface="Century Gothic"/>
              </a:defRPr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Rectangle 24"/>
          <p:cNvSpPr/>
          <p:nvPr/>
        </p:nvSpPr>
        <p:spPr>
          <a:xfrm>
            <a:off x="3538070" y="6000255"/>
            <a:ext cx="5107893" cy="548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CPS_HRConsulting_color_l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32" y="5992427"/>
            <a:ext cx="4560048" cy="50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51852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G SKO23_Multipurpos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476F0A0-7533-1D1A-AAB5-3331730B7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9" name="Picture 78" descr="A picture containing blur&#10;&#10;Description automatically generated">
            <a:extLst>
              <a:ext uri="{FF2B5EF4-FFF2-40B4-BE49-F238E27FC236}">
                <a16:creationId xmlns:a16="http://schemas.microsoft.com/office/drawing/2014/main" id="{CBBDB369-2334-58C7-108C-D24F8BD26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2404004"/>
            <a:ext cx="6490447" cy="4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7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G SKO23_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696D084-8125-D004-1DB9-6FE0DF9F4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5150A205-8E21-64EE-C26D-2134599D11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0787" cy="6858000"/>
          </a:xfrm>
          <a:prstGeom prst="rect">
            <a:avLst/>
          </a:prstGeom>
        </p:spPr>
      </p:pic>
      <p:sp>
        <p:nvSpPr>
          <p:cNvPr id="6" name="Presenter's Name" descr="Presenter's Name">
            <a:extLst>
              <a:ext uri="{FF2B5EF4-FFF2-40B4-BE49-F238E27FC236}">
                <a16:creationId xmlns:a16="http://schemas.microsoft.com/office/drawing/2014/main" id="{3F4FEDAD-E7EE-6A2B-273B-FF0F17C5C3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6681" y="5433677"/>
            <a:ext cx="5299319" cy="2912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7" name="Presentation Title" descr="Presentation Title">
            <a:extLst>
              <a:ext uri="{FF2B5EF4-FFF2-40B4-BE49-F238E27FC236}">
                <a16:creationId xmlns:a16="http://schemas.microsoft.com/office/drawing/2014/main" id="{43614E9A-B3FD-4309-3AEC-731829F44C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6681" y="4008034"/>
            <a:ext cx="5299319" cy="121322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8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Copyright" descr="© UKG Inc.  All rights reserved.  ">
            <a:extLst>
              <a:ext uri="{FF2B5EF4-FFF2-40B4-BE49-F238E27FC236}">
                <a16:creationId xmlns:a16="http://schemas.microsoft.com/office/drawing/2014/main" id="{43D13EAA-5030-5F25-7353-9A092D7DF905}"/>
              </a:ext>
            </a:extLst>
          </p:cNvPr>
          <p:cNvSpPr txBox="1">
            <a:spLocks/>
          </p:cNvSpPr>
          <p:nvPr/>
        </p:nvSpPr>
        <p:spPr>
          <a:xfrm>
            <a:off x="376681" y="6264389"/>
            <a:ext cx="5050970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0" i="0" kern="1200" spc="0" baseline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200" b="0" spc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2" name="Group 151" hidden="1">
            <a:extLst>
              <a:ext uri="{FF2B5EF4-FFF2-40B4-BE49-F238E27FC236}">
                <a16:creationId xmlns:a16="http://schemas.microsoft.com/office/drawing/2014/main" id="{0733ABE1-8B1E-0EC4-AE3B-3AFD707D1AB0}"/>
              </a:ext>
            </a:extLst>
          </p:cNvPr>
          <p:cNvGrpSpPr/>
          <p:nvPr/>
        </p:nvGrpSpPr>
        <p:grpSpPr>
          <a:xfrm>
            <a:off x="2275926" y="2981528"/>
            <a:ext cx="10125151" cy="4024527"/>
            <a:chOff x="2275926" y="2981528"/>
            <a:chExt cx="10125151" cy="4024527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8F53CDC-1D3B-9410-E492-D0E6F59393B0}"/>
                </a:ext>
              </a:extLst>
            </p:cNvPr>
            <p:cNvSpPr/>
            <p:nvPr/>
          </p:nvSpPr>
          <p:spPr>
            <a:xfrm rot="15316798">
              <a:off x="7520554" y="60100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E1D3FBD-9546-DFF3-C510-6425A5289316}"/>
                </a:ext>
              </a:extLst>
            </p:cNvPr>
            <p:cNvSpPr/>
            <p:nvPr/>
          </p:nvSpPr>
          <p:spPr>
            <a:xfrm rot="15310801">
              <a:off x="7519927" y="5062726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4E159CB-3F28-8801-2EA3-BA4BCE15452D}"/>
                </a:ext>
              </a:extLst>
            </p:cNvPr>
            <p:cNvSpPr/>
            <p:nvPr/>
          </p:nvSpPr>
          <p:spPr>
            <a:xfrm rot="16200000">
              <a:off x="2513853" y="6207727"/>
              <a:ext cx="474299" cy="947406"/>
            </a:xfrm>
            <a:custGeom>
              <a:avLst/>
              <a:gdLst>
                <a:gd name="connsiteX0" fmla="*/ 500979 w 500979"/>
                <a:gd name="connsiteY0" fmla="*/ 750348 h 1000699"/>
                <a:gd name="connsiteX1" fmla="*/ 500979 w 500979"/>
                <a:gd name="connsiteY1" fmla="*/ 250353 h 1000699"/>
                <a:gd name="connsiteX2" fmla="*/ 250489 w 500979"/>
                <a:gd name="connsiteY2" fmla="*/ 0 h 1000699"/>
                <a:gd name="connsiteX3" fmla="*/ 0 w 500979"/>
                <a:gd name="connsiteY3" fmla="*/ 250353 h 1000699"/>
                <a:gd name="connsiteX4" fmla="*/ 0 w 500979"/>
                <a:gd name="connsiteY4" fmla="*/ 750348 h 1000699"/>
                <a:gd name="connsiteX5" fmla="*/ 250489 w 500979"/>
                <a:gd name="connsiteY5" fmla="*/ 1000700 h 1000699"/>
                <a:gd name="connsiteX6" fmla="*/ 500979 w 500979"/>
                <a:gd name="connsiteY6" fmla="*/ 750348 h 100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0979" h="1000699">
                  <a:moveTo>
                    <a:pt x="500979" y="750348"/>
                  </a:moveTo>
                  <a:lnTo>
                    <a:pt x="500979" y="250353"/>
                  </a:lnTo>
                  <a:cubicBezTo>
                    <a:pt x="500979" y="112096"/>
                    <a:pt x="388822" y="0"/>
                    <a:pt x="250489" y="0"/>
                  </a:cubicBezTo>
                  <a:cubicBezTo>
                    <a:pt x="112157" y="0"/>
                    <a:pt x="0" y="112096"/>
                    <a:pt x="0" y="250353"/>
                  </a:cubicBezTo>
                  <a:lnTo>
                    <a:pt x="0" y="750348"/>
                  </a:lnTo>
                  <a:cubicBezTo>
                    <a:pt x="0" y="888604"/>
                    <a:pt x="112157" y="1000700"/>
                    <a:pt x="250489" y="1000700"/>
                  </a:cubicBezTo>
                  <a:cubicBezTo>
                    <a:pt x="388822" y="1000700"/>
                    <a:pt x="500979" y="888604"/>
                    <a:pt x="500979" y="750348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259EEA0-818E-4F22-082C-08FC4BEA3F12}"/>
                </a:ext>
              </a:extLst>
            </p:cNvPr>
            <p:cNvSpPr/>
            <p:nvPr/>
          </p:nvSpPr>
          <p:spPr>
            <a:xfrm rot="15310801">
              <a:off x="2275797" y="6444263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E537DB26-3844-635B-BAB1-7F5667BBA885}"/>
                </a:ext>
              </a:extLst>
            </p:cNvPr>
            <p:cNvSpPr/>
            <p:nvPr/>
          </p:nvSpPr>
          <p:spPr>
            <a:xfrm rot="15310801">
              <a:off x="3222484" y="644421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994F1A9-1985-ECBC-8018-2A2BD888CBEA}"/>
                </a:ext>
              </a:extLst>
            </p:cNvPr>
            <p:cNvSpPr/>
            <p:nvPr/>
          </p:nvSpPr>
          <p:spPr>
            <a:xfrm rot="6303000" flipH="1">
              <a:off x="7513502" y="647093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AE83CB8-06B1-DA57-8DBC-23D101692711}"/>
                </a:ext>
              </a:extLst>
            </p:cNvPr>
            <p:cNvSpPr/>
            <p:nvPr/>
          </p:nvSpPr>
          <p:spPr>
            <a:xfrm rot="6303000" flipH="1">
              <a:off x="7040165" y="647094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945B330-2C4A-16CC-B1ED-F33EA0DAC922}"/>
                </a:ext>
              </a:extLst>
            </p:cNvPr>
            <p:cNvSpPr/>
            <p:nvPr/>
          </p:nvSpPr>
          <p:spPr>
            <a:xfrm rot="6303000" flipH="1">
              <a:off x="6566788" y="6470950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7908D54B-FD78-FD32-3679-DAF8EE5380A9}"/>
                </a:ext>
              </a:extLst>
            </p:cNvPr>
            <p:cNvSpPr/>
            <p:nvPr/>
          </p:nvSpPr>
          <p:spPr>
            <a:xfrm rot="6303000" flipH="1">
              <a:off x="6093411" y="6470952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8D4946D-62E0-34C1-9167-C378BF2DC6B7}"/>
                </a:ext>
              </a:extLst>
            </p:cNvPr>
            <p:cNvSpPr/>
            <p:nvPr/>
          </p:nvSpPr>
          <p:spPr>
            <a:xfrm rot="6303000" flipH="1">
              <a:off x="5620116" y="647096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04044121-79D8-E182-30A9-E8909ECBA5D3}"/>
                </a:ext>
              </a:extLst>
            </p:cNvPr>
            <p:cNvSpPr/>
            <p:nvPr/>
          </p:nvSpPr>
          <p:spPr>
            <a:xfrm rot="6303000" flipH="1">
              <a:off x="5146739" y="647096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chemeClr val="accent6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C3C9BA73-A6AC-C679-AAA1-2BBC16D5D1FE}"/>
                </a:ext>
              </a:extLst>
            </p:cNvPr>
            <p:cNvSpPr/>
            <p:nvPr/>
          </p:nvSpPr>
          <p:spPr>
            <a:xfrm rot="6303000" flipH="1">
              <a:off x="4673362" y="6470969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2A541909-3743-D9FC-1821-CAD354D9E722}"/>
                </a:ext>
              </a:extLst>
            </p:cNvPr>
            <p:cNvSpPr/>
            <p:nvPr/>
          </p:nvSpPr>
          <p:spPr>
            <a:xfrm rot="6303000" flipH="1">
              <a:off x="4200024" y="6470982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272D52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A6F20E1C-F0A7-11D5-DA1F-5C31E571F497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5F0E352-166A-9A8E-4A77-A86E793793D8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F290EC2-CCA7-3565-A9B9-359537F764D5}"/>
                </a:ext>
              </a:extLst>
            </p:cNvPr>
            <p:cNvGrpSpPr/>
            <p:nvPr/>
          </p:nvGrpSpPr>
          <p:grpSpPr>
            <a:xfrm rot="5400000">
              <a:off x="8745185" y="3350162"/>
              <a:ext cx="3058772" cy="4253013"/>
              <a:chOff x="1221144" y="7360400"/>
              <a:chExt cx="2348539" cy="3265483"/>
            </a:xfrm>
          </p:grpSpPr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A2979475-5620-691E-AE37-11FDB4330B28}"/>
                  </a:ext>
                </a:extLst>
              </p:cNvPr>
              <p:cNvSpPr/>
              <p:nvPr/>
            </p:nvSpPr>
            <p:spPr>
              <a:xfrm rot="10003200">
                <a:off x="2089300" y="9526938"/>
                <a:ext cx="361707" cy="361707"/>
              </a:xfrm>
              <a:custGeom>
                <a:avLst/>
                <a:gdLst>
                  <a:gd name="connsiteX0" fmla="*/ 500978 w 500978"/>
                  <a:gd name="connsiteY0" fmla="*/ 250352 h 500704"/>
                  <a:gd name="connsiteX1" fmla="*/ 250489 w 500978"/>
                  <a:gd name="connsiteY1" fmla="*/ 500704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8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8" y="250352"/>
                    </a:moveTo>
                    <a:cubicBezTo>
                      <a:pt x="500978" y="388618"/>
                      <a:pt x="388830" y="500704"/>
                      <a:pt x="250489" y="500704"/>
                    </a:cubicBezTo>
                    <a:cubicBezTo>
                      <a:pt x="112148" y="500704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8" y="112087"/>
                      <a:pt x="500978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25FA513D-FDC4-BF08-75C1-9BC6AB64E3A9}"/>
                  </a:ext>
                </a:extLst>
              </p:cNvPr>
              <p:cNvSpPr/>
              <p:nvPr/>
            </p:nvSpPr>
            <p:spPr>
              <a:xfrm rot="10800000">
                <a:off x="2455234" y="8813599"/>
                <a:ext cx="727821" cy="363969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89 w 1001247"/>
                  <a:gd name="connsiteY1" fmla="*/ 0 h 500704"/>
                  <a:gd name="connsiteX2" fmla="*/ 0 w 1001247"/>
                  <a:gd name="connsiteY2" fmla="*/ 250352 h 500704"/>
                  <a:gd name="connsiteX3" fmla="*/ 250489 w 1001247"/>
                  <a:gd name="connsiteY3" fmla="*/ 500705 h 500704"/>
                  <a:gd name="connsiteX4" fmla="*/ 750758 w 1001247"/>
                  <a:gd name="connsiteY4" fmla="*/ 500705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7" y="0"/>
                      <a:pt x="0" y="112096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lnTo>
                      <a:pt x="750758" y="500705"/>
                    </a:lnTo>
                    <a:cubicBezTo>
                      <a:pt x="889091" y="500705"/>
                      <a:pt x="1001248" y="388609"/>
                      <a:pt x="1001248" y="250352"/>
                    </a:cubicBezTo>
                    <a:cubicBezTo>
                      <a:pt x="1001248" y="112096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36FC5533-30D8-9689-A0DB-E94A86C02775}"/>
                  </a:ext>
                </a:extLst>
              </p:cNvPr>
              <p:cNvSpPr/>
              <p:nvPr/>
            </p:nvSpPr>
            <p:spPr>
              <a:xfrm rot="10800000">
                <a:off x="2091614" y="7362221"/>
                <a:ext cx="364169" cy="362112"/>
              </a:xfrm>
              <a:prstGeom prst="ellipse">
                <a:avLst/>
              </a:pr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611A7F71-69B8-D4F1-1523-C485D41BE779}"/>
                  </a:ext>
                </a:extLst>
              </p:cNvPr>
              <p:cNvSpPr/>
              <p:nvPr/>
            </p:nvSpPr>
            <p:spPr>
              <a:xfrm rot="10800000">
                <a:off x="2091066" y="9899093"/>
                <a:ext cx="727820" cy="363969"/>
              </a:xfrm>
              <a:custGeom>
                <a:avLst/>
                <a:gdLst>
                  <a:gd name="connsiteX0" fmla="*/ 250489 w 1001246"/>
                  <a:gd name="connsiteY0" fmla="*/ 500705 h 500704"/>
                  <a:gd name="connsiteX1" fmla="*/ 750758 w 1001246"/>
                  <a:gd name="connsiteY1" fmla="*/ 500705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5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5"/>
                    </a:moveTo>
                    <a:lnTo>
                      <a:pt x="750758" y="500705"/>
                    </a:lnTo>
                    <a:cubicBezTo>
                      <a:pt x="889090" y="500705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AC49893F-3498-3D06-9041-F8C9AACE0CB6}"/>
                  </a:ext>
                </a:extLst>
              </p:cNvPr>
              <p:cNvSpPr/>
              <p:nvPr/>
            </p:nvSpPr>
            <p:spPr>
              <a:xfrm rot="9948600">
                <a:off x="3194150" y="91767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chemeClr val="accent1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0D2792E3-9FBE-8455-38FF-849E0839AA53}"/>
                  </a:ext>
                </a:extLst>
              </p:cNvPr>
              <p:cNvSpPr/>
              <p:nvPr/>
            </p:nvSpPr>
            <p:spPr>
              <a:xfrm rot="9938399">
                <a:off x="2455247" y="91779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A897C2D8-3A65-B1D5-17CB-7164B5C33614}"/>
                  </a:ext>
                </a:extLst>
              </p:cNvPr>
              <p:cNvSpPr/>
              <p:nvPr/>
            </p:nvSpPr>
            <p:spPr>
              <a:xfrm rot="9928800">
                <a:off x="2455299" y="917810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30D2FA0F-B9B4-0F3A-68DD-4E90D60B923D}"/>
                  </a:ext>
                </a:extLst>
              </p:cNvPr>
              <p:cNvSpPr/>
              <p:nvPr/>
            </p:nvSpPr>
            <p:spPr>
              <a:xfrm rot="9910801">
                <a:off x="2091628" y="917811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C624B0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47282895-9281-C497-5323-278C49AE2636}"/>
                  </a:ext>
                </a:extLst>
              </p:cNvPr>
              <p:cNvSpPr/>
              <p:nvPr/>
            </p:nvSpPr>
            <p:spPr>
              <a:xfrm rot="9913802">
                <a:off x="2455246" y="8450953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06CF5F12-BE1C-90AA-7238-CA6DAFF24EA6}"/>
                  </a:ext>
                </a:extLst>
              </p:cNvPr>
              <p:cNvGrpSpPr/>
              <p:nvPr/>
            </p:nvGrpSpPr>
            <p:grpSpPr>
              <a:xfrm>
                <a:off x="3205604" y="7727965"/>
                <a:ext cx="364079" cy="727837"/>
                <a:chOff x="3384030" y="768008"/>
                <a:chExt cx="552237" cy="1103988"/>
              </a:xfrm>
            </p:grpSpPr>
            <p:sp>
              <p:nvSpPr>
                <p:cNvPr id="137" name="Freeform 136">
                  <a:extLst>
                    <a:ext uri="{FF2B5EF4-FFF2-40B4-BE49-F238E27FC236}">
                      <a16:creationId xmlns:a16="http://schemas.microsoft.com/office/drawing/2014/main" id="{AC916147-4B14-777B-AB36-A35752D24269}"/>
                    </a:ext>
                  </a:extLst>
                </p:cNvPr>
                <p:cNvSpPr/>
                <p:nvPr/>
              </p:nvSpPr>
              <p:spPr>
                <a:xfrm rot="16200000">
                  <a:off x="3108250" y="1043980"/>
                  <a:ext cx="1103963" cy="552070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90 w 1001247"/>
                    <a:gd name="connsiteY1" fmla="*/ 0 h 500704"/>
                    <a:gd name="connsiteX2" fmla="*/ 0 w 1001247"/>
                    <a:gd name="connsiteY2" fmla="*/ 250352 h 500704"/>
                    <a:gd name="connsiteX3" fmla="*/ 250490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90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90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30CEBB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" name="Freeform 137">
                  <a:extLst>
                    <a:ext uri="{FF2B5EF4-FFF2-40B4-BE49-F238E27FC236}">
                      <a16:creationId xmlns:a16="http://schemas.microsoft.com/office/drawing/2014/main" id="{92CEEC48-E7E0-80A5-1D8E-A93FE37D5651}"/>
                    </a:ext>
                  </a:extLst>
                </p:cNvPr>
                <p:cNvSpPr/>
                <p:nvPr/>
              </p:nvSpPr>
              <p:spPr>
                <a:xfrm rot="15316798">
                  <a:off x="3383878" y="768160"/>
                  <a:ext cx="552373" cy="552070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5F249F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61D8AC5B-CF9A-C330-8ABF-DADE6ED5519D}"/>
                  </a:ext>
                </a:extLst>
              </p:cNvPr>
              <p:cNvSpPr/>
              <p:nvPr/>
            </p:nvSpPr>
            <p:spPr>
              <a:xfrm rot="9913802">
                <a:off x="2455224" y="808748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B2BD9EE9-28F5-87FA-3E14-CA42A8F00820}"/>
                  </a:ext>
                </a:extLst>
              </p:cNvPr>
              <p:cNvSpPr/>
              <p:nvPr/>
            </p:nvSpPr>
            <p:spPr>
              <a:xfrm rot="9910801">
                <a:off x="2091584" y="808779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chemeClr val="accent5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50C84210-23B9-745C-08E7-DE133B18E60F}"/>
                  </a:ext>
                </a:extLst>
              </p:cNvPr>
              <p:cNvSpPr/>
              <p:nvPr/>
            </p:nvSpPr>
            <p:spPr>
              <a:xfrm rot="9916798">
                <a:off x="2818865" y="77238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C5CB061-7D00-12EB-4CBE-EEA611D4CF5F}"/>
                  </a:ext>
                </a:extLst>
              </p:cNvPr>
              <p:cNvSpPr/>
              <p:nvPr/>
            </p:nvSpPr>
            <p:spPr>
              <a:xfrm rot="9913802">
                <a:off x="2455234" y="7724051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36890DC4-DDB3-D99F-EEE5-9B451DA3836D}"/>
                  </a:ext>
                </a:extLst>
              </p:cNvPr>
              <p:cNvSpPr/>
              <p:nvPr/>
            </p:nvSpPr>
            <p:spPr>
              <a:xfrm rot="9910801">
                <a:off x="2091577" y="77243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580854F6-799E-D923-B9F8-C7B8FD246CF0}"/>
                  </a:ext>
                </a:extLst>
              </p:cNvPr>
              <p:cNvSpPr/>
              <p:nvPr/>
            </p:nvSpPr>
            <p:spPr>
              <a:xfrm rot="9919801">
                <a:off x="3182499" y="736040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0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02929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C5CD8931-CF24-D67C-6F02-C8B0BD5A7BAA}"/>
                  </a:ext>
                </a:extLst>
              </p:cNvPr>
              <p:cNvSpPr/>
              <p:nvPr/>
            </p:nvSpPr>
            <p:spPr>
              <a:xfrm rot="9916798">
                <a:off x="2818867" y="73604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136F8153-40B6-C1F7-9BF1-FB3247C98C02}"/>
                  </a:ext>
                </a:extLst>
              </p:cNvPr>
              <p:cNvSpPr/>
              <p:nvPr/>
            </p:nvSpPr>
            <p:spPr>
              <a:xfrm rot="9913802">
                <a:off x="2455219" y="736061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E3D8C1F8-726C-EE75-0E58-83D868E961C0}"/>
                  </a:ext>
                </a:extLst>
              </p:cNvPr>
              <p:cNvSpPr/>
              <p:nvPr/>
            </p:nvSpPr>
            <p:spPr>
              <a:xfrm rot="9966000">
                <a:off x="3182493" y="954057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4059CF08-733F-828E-C261-820A5BA82470}"/>
                  </a:ext>
                </a:extLst>
              </p:cNvPr>
              <p:cNvSpPr/>
              <p:nvPr/>
            </p:nvSpPr>
            <p:spPr>
              <a:xfrm rot="894599" flipH="1">
                <a:off x="2800302" y="1026191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E8912A1F-7853-2C12-0643-9DF79C63FA6C}"/>
                  </a:ext>
                </a:extLst>
              </p:cNvPr>
              <p:cNvSpPr/>
              <p:nvPr/>
            </p:nvSpPr>
            <p:spPr>
              <a:xfrm rot="9893999">
                <a:off x="2434244" y="1026167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657C804B-DC84-C2C0-115B-9C81EFD2D081}"/>
                  </a:ext>
                </a:extLst>
              </p:cNvPr>
              <p:cNvSpPr/>
              <p:nvPr/>
            </p:nvSpPr>
            <p:spPr>
              <a:xfrm rot="9897000">
                <a:off x="2070633" y="1026155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F7264960-3353-4CDF-6E6E-A3E46BA8652C}"/>
                  </a:ext>
                </a:extLst>
              </p:cNvPr>
              <p:cNvSpPr/>
              <p:nvPr/>
            </p:nvSpPr>
            <p:spPr>
              <a:xfrm rot="9951600">
                <a:off x="3182527" y="84512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FA815792-6D1F-E93D-125E-EB427F1A7200}"/>
                  </a:ext>
                </a:extLst>
              </p:cNvPr>
              <p:cNvGrpSpPr/>
              <p:nvPr/>
            </p:nvGrpSpPr>
            <p:grpSpPr>
              <a:xfrm rot="10800000">
                <a:off x="2814231" y="9527714"/>
                <a:ext cx="364199" cy="727821"/>
                <a:chOff x="1178739" y="247716"/>
                <a:chExt cx="552420" cy="1103963"/>
              </a:xfrm>
            </p:grpSpPr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3B25D61F-9E11-AC93-9941-8C8980616FB1}"/>
                    </a:ext>
                  </a:extLst>
                </p:cNvPr>
                <p:cNvSpPr/>
                <p:nvPr/>
              </p:nvSpPr>
              <p:spPr>
                <a:xfrm rot="16200000">
                  <a:off x="903143" y="523663"/>
                  <a:ext cx="1103963" cy="552069"/>
                </a:xfrm>
                <a:custGeom>
                  <a:avLst/>
                  <a:gdLst>
                    <a:gd name="connsiteX0" fmla="*/ 250489 w 1001247"/>
                    <a:gd name="connsiteY0" fmla="*/ 500705 h 500704"/>
                    <a:gd name="connsiteX1" fmla="*/ 750758 w 1001247"/>
                    <a:gd name="connsiteY1" fmla="*/ 500705 h 500704"/>
                    <a:gd name="connsiteX2" fmla="*/ 1001248 w 1001247"/>
                    <a:gd name="connsiteY2" fmla="*/ 250352 h 500704"/>
                    <a:gd name="connsiteX3" fmla="*/ 750758 w 1001247"/>
                    <a:gd name="connsiteY3" fmla="*/ 0 h 500704"/>
                    <a:gd name="connsiteX4" fmla="*/ 250489 w 1001247"/>
                    <a:gd name="connsiteY4" fmla="*/ 0 h 500704"/>
                    <a:gd name="connsiteX5" fmla="*/ 0 w 1001247"/>
                    <a:gd name="connsiteY5" fmla="*/ 250352 h 500704"/>
                    <a:gd name="connsiteX6" fmla="*/ 250489 w 1001247"/>
                    <a:gd name="connsiteY6" fmla="*/ 500705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250489" y="500705"/>
                      </a:move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lnTo>
                        <a:pt x="250489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close/>
                    </a:path>
                  </a:pathLst>
                </a:custGeom>
                <a:solidFill>
                  <a:srgbClr val="9E0099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 135">
                  <a:extLst>
                    <a:ext uri="{FF2B5EF4-FFF2-40B4-BE49-F238E27FC236}">
                      <a16:creationId xmlns:a16="http://schemas.microsoft.com/office/drawing/2014/main" id="{585FDFF8-B87D-9CEA-4895-F6D87AE393B8}"/>
                    </a:ext>
                  </a:extLst>
                </p:cNvPr>
                <p:cNvSpPr/>
                <p:nvPr/>
              </p:nvSpPr>
              <p:spPr>
                <a:xfrm rot="11029800">
                  <a:off x="1178739" y="795493"/>
                  <a:ext cx="552374" cy="55206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7"/>
                        <a:pt x="112149" y="0"/>
                        <a:pt x="250490" y="0"/>
                      </a:cubicBezTo>
                      <a:cubicBezTo>
                        <a:pt x="388831" y="0"/>
                        <a:pt x="500979" y="112087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4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C2A8475A-B6B0-093F-7A53-651769440510}"/>
                  </a:ext>
                </a:extLst>
              </p:cNvPr>
              <p:cNvSpPr/>
              <p:nvPr/>
            </p:nvSpPr>
            <p:spPr>
              <a:xfrm rot="5629800">
                <a:off x="2455922" y="8813808"/>
                <a:ext cx="364169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6DA186EB-B7F6-6663-5D83-D05F736DA098}"/>
                  </a:ext>
                </a:extLst>
              </p:cNvPr>
              <p:cNvSpPr/>
              <p:nvPr/>
            </p:nvSpPr>
            <p:spPr>
              <a:xfrm rot="9893999">
                <a:off x="1221144" y="885474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EA2B6AE-D860-B793-B829-F1DAAF77D39E}"/>
                </a:ext>
              </a:extLst>
            </p:cNvPr>
            <p:cNvSpPr/>
            <p:nvPr/>
          </p:nvSpPr>
          <p:spPr>
            <a:xfrm rot="15316798">
              <a:off x="10970067" y="604082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798DE85-E2D7-06EF-879C-2F4F794C129F}"/>
                </a:ext>
              </a:extLst>
            </p:cNvPr>
            <p:cNvSpPr/>
            <p:nvPr/>
          </p:nvSpPr>
          <p:spPr>
            <a:xfrm rot="15313802">
              <a:off x="10970067" y="5557229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363822D-1E2E-6FC6-C4A9-70C2C97A0ACA}"/>
                </a:ext>
              </a:extLst>
            </p:cNvPr>
            <p:cNvGrpSpPr/>
            <p:nvPr/>
          </p:nvGrpSpPr>
          <p:grpSpPr>
            <a:xfrm rot="16200000">
              <a:off x="10714827" y="3228177"/>
              <a:ext cx="474157" cy="948594"/>
              <a:chOff x="6140405" y="767987"/>
              <a:chExt cx="552208" cy="1104743"/>
            </a:xfrm>
          </p:grpSpPr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37BA1186-4D07-1872-9AA2-891F2377403D}"/>
                  </a:ext>
                </a:extLst>
              </p:cNvPr>
              <p:cNvSpPr/>
              <p:nvPr/>
            </p:nvSpPr>
            <p:spPr>
              <a:xfrm rot="16200000">
                <a:off x="5864597" y="1044714"/>
                <a:ext cx="1103962" cy="552070"/>
              </a:xfrm>
              <a:custGeom>
                <a:avLst/>
                <a:gdLst>
                  <a:gd name="connsiteX0" fmla="*/ 250489 w 1001246"/>
                  <a:gd name="connsiteY0" fmla="*/ 500704 h 500704"/>
                  <a:gd name="connsiteX1" fmla="*/ 750758 w 1001246"/>
                  <a:gd name="connsiteY1" fmla="*/ 500704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4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4"/>
                    </a:move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89" y="500704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29078E5B-32AB-1B3E-D9D3-9DA742AC456B}"/>
                  </a:ext>
                </a:extLst>
              </p:cNvPr>
              <p:cNvSpPr/>
              <p:nvPr/>
            </p:nvSpPr>
            <p:spPr>
              <a:xfrm rot="15316798">
                <a:off x="6140253" y="768139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16DB120-21CB-B123-A418-C1BF9530C144}"/>
                </a:ext>
              </a:extLst>
            </p:cNvPr>
            <p:cNvSpPr/>
            <p:nvPr/>
          </p:nvSpPr>
          <p:spPr>
            <a:xfrm rot="15313802">
              <a:off x="10462292" y="298168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40BDA4-B597-3905-A58F-13C11A7D2622}"/>
                </a:ext>
              </a:extLst>
            </p:cNvPr>
            <p:cNvGrpSpPr/>
            <p:nvPr/>
          </p:nvGrpSpPr>
          <p:grpSpPr>
            <a:xfrm rot="16200000">
              <a:off x="11200603" y="4218504"/>
              <a:ext cx="474101" cy="947925"/>
              <a:chOff x="6691758" y="1319575"/>
              <a:chExt cx="552144" cy="1103963"/>
            </a:xfrm>
          </p:grpSpPr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234055F2-D5D7-1718-5285-148C314E425E}"/>
                  </a:ext>
                </a:extLst>
              </p:cNvPr>
              <p:cNvSpPr/>
              <p:nvPr/>
            </p:nvSpPr>
            <p:spPr>
              <a:xfrm rot="16200000">
                <a:off x="6415885" y="1595522"/>
                <a:ext cx="1103963" cy="552070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90 w 1001247"/>
                  <a:gd name="connsiteY1" fmla="*/ 0 h 500704"/>
                  <a:gd name="connsiteX2" fmla="*/ 0 w 1001247"/>
                  <a:gd name="connsiteY2" fmla="*/ 250352 h 500704"/>
                  <a:gd name="connsiteX3" fmla="*/ 250490 w 1001247"/>
                  <a:gd name="connsiteY3" fmla="*/ 500704 h 500704"/>
                  <a:gd name="connsiteX4" fmla="*/ 750758 w 1001247"/>
                  <a:gd name="connsiteY4" fmla="*/ 500704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90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90" y="500704"/>
                    </a:cubicBezTo>
                    <a:lnTo>
                      <a:pt x="750758" y="500704"/>
                    </a:lnTo>
                    <a:cubicBezTo>
                      <a:pt x="889091" y="500704"/>
                      <a:pt x="1001248" y="388609"/>
                      <a:pt x="1001248" y="250352"/>
                    </a:cubicBezTo>
                    <a:cubicBezTo>
                      <a:pt x="1001248" y="112095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FDDB9CE9-D9DF-99EC-7DBB-A3543741E1E1}"/>
                  </a:ext>
                </a:extLst>
              </p:cNvPr>
              <p:cNvSpPr/>
              <p:nvPr/>
            </p:nvSpPr>
            <p:spPr>
              <a:xfrm rot="15319801">
                <a:off x="6691606" y="1319745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096C79B-C2BE-1033-CE12-6A376E60DF89}"/>
                </a:ext>
              </a:extLst>
            </p:cNvPr>
            <p:cNvSpPr/>
            <p:nvPr/>
          </p:nvSpPr>
          <p:spPr>
            <a:xfrm rot="15316798">
              <a:off x="10966247" y="39523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002929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C5DC2F4-5652-DFA0-E6C3-4B082E660572}"/>
                </a:ext>
              </a:extLst>
            </p:cNvPr>
            <p:cNvSpPr/>
            <p:nvPr/>
          </p:nvSpPr>
          <p:spPr>
            <a:xfrm rot="15313802">
              <a:off x="10935675" y="298165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1C3FF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0A3C772-29C3-DD31-FCD6-931E177BAC27}"/>
                </a:ext>
              </a:extLst>
            </p:cNvPr>
            <p:cNvSpPr/>
            <p:nvPr/>
          </p:nvSpPr>
          <p:spPr>
            <a:xfrm rot="6196800" flipH="1">
              <a:off x="11912871" y="4429361"/>
              <a:ext cx="471093" cy="471093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1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D92D09-7FE0-AFB0-1593-52109C6D3B1B}"/>
                </a:ext>
              </a:extLst>
            </p:cNvPr>
            <p:cNvSpPr/>
            <p:nvPr/>
          </p:nvSpPr>
          <p:spPr>
            <a:xfrm rot="6294599" flipH="1">
              <a:off x="11912468" y="395565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F1E1F21-DD53-6B71-5DE8-CD65B1F2ADC7}"/>
                </a:ext>
              </a:extLst>
            </p:cNvPr>
            <p:cNvSpPr/>
            <p:nvPr/>
          </p:nvSpPr>
          <p:spPr>
            <a:xfrm rot="6297601" flipH="1">
              <a:off x="11913335" y="3481904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BA3C7A4-B447-1E4A-81F4-C331FB5B059E}"/>
                </a:ext>
              </a:extLst>
            </p:cNvPr>
            <p:cNvSpPr/>
            <p:nvPr/>
          </p:nvSpPr>
          <p:spPr>
            <a:xfrm rot="6300601" flipH="1">
              <a:off x="11914432" y="300820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1B50E84-D53B-5E38-37C4-630138857ECD}"/>
                </a:ext>
              </a:extLst>
            </p:cNvPr>
            <p:cNvGrpSpPr/>
            <p:nvPr/>
          </p:nvGrpSpPr>
          <p:grpSpPr>
            <a:xfrm rot="16200000">
              <a:off x="6814274" y="5747531"/>
              <a:ext cx="475359" cy="948833"/>
              <a:chOff x="7276894" y="1349774"/>
              <a:chExt cx="553609" cy="1105020"/>
            </a:xfrm>
          </p:grpSpPr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C8A4B538-2E9B-D29C-3CA6-0A1188EBB3BB}"/>
                  </a:ext>
                </a:extLst>
              </p:cNvPr>
              <p:cNvSpPr/>
              <p:nvPr/>
            </p:nvSpPr>
            <p:spPr>
              <a:xfrm rot="5400000" flipH="1">
                <a:off x="7002487" y="1625720"/>
                <a:ext cx="1103962" cy="552070"/>
              </a:xfrm>
              <a:custGeom>
                <a:avLst/>
                <a:gdLst>
                  <a:gd name="connsiteX0" fmla="*/ 750758 w 1001246"/>
                  <a:gd name="connsiteY0" fmla="*/ 0 h 500704"/>
                  <a:gd name="connsiteX1" fmla="*/ 250489 w 1001246"/>
                  <a:gd name="connsiteY1" fmla="*/ 0 h 500704"/>
                  <a:gd name="connsiteX2" fmla="*/ 0 w 1001246"/>
                  <a:gd name="connsiteY2" fmla="*/ 250352 h 500704"/>
                  <a:gd name="connsiteX3" fmla="*/ 250489 w 1001246"/>
                  <a:gd name="connsiteY3" fmla="*/ 500704 h 500704"/>
                  <a:gd name="connsiteX4" fmla="*/ 750758 w 1001246"/>
                  <a:gd name="connsiteY4" fmla="*/ 500704 h 500704"/>
                  <a:gd name="connsiteX5" fmla="*/ 1001247 w 1001246"/>
                  <a:gd name="connsiteY5" fmla="*/ 250352 h 500704"/>
                  <a:gd name="connsiteX6" fmla="*/ 750758 w 1001246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6" y="0"/>
                      <a:pt x="0" y="112095"/>
                      <a:pt x="0" y="250352"/>
                    </a:cubicBezTo>
                    <a:cubicBezTo>
                      <a:pt x="0" y="388609"/>
                      <a:pt x="112156" y="500704"/>
                      <a:pt x="250489" y="500704"/>
                    </a:cubicBez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9FCDACF9-34E6-0FB7-BB3A-FF8B5CF0647C}"/>
                  </a:ext>
                </a:extLst>
              </p:cNvPr>
              <p:cNvSpPr/>
              <p:nvPr/>
            </p:nvSpPr>
            <p:spPr>
              <a:xfrm rot="6291600" flipH="1">
                <a:off x="7276742" y="1902573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3 h 500704"/>
                  <a:gd name="connsiteX1" fmla="*/ 250490 w 500978"/>
                  <a:gd name="connsiteY1" fmla="*/ 500705 h 500704"/>
                  <a:gd name="connsiteX2" fmla="*/ 1 w 500978"/>
                  <a:gd name="connsiteY2" fmla="*/ 250353 h 500704"/>
                  <a:gd name="connsiteX3" fmla="*/ 250490 w 500978"/>
                  <a:gd name="connsiteY3" fmla="*/ 1 h 500704"/>
                  <a:gd name="connsiteX4" fmla="*/ 500979 w 500978"/>
                  <a:gd name="connsiteY4" fmla="*/ 250353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3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3"/>
                    </a:cubicBezTo>
                    <a:cubicBezTo>
                      <a:pt x="1" y="112087"/>
                      <a:pt x="112149" y="1"/>
                      <a:pt x="250490" y="1"/>
                    </a:cubicBezTo>
                    <a:cubicBezTo>
                      <a:pt x="388831" y="1"/>
                      <a:pt x="500979" y="112087"/>
                      <a:pt x="500979" y="250353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45CA47BD-BD4F-3C8D-41AA-2C2A0D85C968}"/>
                </a:ext>
              </a:extLst>
            </p:cNvPr>
            <p:cNvSpPr/>
            <p:nvPr/>
          </p:nvSpPr>
          <p:spPr>
            <a:xfrm rot="6297601" flipH="1">
              <a:off x="11439975" y="3481911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81385F8C-19F6-724D-FC24-A94CED6EEEB1}"/>
                </a:ext>
              </a:extLst>
            </p:cNvPr>
            <p:cNvSpPr/>
            <p:nvPr/>
          </p:nvSpPr>
          <p:spPr>
            <a:xfrm rot="15362401">
              <a:off x="10499185" y="508107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0154A834-EE1A-90E3-B5B5-ECFD55CD25E5}"/>
                </a:ext>
              </a:extLst>
            </p:cNvPr>
            <p:cNvSpPr/>
            <p:nvPr/>
          </p:nvSpPr>
          <p:spPr>
            <a:xfrm rot="15316798">
              <a:off x="7520754" y="553651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53945F24-449A-1052-A1AC-DE12288CA094}"/>
                </a:ext>
              </a:extLst>
            </p:cNvPr>
            <p:cNvSpPr/>
            <p:nvPr/>
          </p:nvSpPr>
          <p:spPr>
            <a:xfrm rot="15313802">
              <a:off x="9991771" y="4422928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C06CDA09-F3EE-B4D8-23CB-1857FCA88DE6}"/>
              </a:ext>
            </a:extLst>
          </p:cNvPr>
          <p:cNvGrpSpPr/>
          <p:nvPr/>
        </p:nvGrpSpPr>
        <p:grpSpPr>
          <a:xfrm>
            <a:off x="2964682" y="3319665"/>
            <a:ext cx="9240249" cy="3549559"/>
            <a:chOff x="2964682" y="3290637"/>
            <a:chExt cx="9240249" cy="3549559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F4350905-5E37-B172-A741-3DE3A5497B12}"/>
                </a:ext>
              </a:extLst>
            </p:cNvPr>
            <p:cNvGrpSpPr/>
            <p:nvPr/>
          </p:nvGrpSpPr>
          <p:grpSpPr>
            <a:xfrm>
              <a:off x="2964682" y="3290637"/>
              <a:ext cx="9240249" cy="3549559"/>
              <a:chOff x="2964682" y="3290637"/>
              <a:chExt cx="9240249" cy="3549559"/>
            </a:xfrm>
          </p:grpSpPr>
          <p:pic>
            <p:nvPicPr>
              <p:cNvPr id="162" name="Picture 161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41FEA495-2CAD-B831-EF72-9AD30A6F0A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alphaModFix amt="6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64682" y="3290637"/>
                <a:ext cx="9240249" cy="3549559"/>
              </a:xfrm>
              <a:prstGeom prst="rect">
                <a:avLst/>
              </a:prstGeom>
            </p:spPr>
          </p:pic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7E2BFA64-B394-8B58-24BD-013E9FEC74F3}"/>
                  </a:ext>
                </a:extLst>
              </p:cNvPr>
              <p:cNvSpPr/>
              <p:nvPr/>
            </p:nvSpPr>
            <p:spPr>
              <a:xfrm rot="15316798">
                <a:off x="8951751" y="5270680"/>
                <a:ext cx="445892" cy="44564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19034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BC80A781-606F-D42D-586D-5DF69AA5C123}"/>
                </a:ext>
              </a:extLst>
            </p:cNvPr>
            <p:cNvGrpSpPr/>
            <p:nvPr/>
          </p:nvGrpSpPr>
          <p:grpSpPr>
            <a:xfrm>
              <a:off x="7047443" y="4590975"/>
              <a:ext cx="2693504" cy="1157169"/>
              <a:chOff x="7047443" y="4590975"/>
              <a:chExt cx="2693504" cy="1157169"/>
            </a:xfrm>
          </p:grpSpPr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DA49B360-D839-A9BB-DC0E-61E16D5D44DB}"/>
                  </a:ext>
                </a:extLst>
              </p:cNvPr>
              <p:cNvSpPr/>
              <p:nvPr/>
            </p:nvSpPr>
            <p:spPr>
              <a:xfrm rot="15313802">
                <a:off x="7047314" y="5273975"/>
                <a:ext cx="474298" cy="47403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24164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53DD4960-8030-D088-CC9D-DA8770C8C94D}"/>
                  </a:ext>
                </a:extLst>
              </p:cNvPr>
              <p:cNvGrpSpPr/>
              <p:nvPr/>
            </p:nvGrpSpPr>
            <p:grpSpPr>
              <a:xfrm rot="16200000">
                <a:off x="9029764" y="4354233"/>
                <a:ext cx="474441" cy="947925"/>
                <a:chOff x="8371466" y="-1667395"/>
                <a:chExt cx="474441" cy="947925"/>
              </a:xfrm>
            </p:grpSpPr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3CB7D721-8709-7235-7867-78D64D962CD2}"/>
                    </a:ext>
                  </a:extLst>
                </p:cNvPr>
                <p:cNvSpPr/>
                <p:nvPr/>
              </p:nvSpPr>
              <p:spPr>
                <a:xfrm rot="16200000">
                  <a:off x="8134925" y="-1430452"/>
                  <a:ext cx="947925" cy="474039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89 w 1001247"/>
                    <a:gd name="connsiteY1" fmla="*/ 0 h 500704"/>
                    <a:gd name="connsiteX2" fmla="*/ 0 w 1001247"/>
                    <a:gd name="connsiteY2" fmla="*/ 250352 h 500704"/>
                    <a:gd name="connsiteX3" fmla="*/ 250489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89" y="0"/>
                      </a:lnTo>
                      <a:cubicBezTo>
                        <a:pt x="112157" y="0"/>
                        <a:pt x="0" y="112096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6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05C3DD">
                    <a:alpha val="26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C22A73B8-991F-3E97-F401-1809180ACE60}"/>
                    </a:ext>
                  </a:extLst>
                </p:cNvPr>
                <p:cNvSpPr/>
                <p:nvPr/>
              </p:nvSpPr>
              <p:spPr>
                <a:xfrm rot="11029800">
                  <a:off x="8371466" y="-1666369"/>
                  <a:ext cx="474299" cy="47403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1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66" name="Graphic 74">
            <a:extLst>
              <a:ext uri="{FF2B5EF4-FFF2-40B4-BE49-F238E27FC236}">
                <a16:creationId xmlns:a16="http://schemas.microsoft.com/office/drawing/2014/main" id="{C918E88B-277B-ADFB-8053-F9551D708893}"/>
              </a:ext>
            </a:extLst>
          </p:cNvPr>
          <p:cNvGrpSpPr/>
          <p:nvPr/>
        </p:nvGrpSpPr>
        <p:grpSpPr>
          <a:xfrm>
            <a:off x="420292" y="364490"/>
            <a:ext cx="4934309" cy="2957257"/>
            <a:chOff x="420292" y="364490"/>
            <a:chExt cx="4934309" cy="2957257"/>
          </a:xfrm>
        </p:grpSpPr>
        <p:grpSp>
          <p:nvGrpSpPr>
            <p:cNvPr id="167" name="Graphic 74">
              <a:extLst>
                <a:ext uri="{FF2B5EF4-FFF2-40B4-BE49-F238E27FC236}">
                  <a16:creationId xmlns:a16="http://schemas.microsoft.com/office/drawing/2014/main" id="{8D069965-85E5-F8E0-ECC3-DE28FD53590A}"/>
                </a:ext>
              </a:extLst>
            </p:cNvPr>
            <p:cNvGrpSpPr/>
            <p:nvPr/>
          </p:nvGrpSpPr>
          <p:grpSpPr>
            <a:xfrm>
              <a:off x="1789710" y="364490"/>
              <a:ext cx="2196279" cy="399095"/>
              <a:chOff x="1789710" y="364490"/>
              <a:chExt cx="2196279" cy="399095"/>
            </a:xfrm>
            <a:solidFill>
              <a:srgbClr val="FFFFFF"/>
            </a:solidFill>
          </p:grpSpPr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4A2BA40D-7216-C433-C593-2CD5D4F4A8F7}"/>
                  </a:ext>
                </a:extLst>
              </p:cNvPr>
              <p:cNvSpPr/>
              <p:nvPr/>
            </p:nvSpPr>
            <p:spPr>
              <a:xfrm>
                <a:off x="1789710" y="366303"/>
                <a:ext cx="294398" cy="395670"/>
              </a:xfrm>
              <a:custGeom>
                <a:avLst/>
                <a:gdLst>
                  <a:gd name="connsiteX0" fmla="*/ 202 w 294398"/>
                  <a:gd name="connsiteY0" fmla="*/ 25989 h 395670"/>
                  <a:gd name="connsiteX1" fmla="*/ 7673 w 294398"/>
                  <a:gd name="connsiteY1" fmla="*/ 7454 h 395670"/>
                  <a:gd name="connsiteX2" fmla="*/ 26653 w 294398"/>
                  <a:gd name="connsiteY2" fmla="*/ 0 h 395670"/>
                  <a:gd name="connsiteX3" fmla="*/ 157699 w 294398"/>
                  <a:gd name="connsiteY3" fmla="*/ 0 h 395670"/>
                  <a:gd name="connsiteX4" fmla="*/ 245534 w 294398"/>
                  <a:gd name="connsiteY4" fmla="*/ 30421 h 395670"/>
                  <a:gd name="connsiteX5" fmla="*/ 280870 w 294398"/>
                  <a:gd name="connsiteY5" fmla="*/ 106573 h 395670"/>
                  <a:gd name="connsiteX6" fmla="*/ 262496 w 294398"/>
                  <a:gd name="connsiteY6" fmla="*/ 159961 h 395670"/>
                  <a:gd name="connsiteX7" fmla="*/ 219890 w 294398"/>
                  <a:gd name="connsiteY7" fmla="*/ 190986 h 395670"/>
                  <a:gd name="connsiteX8" fmla="*/ 273399 w 294398"/>
                  <a:gd name="connsiteY8" fmla="*/ 225033 h 395670"/>
                  <a:gd name="connsiteX9" fmla="*/ 294399 w 294398"/>
                  <a:gd name="connsiteY9" fmla="*/ 286277 h 395670"/>
                  <a:gd name="connsiteX10" fmla="*/ 259265 w 294398"/>
                  <a:gd name="connsiteY10" fmla="*/ 363840 h 395670"/>
                  <a:gd name="connsiteX11" fmla="*/ 167189 w 294398"/>
                  <a:gd name="connsiteY11" fmla="*/ 395671 h 395670"/>
                  <a:gd name="connsiteX12" fmla="*/ 26451 w 294398"/>
                  <a:gd name="connsiteY12" fmla="*/ 395671 h 395670"/>
                  <a:gd name="connsiteX13" fmla="*/ 7471 w 294398"/>
                  <a:gd name="connsiteY13" fmla="*/ 388217 h 395670"/>
                  <a:gd name="connsiteX14" fmla="*/ 0 w 294398"/>
                  <a:gd name="connsiteY14" fmla="*/ 369279 h 395670"/>
                  <a:gd name="connsiteX15" fmla="*/ 0 w 294398"/>
                  <a:gd name="connsiteY15" fmla="*/ 25989 h 395670"/>
                  <a:gd name="connsiteX16" fmla="*/ 56134 w 294398"/>
                  <a:gd name="connsiteY16" fmla="*/ 49560 h 395670"/>
                  <a:gd name="connsiteX17" fmla="*/ 56134 w 294398"/>
                  <a:gd name="connsiteY17" fmla="*/ 170034 h 395670"/>
                  <a:gd name="connsiteX18" fmla="*/ 152045 w 294398"/>
                  <a:gd name="connsiteY18" fmla="*/ 170034 h 395670"/>
                  <a:gd name="connsiteX19" fmla="*/ 202525 w 294398"/>
                  <a:gd name="connsiteY19" fmla="*/ 152909 h 395670"/>
                  <a:gd name="connsiteX20" fmla="*/ 222717 w 294398"/>
                  <a:gd name="connsiteY20" fmla="*/ 110200 h 395670"/>
                  <a:gd name="connsiteX21" fmla="*/ 202122 w 294398"/>
                  <a:gd name="connsiteY21" fmla="*/ 67087 h 395670"/>
                  <a:gd name="connsiteX22" fmla="*/ 151238 w 294398"/>
                  <a:gd name="connsiteY22" fmla="*/ 49560 h 395670"/>
                  <a:gd name="connsiteX23" fmla="*/ 55932 w 294398"/>
                  <a:gd name="connsiteY23" fmla="*/ 49560 h 395670"/>
                  <a:gd name="connsiteX24" fmla="*/ 56134 w 294398"/>
                  <a:gd name="connsiteY24" fmla="*/ 217176 h 395670"/>
                  <a:gd name="connsiteX25" fmla="*/ 56134 w 294398"/>
                  <a:gd name="connsiteY25" fmla="*/ 345910 h 395670"/>
                  <a:gd name="connsiteX26" fmla="*/ 160930 w 294398"/>
                  <a:gd name="connsiteY26" fmla="*/ 345910 h 395670"/>
                  <a:gd name="connsiteX27" fmla="*/ 214439 w 294398"/>
                  <a:gd name="connsiteY27" fmla="*/ 327375 h 395670"/>
                  <a:gd name="connsiteX28" fmla="*/ 236044 w 294398"/>
                  <a:gd name="connsiteY28" fmla="*/ 281644 h 395670"/>
                  <a:gd name="connsiteX29" fmla="*/ 214439 w 294398"/>
                  <a:gd name="connsiteY29" fmla="*/ 235710 h 395670"/>
                  <a:gd name="connsiteX30" fmla="*/ 160930 w 294398"/>
                  <a:gd name="connsiteY30" fmla="*/ 217377 h 395670"/>
                  <a:gd name="connsiteX31" fmla="*/ 56134 w 294398"/>
                  <a:gd name="connsiteY31" fmla="*/ 217377 h 39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94398" h="395670">
                    <a:moveTo>
                      <a:pt x="202" y="25989"/>
                    </a:moveTo>
                    <a:cubicBezTo>
                      <a:pt x="202" y="18534"/>
                      <a:pt x="2625" y="12289"/>
                      <a:pt x="7673" y="7454"/>
                    </a:cubicBezTo>
                    <a:cubicBezTo>
                      <a:pt x="12721" y="2619"/>
                      <a:pt x="18980" y="0"/>
                      <a:pt x="26653" y="0"/>
                    </a:cubicBezTo>
                    <a:lnTo>
                      <a:pt x="157699" y="0"/>
                    </a:lnTo>
                    <a:cubicBezTo>
                      <a:pt x="192631" y="0"/>
                      <a:pt x="221910" y="10073"/>
                      <a:pt x="245534" y="30421"/>
                    </a:cubicBezTo>
                    <a:cubicBezTo>
                      <a:pt x="269159" y="50768"/>
                      <a:pt x="280870" y="76153"/>
                      <a:pt x="280870" y="106573"/>
                    </a:cubicBezTo>
                    <a:cubicBezTo>
                      <a:pt x="280870" y="127928"/>
                      <a:pt x="274813" y="145657"/>
                      <a:pt x="262496" y="159961"/>
                    </a:cubicBezTo>
                    <a:cubicBezTo>
                      <a:pt x="250380" y="174264"/>
                      <a:pt x="236044" y="184539"/>
                      <a:pt x="219890" y="190986"/>
                    </a:cubicBezTo>
                    <a:cubicBezTo>
                      <a:pt x="241496" y="197433"/>
                      <a:pt x="259265" y="208714"/>
                      <a:pt x="273399" y="225033"/>
                    </a:cubicBezTo>
                    <a:cubicBezTo>
                      <a:pt x="287534" y="241351"/>
                      <a:pt x="294399" y="261699"/>
                      <a:pt x="294399" y="286277"/>
                    </a:cubicBezTo>
                    <a:cubicBezTo>
                      <a:pt x="294399" y="316698"/>
                      <a:pt x="282687" y="342485"/>
                      <a:pt x="259265" y="363840"/>
                    </a:cubicBezTo>
                    <a:cubicBezTo>
                      <a:pt x="235842" y="384993"/>
                      <a:pt x="205150" y="395671"/>
                      <a:pt x="167189" y="395671"/>
                    </a:cubicBezTo>
                    <a:lnTo>
                      <a:pt x="26451" y="395671"/>
                    </a:lnTo>
                    <a:cubicBezTo>
                      <a:pt x="18779" y="395671"/>
                      <a:pt x="12519" y="393253"/>
                      <a:pt x="7471" y="388217"/>
                    </a:cubicBezTo>
                    <a:cubicBezTo>
                      <a:pt x="2423" y="383180"/>
                      <a:pt x="0" y="376935"/>
                      <a:pt x="0" y="369279"/>
                    </a:cubicBezTo>
                    <a:lnTo>
                      <a:pt x="0" y="25989"/>
                    </a:lnTo>
                    <a:close/>
                    <a:moveTo>
                      <a:pt x="56134" y="49560"/>
                    </a:moveTo>
                    <a:lnTo>
                      <a:pt x="56134" y="170034"/>
                    </a:lnTo>
                    <a:lnTo>
                      <a:pt x="152045" y="170034"/>
                    </a:lnTo>
                    <a:cubicBezTo>
                      <a:pt x="172237" y="170034"/>
                      <a:pt x="188997" y="164393"/>
                      <a:pt x="202525" y="152909"/>
                    </a:cubicBezTo>
                    <a:cubicBezTo>
                      <a:pt x="216054" y="141628"/>
                      <a:pt x="222717" y="127324"/>
                      <a:pt x="222717" y="110200"/>
                    </a:cubicBezTo>
                    <a:cubicBezTo>
                      <a:pt x="222717" y="93075"/>
                      <a:pt x="215852" y="78772"/>
                      <a:pt x="202122" y="67087"/>
                    </a:cubicBezTo>
                    <a:cubicBezTo>
                      <a:pt x="188391" y="55402"/>
                      <a:pt x="171430" y="49560"/>
                      <a:pt x="151238" y="49560"/>
                    </a:cubicBezTo>
                    <a:lnTo>
                      <a:pt x="55932" y="49560"/>
                    </a:lnTo>
                    <a:close/>
                    <a:moveTo>
                      <a:pt x="56134" y="217176"/>
                    </a:moveTo>
                    <a:lnTo>
                      <a:pt x="56134" y="345910"/>
                    </a:lnTo>
                    <a:lnTo>
                      <a:pt x="160930" y="345910"/>
                    </a:lnTo>
                    <a:cubicBezTo>
                      <a:pt x="182131" y="345910"/>
                      <a:pt x="199900" y="339665"/>
                      <a:pt x="214439" y="327375"/>
                    </a:cubicBezTo>
                    <a:cubicBezTo>
                      <a:pt x="228775" y="315086"/>
                      <a:pt x="236044" y="299775"/>
                      <a:pt x="236044" y="281644"/>
                    </a:cubicBezTo>
                    <a:cubicBezTo>
                      <a:pt x="236044" y="263512"/>
                      <a:pt x="228775" y="247999"/>
                      <a:pt x="214439" y="235710"/>
                    </a:cubicBezTo>
                    <a:cubicBezTo>
                      <a:pt x="200102" y="223421"/>
                      <a:pt x="182333" y="217377"/>
                      <a:pt x="160930" y="217377"/>
                    </a:cubicBezTo>
                    <a:lnTo>
                      <a:pt x="56134" y="217377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98567318-81A4-CFF6-B4C2-315C0C016E4A}"/>
                  </a:ext>
                </a:extLst>
              </p:cNvPr>
              <p:cNvSpPr/>
              <p:nvPr/>
            </p:nvSpPr>
            <p:spPr>
              <a:xfrm>
                <a:off x="2230501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4 w 257447"/>
                  <a:gd name="connsiteY4" fmla="*/ 7454 h 396476"/>
                  <a:gd name="connsiteX5" fmla="*/ 257246 w 257447"/>
                  <a:gd name="connsiteY5" fmla="*/ 26593 h 396476"/>
                  <a:gd name="connsiteX6" fmla="*/ 249774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6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6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8" y="2418"/>
                      <a:pt x="249774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4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4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6" y="351349"/>
                    </a:cubicBezTo>
                    <a:cubicBezTo>
                      <a:pt x="254822" y="356386"/>
                      <a:pt x="257448" y="362631"/>
                      <a:pt x="257448" y="370488"/>
                    </a:cubicBezTo>
                    <a:cubicBezTo>
                      <a:pt x="257448" y="378345"/>
                      <a:pt x="254822" y="384389"/>
                      <a:pt x="249976" y="389224"/>
                    </a:cubicBezTo>
                    <a:cubicBezTo>
                      <a:pt x="244928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2447F510-CF99-54FA-F9B6-CEA33CECF70C}"/>
                  </a:ext>
                </a:extLst>
              </p:cNvPr>
              <p:cNvSpPr/>
              <p:nvPr/>
            </p:nvSpPr>
            <p:spPr>
              <a:xfrm>
                <a:off x="2785174" y="365698"/>
                <a:ext cx="308129" cy="397886"/>
              </a:xfrm>
              <a:custGeom>
                <a:avLst/>
                <a:gdLst>
                  <a:gd name="connsiteX0" fmla="*/ 182333 w 308129"/>
                  <a:gd name="connsiteY0" fmla="*/ 52582 h 397886"/>
                  <a:gd name="connsiteX1" fmla="*/ 182333 w 308129"/>
                  <a:gd name="connsiteY1" fmla="*/ 370085 h 397886"/>
                  <a:gd name="connsiteX2" fmla="*/ 174257 w 308129"/>
                  <a:gd name="connsiteY2" fmla="*/ 390030 h 397886"/>
                  <a:gd name="connsiteX3" fmla="*/ 153863 w 308129"/>
                  <a:gd name="connsiteY3" fmla="*/ 397887 h 397886"/>
                  <a:gd name="connsiteX4" fmla="*/ 133873 w 308129"/>
                  <a:gd name="connsiteY4" fmla="*/ 390030 h 397886"/>
                  <a:gd name="connsiteX5" fmla="*/ 125998 w 308129"/>
                  <a:gd name="connsiteY5" fmla="*/ 370085 h 397886"/>
                  <a:gd name="connsiteX6" fmla="*/ 125998 w 308129"/>
                  <a:gd name="connsiteY6" fmla="*/ 52582 h 397886"/>
                  <a:gd name="connsiteX7" fmla="*/ 26048 w 308129"/>
                  <a:gd name="connsiteY7" fmla="*/ 52582 h 397886"/>
                  <a:gd name="connsiteX8" fmla="*/ 7269 w 308129"/>
                  <a:gd name="connsiteY8" fmla="*/ 45329 h 397886"/>
                  <a:gd name="connsiteX9" fmla="*/ 0 w 308129"/>
                  <a:gd name="connsiteY9" fmla="*/ 25989 h 397886"/>
                  <a:gd name="connsiteX10" fmla="*/ 7269 w 308129"/>
                  <a:gd name="connsiteY10" fmla="*/ 7253 h 397886"/>
                  <a:gd name="connsiteX11" fmla="*/ 26048 w 308129"/>
                  <a:gd name="connsiteY11" fmla="*/ 0 h 397886"/>
                  <a:gd name="connsiteX12" fmla="*/ 282082 w 308129"/>
                  <a:gd name="connsiteY12" fmla="*/ 0 h 397886"/>
                  <a:gd name="connsiteX13" fmla="*/ 300860 w 308129"/>
                  <a:gd name="connsiteY13" fmla="*/ 7253 h 397886"/>
                  <a:gd name="connsiteX14" fmla="*/ 308129 w 308129"/>
                  <a:gd name="connsiteY14" fmla="*/ 26593 h 397886"/>
                  <a:gd name="connsiteX15" fmla="*/ 300860 w 308129"/>
                  <a:gd name="connsiteY15" fmla="*/ 45329 h 397886"/>
                  <a:gd name="connsiteX16" fmla="*/ 282082 w 308129"/>
                  <a:gd name="connsiteY16" fmla="*/ 52582 h 397886"/>
                  <a:gd name="connsiteX17" fmla="*/ 182131 w 308129"/>
                  <a:gd name="connsiteY17" fmla="*/ 52582 h 3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129" h="397886">
                    <a:moveTo>
                      <a:pt x="182333" y="52582"/>
                    </a:moveTo>
                    <a:lnTo>
                      <a:pt x="182333" y="370085"/>
                    </a:lnTo>
                    <a:cubicBezTo>
                      <a:pt x="182333" y="378144"/>
                      <a:pt x="179708" y="384792"/>
                      <a:pt x="174257" y="390030"/>
                    </a:cubicBezTo>
                    <a:cubicBezTo>
                      <a:pt x="169007" y="395268"/>
                      <a:pt x="162141" y="397887"/>
                      <a:pt x="153863" y="397887"/>
                    </a:cubicBezTo>
                    <a:cubicBezTo>
                      <a:pt x="145584" y="397887"/>
                      <a:pt x="139123" y="395268"/>
                      <a:pt x="133873" y="390030"/>
                    </a:cubicBezTo>
                    <a:cubicBezTo>
                      <a:pt x="128623" y="384792"/>
                      <a:pt x="125998" y="378144"/>
                      <a:pt x="125998" y="370085"/>
                    </a:cubicBezTo>
                    <a:lnTo>
                      <a:pt x="125998" y="52582"/>
                    </a:lnTo>
                    <a:lnTo>
                      <a:pt x="26048" y="52582"/>
                    </a:lnTo>
                    <a:cubicBezTo>
                      <a:pt x="18375" y="52582"/>
                      <a:pt x="12115" y="50164"/>
                      <a:pt x="7269" y="45329"/>
                    </a:cubicBezTo>
                    <a:cubicBezTo>
                      <a:pt x="2423" y="40494"/>
                      <a:pt x="0" y="34047"/>
                      <a:pt x="0" y="25989"/>
                    </a:cubicBezTo>
                    <a:cubicBezTo>
                      <a:pt x="0" y="17930"/>
                      <a:pt x="2423" y="12088"/>
                      <a:pt x="7269" y="7253"/>
                    </a:cubicBezTo>
                    <a:cubicBezTo>
                      <a:pt x="12115" y="2418"/>
                      <a:pt x="18375" y="0"/>
                      <a:pt x="26048" y="0"/>
                    </a:cubicBezTo>
                    <a:lnTo>
                      <a:pt x="282082" y="0"/>
                    </a:lnTo>
                    <a:cubicBezTo>
                      <a:pt x="289755" y="0"/>
                      <a:pt x="296014" y="2418"/>
                      <a:pt x="300860" y="7253"/>
                    </a:cubicBezTo>
                    <a:cubicBezTo>
                      <a:pt x="305706" y="12088"/>
                      <a:pt x="308129" y="18534"/>
                      <a:pt x="308129" y="26593"/>
                    </a:cubicBezTo>
                    <a:cubicBezTo>
                      <a:pt x="308129" y="34651"/>
                      <a:pt x="305706" y="40494"/>
                      <a:pt x="300860" y="45329"/>
                    </a:cubicBezTo>
                    <a:cubicBezTo>
                      <a:pt x="296014" y="50164"/>
                      <a:pt x="289755" y="52582"/>
                      <a:pt x="282082" y="52582"/>
                    </a:cubicBezTo>
                    <a:lnTo>
                      <a:pt x="182131" y="52582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C218DD21-D79D-1BD9-28FF-9F56EFF10944}"/>
                  </a:ext>
                </a:extLst>
              </p:cNvPr>
              <p:cNvSpPr/>
              <p:nvPr/>
            </p:nvSpPr>
            <p:spPr>
              <a:xfrm>
                <a:off x="3220715" y="364490"/>
                <a:ext cx="333773" cy="399095"/>
              </a:xfrm>
              <a:custGeom>
                <a:avLst/>
                <a:gdLst>
                  <a:gd name="connsiteX0" fmla="*/ 277437 w 333773"/>
                  <a:gd name="connsiteY0" fmla="*/ 223220 h 399095"/>
                  <a:gd name="connsiteX1" fmla="*/ 56739 w 333773"/>
                  <a:gd name="connsiteY1" fmla="*/ 223220 h 399095"/>
                  <a:gd name="connsiteX2" fmla="*/ 56739 w 333773"/>
                  <a:gd name="connsiteY2" fmla="*/ 371294 h 399095"/>
                  <a:gd name="connsiteX3" fmla="*/ 48663 w 333773"/>
                  <a:gd name="connsiteY3" fmla="*/ 391239 h 399095"/>
                  <a:gd name="connsiteX4" fmla="*/ 28269 w 333773"/>
                  <a:gd name="connsiteY4" fmla="*/ 399096 h 399095"/>
                  <a:gd name="connsiteX5" fmla="*/ 8077 w 333773"/>
                  <a:gd name="connsiteY5" fmla="*/ 391239 h 399095"/>
                  <a:gd name="connsiteX6" fmla="*/ 0 w 333773"/>
                  <a:gd name="connsiteY6" fmla="*/ 371294 h 399095"/>
                  <a:gd name="connsiteX7" fmla="*/ 0 w 333773"/>
                  <a:gd name="connsiteY7" fmla="*/ 27802 h 399095"/>
                  <a:gd name="connsiteX8" fmla="*/ 8077 w 333773"/>
                  <a:gd name="connsiteY8" fmla="*/ 7857 h 399095"/>
                  <a:gd name="connsiteX9" fmla="*/ 28269 w 333773"/>
                  <a:gd name="connsiteY9" fmla="*/ 0 h 399095"/>
                  <a:gd name="connsiteX10" fmla="*/ 48663 w 333773"/>
                  <a:gd name="connsiteY10" fmla="*/ 7857 h 399095"/>
                  <a:gd name="connsiteX11" fmla="*/ 56739 w 333773"/>
                  <a:gd name="connsiteY11" fmla="*/ 27802 h 399095"/>
                  <a:gd name="connsiteX12" fmla="*/ 56739 w 333773"/>
                  <a:gd name="connsiteY12" fmla="*/ 170638 h 399095"/>
                  <a:gd name="connsiteX13" fmla="*/ 277437 w 333773"/>
                  <a:gd name="connsiteY13" fmla="*/ 170638 h 399095"/>
                  <a:gd name="connsiteX14" fmla="*/ 277437 w 333773"/>
                  <a:gd name="connsiteY14" fmla="*/ 27802 h 399095"/>
                  <a:gd name="connsiteX15" fmla="*/ 285313 w 333773"/>
                  <a:gd name="connsiteY15" fmla="*/ 7857 h 399095"/>
                  <a:gd name="connsiteX16" fmla="*/ 305302 w 333773"/>
                  <a:gd name="connsiteY16" fmla="*/ 0 h 399095"/>
                  <a:gd name="connsiteX17" fmla="*/ 325696 w 333773"/>
                  <a:gd name="connsiteY17" fmla="*/ 7857 h 399095"/>
                  <a:gd name="connsiteX18" fmla="*/ 333773 w 333773"/>
                  <a:gd name="connsiteY18" fmla="*/ 27802 h 399095"/>
                  <a:gd name="connsiteX19" fmla="*/ 333773 w 333773"/>
                  <a:gd name="connsiteY19" fmla="*/ 371294 h 399095"/>
                  <a:gd name="connsiteX20" fmla="*/ 325898 w 333773"/>
                  <a:gd name="connsiteY20" fmla="*/ 391239 h 399095"/>
                  <a:gd name="connsiteX21" fmla="*/ 305908 w 333773"/>
                  <a:gd name="connsiteY21" fmla="*/ 399096 h 399095"/>
                  <a:gd name="connsiteX22" fmla="*/ 285514 w 333773"/>
                  <a:gd name="connsiteY22" fmla="*/ 391239 h 399095"/>
                  <a:gd name="connsiteX23" fmla="*/ 277437 w 333773"/>
                  <a:gd name="connsiteY23" fmla="*/ 371294 h 399095"/>
                  <a:gd name="connsiteX24" fmla="*/ 277437 w 333773"/>
                  <a:gd name="connsiteY24" fmla="*/ 223220 h 3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33773" h="399095">
                    <a:moveTo>
                      <a:pt x="277437" y="223220"/>
                    </a:moveTo>
                    <a:lnTo>
                      <a:pt x="56739" y="223220"/>
                    </a:lnTo>
                    <a:lnTo>
                      <a:pt x="56739" y="371294"/>
                    </a:lnTo>
                    <a:cubicBezTo>
                      <a:pt x="56739" y="379353"/>
                      <a:pt x="54114" y="386001"/>
                      <a:pt x="48663" y="391239"/>
                    </a:cubicBezTo>
                    <a:cubicBezTo>
                      <a:pt x="43413" y="396477"/>
                      <a:pt x="36547" y="399096"/>
                      <a:pt x="28269" y="399096"/>
                    </a:cubicBezTo>
                    <a:cubicBezTo>
                      <a:pt x="19990" y="399096"/>
                      <a:pt x="13529" y="396477"/>
                      <a:pt x="8077" y="391239"/>
                    </a:cubicBezTo>
                    <a:cubicBezTo>
                      <a:pt x="2827" y="386001"/>
                      <a:pt x="0" y="379353"/>
                      <a:pt x="0" y="371294"/>
                    </a:cubicBezTo>
                    <a:lnTo>
                      <a:pt x="0" y="27802"/>
                    </a:lnTo>
                    <a:cubicBezTo>
                      <a:pt x="0" y="19743"/>
                      <a:pt x="2625" y="13095"/>
                      <a:pt x="8077" y="7857"/>
                    </a:cubicBezTo>
                    <a:cubicBezTo>
                      <a:pt x="13327" y="2619"/>
                      <a:pt x="20192" y="0"/>
                      <a:pt x="28269" y="0"/>
                    </a:cubicBezTo>
                    <a:cubicBezTo>
                      <a:pt x="36346" y="0"/>
                      <a:pt x="43413" y="2619"/>
                      <a:pt x="48663" y="7857"/>
                    </a:cubicBezTo>
                    <a:cubicBezTo>
                      <a:pt x="53913" y="13095"/>
                      <a:pt x="56739" y="19743"/>
                      <a:pt x="56739" y="27802"/>
                    </a:cubicBezTo>
                    <a:lnTo>
                      <a:pt x="56739" y="170638"/>
                    </a:lnTo>
                    <a:lnTo>
                      <a:pt x="277437" y="170638"/>
                    </a:lnTo>
                    <a:lnTo>
                      <a:pt x="277437" y="27802"/>
                    </a:lnTo>
                    <a:cubicBezTo>
                      <a:pt x="277437" y="19743"/>
                      <a:pt x="280062" y="13095"/>
                      <a:pt x="285313" y="7857"/>
                    </a:cubicBezTo>
                    <a:cubicBezTo>
                      <a:pt x="290562" y="2619"/>
                      <a:pt x="297226" y="0"/>
                      <a:pt x="305302" y="0"/>
                    </a:cubicBezTo>
                    <a:cubicBezTo>
                      <a:pt x="313379" y="0"/>
                      <a:pt x="320446" y="2619"/>
                      <a:pt x="325696" y="7857"/>
                    </a:cubicBezTo>
                    <a:cubicBezTo>
                      <a:pt x="330946" y="13095"/>
                      <a:pt x="333773" y="19743"/>
                      <a:pt x="333773" y="27802"/>
                    </a:cubicBezTo>
                    <a:lnTo>
                      <a:pt x="333773" y="371294"/>
                    </a:lnTo>
                    <a:cubicBezTo>
                      <a:pt x="333773" y="379353"/>
                      <a:pt x="331148" y="386001"/>
                      <a:pt x="325898" y="391239"/>
                    </a:cubicBezTo>
                    <a:cubicBezTo>
                      <a:pt x="320648" y="396477"/>
                      <a:pt x="313985" y="399096"/>
                      <a:pt x="305908" y="399096"/>
                    </a:cubicBezTo>
                    <a:cubicBezTo>
                      <a:pt x="297831" y="399096"/>
                      <a:pt x="290764" y="396477"/>
                      <a:pt x="285514" y="391239"/>
                    </a:cubicBezTo>
                    <a:cubicBezTo>
                      <a:pt x="280265" y="386001"/>
                      <a:pt x="277437" y="379353"/>
                      <a:pt x="277437" y="371294"/>
                    </a:cubicBezTo>
                    <a:lnTo>
                      <a:pt x="277437" y="223220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093639EB-5BCB-01A9-B94B-EDE626C281D6}"/>
                  </a:ext>
                </a:extLst>
              </p:cNvPr>
              <p:cNvSpPr/>
              <p:nvPr/>
            </p:nvSpPr>
            <p:spPr>
              <a:xfrm>
                <a:off x="3728543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5 w 257447"/>
                  <a:gd name="connsiteY4" fmla="*/ 7454 h 396476"/>
                  <a:gd name="connsiteX5" fmla="*/ 257246 w 257447"/>
                  <a:gd name="connsiteY5" fmla="*/ 26593 h 396476"/>
                  <a:gd name="connsiteX6" fmla="*/ 249775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7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7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9" y="2418"/>
                      <a:pt x="249775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5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5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7" y="351349"/>
                    </a:cubicBezTo>
                    <a:cubicBezTo>
                      <a:pt x="254823" y="356386"/>
                      <a:pt x="257448" y="362631"/>
                      <a:pt x="257448" y="370488"/>
                    </a:cubicBezTo>
                    <a:cubicBezTo>
                      <a:pt x="257448" y="378345"/>
                      <a:pt x="254823" y="384389"/>
                      <a:pt x="249977" y="389224"/>
                    </a:cubicBezTo>
                    <a:cubicBezTo>
                      <a:pt x="244929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8" name="Graphic 74">
              <a:extLst>
                <a:ext uri="{FF2B5EF4-FFF2-40B4-BE49-F238E27FC236}">
                  <a16:creationId xmlns:a16="http://schemas.microsoft.com/office/drawing/2014/main" id="{7A2DDF4F-B599-7A8B-B21C-016FC2B5EA4C}"/>
                </a:ext>
              </a:extLst>
            </p:cNvPr>
            <p:cNvGrpSpPr/>
            <p:nvPr/>
          </p:nvGrpSpPr>
          <p:grpSpPr>
            <a:xfrm>
              <a:off x="423724" y="930799"/>
              <a:ext cx="4928454" cy="1710611"/>
              <a:chOff x="423724" y="930799"/>
              <a:chExt cx="4928454" cy="1710611"/>
            </a:xfrm>
          </p:grpSpPr>
          <p:grpSp>
            <p:nvGrpSpPr>
              <p:cNvPr id="198" name="Graphic 74">
                <a:extLst>
                  <a:ext uri="{FF2B5EF4-FFF2-40B4-BE49-F238E27FC236}">
                    <a16:creationId xmlns:a16="http://schemas.microsoft.com/office/drawing/2014/main" id="{6E69DCF7-4DED-CD39-4B41-AB3FEEF56979}"/>
                  </a:ext>
                </a:extLst>
              </p:cNvPr>
              <p:cNvGrpSpPr/>
              <p:nvPr/>
            </p:nvGrpSpPr>
            <p:grpSpPr>
              <a:xfrm>
                <a:off x="423724" y="930799"/>
                <a:ext cx="1707028" cy="1710611"/>
                <a:chOff x="423724" y="930799"/>
                <a:chExt cx="1707028" cy="1710611"/>
              </a:xfrm>
            </p:grpSpPr>
            <p:sp>
              <p:nvSpPr>
                <p:cNvPr id="208" name="Freeform 207">
                  <a:extLst>
                    <a:ext uri="{FF2B5EF4-FFF2-40B4-BE49-F238E27FC236}">
                      <a16:creationId xmlns:a16="http://schemas.microsoft.com/office/drawing/2014/main" id="{60A5CA37-50B1-74A7-2D3C-063403D8770F}"/>
                    </a:ext>
                  </a:extLst>
                </p:cNvPr>
                <p:cNvSpPr/>
                <p:nvPr/>
              </p:nvSpPr>
              <p:spPr>
                <a:xfrm>
                  <a:off x="450781" y="958197"/>
                  <a:ext cx="1652510" cy="1656217"/>
                </a:xfrm>
                <a:custGeom>
                  <a:avLst/>
                  <a:gdLst>
                    <a:gd name="connsiteX0" fmla="*/ 826255 w 1652510"/>
                    <a:gd name="connsiteY0" fmla="*/ 1656016 h 1656217"/>
                    <a:gd name="connsiteX1" fmla="*/ 505607 w 1652510"/>
                    <a:gd name="connsiteY1" fmla="*/ 1590541 h 1656217"/>
                    <a:gd name="connsiteX2" fmla="*/ 241900 w 1652510"/>
                    <a:gd name="connsiteY2" fmla="*/ 1414262 h 1656217"/>
                    <a:gd name="connsiteX3" fmla="*/ 65624 w 1652510"/>
                    <a:gd name="connsiteY3" fmla="*/ 1149742 h 1656217"/>
                    <a:gd name="connsiteX4" fmla="*/ 0 w 1652510"/>
                    <a:gd name="connsiteY4" fmla="*/ 829217 h 1656217"/>
                    <a:gd name="connsiteX5" fmla="*/ 65624 w 1652510"/>
                    <a:gd name="connsiteY5" fmla="*/ 506273 h 1656217"/>
                    <a:gd name="connsiteX6" fmla="*/ 241900 w 1652510"/>
                    <a:gd name="connsiteY6" fmla="*/ 241754 h 1656217"/>
                    <a:gd name="connsiteX7" fmla="*/ 505607 w 1652510"/>
                    <a:gd name="connsiteY7" fmla="*/ 65475 h 1656217"/>
                    <a:gd name="connsiteX8" fmla="*/ 826255 w 1652510"/>
                    <a:gd name="connsiteY8" fmla="*/ 0 h 1656217"/>
                    <a:gd name="connsiteX9" fmla="*/ 1240392 w 1652510"/>
                    <a:gd name="connsiteY9" fmla="*/ 111408 h 1656217"/>
                    <a:gd name="connsiteX10" fmla="*/ 1541858 w 1652510"/>
                    <a:gd name="connsiteY10" fmla="*/ 414608 h 1656217"/>
                    <a:gd name="connsiteX11" fmla="*/ 1652510 w 1652510"/>
                    <a:gd name="connsiteY11" fmla="*/ 831836 h 1656217"/>
                    <a:gd name="connsiteX12" fmla="*/ 1586886 w 1652510"/>
                    <a:gd name="connsiteY12" fmla="*/ 1151757 h 1656217"/>
                    <a:gd name="connsiteX13" fmla="*/ 1410611 w 1652510"/>
                    <a:gd name="connsiteY13" fmla="*/ 1414866 h 1656217"/>
                    <a:gd name="connsiteX14" fmla="*/ 1146702 w 1652510"/>
                    <a:gd name="connsiteY14" fmla="*/ 1590742 h 1656217"/>
                    <a:gd name="connsiteX15" fmla="*/ 826053 w 1652510"/>
                    <a:gd name="connsiteY15" fmla="*/ 1656217 h 165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52510" h="1656217">
                      <a:moveTo>
                        <a:pt x="826255" y="1656016"/>
                      </a:moveTo>
                      <a:cubicBezTo>
                        <a:pt x="714997" y="1656016"/>
                        <a:pt x="607172" y="1634057"/>
                        <a:pt x="505607" y="1590541"/>
                      </a:cubicBezTo>
                      <a:cubicBezTo>
                        <a:pt x="403839" y="1547025"/>
                        <a:pt x="315197" y="1487795"/>
                        <a:pt x="241900" y="1414262"/>
                      </a:cubicBezTo>
                      <a:cubicBezTo>
                        <a:pt x="168603" y="1340728"/>
                        <a:pt x="109239" y="1251682"/>
                        <a:pt x="65624" y="1149742"/>
                      </a:cubicBezTo>
                      <a:cubicBezTo>
                        <a:pt x="22211" y="1048004"/>
                        <a:pt x="0" y="940222"/>
                        <a:pt x="0" y="829217"/>
                      </a:cubicBezTo>
                      <a:cubicBezTo>
                        <a:pt x="0" y="718211"/>
                        <a:pt x="22009" y="607810"/>
                        <a:pt x="65624" y="506273"/>
                      </a:cubicBezTo>
                      <a:cubicBezTo>
                        <a:pt x="109239" y="404334"/>
                        <a:pt x="168603" y="315288"/>
                        <a:pt x="241900" y="241754"/>
                      </a:cubicBezTo>
                      <a:cubicBezTo>
                        <a:pt x="315197" y="168221"/>
                        <a:pt x="404041" y="108789"/>
                        <a:pt x="505607" y="65475"/>
                      </a:cubicBezTo>
                      <a:cubicBezTo>
                        <a:pt x="607172" y="22161"/>
                        <a:pt x="714997" y="0"/>
                        <a:pt x="826255" y="0"/>
                      </a:cubicBezTo>
                      <a:cubicBezTo>
                        <a:pt x="974464" y="0"/>
                        <a:pt x="1113991" y="37472"/>
                        <a:pt x="1240392" y="111408"/>
                      </a:cubicBezTo>
                      <a:cubicBezTo>
                        <a:pt x="1366996" y="185546"/>
                        <a:pt x="1468360" y="287486"/>
                        <a:pt x="1541858" y="414608"/>
                      </a:cubicBezTo>
                      <a:cubicBezTo>
                        <a:pt x="1615155" y="541731"/>
                        <a:pt x="1652510" y="682150"/>
                        <a:pt x="1652510" y="831836"/>
                      </a:cubicBezTo>
                      <a:cubicBezTo>
                        <a:pt x="1652510" y="942841"/>
                        <a:pt x="1630501" y="1050422"/>
                        <a:pt x="1586886" y="1151757"/>
                      </a:cubicBezTo>
                      <a:cubicBezTo>
                        <a:pt x="1543272" y="1253294"/>
                        <a:pt x="1483907" y="1341735"/>
                        <a:pt x="1410611" y="1414866"/>
                      </a:cubicBezTo>
                      <a:cubicBezTo>
                        <a:pt x="1337314" y="1487997"/>
                        <a:pt x="1248469" y="1547226"/>
                        <a:pt x="1146702" y="1590742"/>
                      </a:cubicBezTo>
                      <a:cubicBezTo>
                        <a:pt x="1045136" y="1634057"/>
                        <a:pt x="937311" y="1656217"/>
                        <a:pt x="826053" y="1656217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9" name="Freeform 208">
                  <a:extLst>
                    <a:ext uri="{FF2B5EF4-FFF2-40B4-BE49-F238E27FC236}">
                      <a16:creationId xmlns:a16="http://schemas.microsoft.com/office/drawing/2014/main" id="{D97525B4-0B83-D05F-4EB9-03C2E3FAD452}"/>
                    </a:ext>
                  </a:extLst>
                </p:cNvPr>
                <p:cNvSpPr/>
                <p:nvPr/>
              </p:nvSpPr>
              <p:spPr>
                <a:xfrm>
                  <a:off x="423724" y="930799"/>
                  <a:ext cx="1707028" cy="1710611"/>
                </a:xfrm>
                <a:custGeom>
                  <a:avLst/>
                  <a:gdLst>
                    <a:gd name="connsiteX0" fmla="*/ 853312 w 1707028"/>
                    <a:gd name="connsiteY0" fmla="*/ 54395 h 1710611"/>
                    <a:gd name="connsiteX1" fmla="*/ 1253719 w 1707028"/>
                    <a:gd name="connsiteY1" fmla="*/ 162177 h 1710611"/>
                    <a:gd name="connsiteX2" fmla="*/ 1545291 w 1707028"/>
                    <a:gd name="connsiteY2" fmla="*/ 455505 h 1710611"/>
                    <a:gd name="connsiteX3" fmla="*/ 1652308 w 1707028"/>
                    <a:gd name="connsiteY3" fmla="*/ 859235 h 1710611"/>
                    <a:gd name="connsiteX4" fmla="*/ 1588906 w 1707028"/>
                    <a:gd name="connsiteY4" fmla="*/ 1168478 h 1710611"/>
                    <a:gd name="connsiteX5" fmla="*/ 1418485 w 1707028"/>
                    <a:gd name="connsiteY5" fmla="*/ 1423126 h 1710611"/>
                    <a:gd name="connsiteX6" fmla="*/ 1163259 w 1707028"/>
                    <a:gd name="connsiteY6" fmla="*/ 1593160 h 1710611"/>
                    <a:gd name="connsiteX7" fmla="*/ 853312 w 1707028"/>
                    <a:gd name="connsiteY7" fmla="*/ 1656419 h 1710611"/>
                    <a:gd name="connsiteX8" fmla="*/ 543366 w 1707028"/>
                    <a:gd name="connsiteY8" fmla="*/ 1593160 h 1710611"/>
                    <a:gd name="connsiteX9" fmla="*/ 288139 w 1707028"/>
                    <a:gd name="connsiteY9" fmla="*/ 1422522 h 1710611"/>
                    <a:gd name="connsiteX10" fmla="*/ 117719 w 1707028"/>
                    <a:gd name="connsiteY10" fmla="*/ 1166464 h 1710611"/>
                    <a:gd name="connsiteX11" fmla="*/ 54316 w 1707028"/>
                    <a:gd name="connsiteY11" fmla="*/ 856615 h 1710611"/>
                    <a:gd name="connsiteX12" fmla="*/ 117719 w 1707028"/>
                    <a:gd name="connsiteY12" fmla="*/ 544148 h 1710611"/>
                    <a:gd name="connsiteX13" fmla="*/ 288139 w 1707028"/>
                    <a:gd name="connsiteY13" fmla="*/ 288090 h 1710611"/>
                    <a:gd name="connsiteX14" fmla="*/ 543366 w 1707028"/>
                    <a:gd name="connsiteY14" fmla="*/ 117452 h 1710611"/>
                    <a:gd name="connsiteX15" fmla="*/ 853312 w 1707028"/>
                    <a:gd name="connsiteY15" fmla="*/ 54193 h 1710611"/>
                    <a:gd name="connsiteX16" fmla="*/ 853312 w 1707028"/>
                    <a:gd name="connsiteY16" fmla="*/ 0 h 1710611"/>
                    <a:gd name="connsiteX17" fmla="*/ 521962 w 1707028"/>
                    <a:gd name="connsiteY17" fmla="*/ 67691 h 1710611"/>
                    <a:gd name="connsiteX18" fmla="*/ 249573 w 1707028"/>
                    <a:gd name="connsiteY18" fmla="*/ 249813 h 1710611"/>
                    <a:gd name="connsiteX19" fmla="*/ 67643 w 1707028"/>
                    <a:gd name="connsiteY19" fmla="*/ 522793 h 1710611"/>
                    <a:gd name="connsiteX20" fmla="*/ 0 w 1707028"/>
                    <a:gd name="connsiteY20" fmla="*/ 856615 h 1710611"/>
                    <a:gd name="connsiteX21" fmla="*/ 67845 w 1707028"/>
                    <a:gd name="connsiteY21" fmla="*/ 1187819 h 1710611"/>
                    <a:gd name="connsiteX22" fmla="*/ 249775 w 1707028"/>
                    <a:gd name="connsiteY22" fmla="*/ 1460799 h 1710611"/>
                    <a:gd name="connsiteX23" fmla="*/ 522164 w 1707028"/>
                    <a:gd name="connsiteY23" fmla="*/ 1642921 h 1710611"/>
                    <a:gd name="connsiteX24" fmla="*/ 853514 w 1707028"/>
                    <a:gd name="connsiteY24" fmla="*/ 1710612 h 1710611"/>
                    <a:gd name="connsiteX25" fmla="*/ 1184864 w 1707028"/>
                    <a:gd name="connsiteY25" fmla="*/ 1642921 h 1710611"/>
                    <a:gd name="connsiteX26" fmla="*/ 1457254 w 1707028"/>
                    <a:gd name="connsiteY26" fmla="*/ 1461404 h 1710611"/>
                    <a:gd name="connsiteX27" fmla="*/ 1639184 w 1707028"/>
                    <a:gd name="connsiteY27" fmla="*/ 1189632 h 1710611"/>
                    <a:gd name="connsiteX28" fmla="*/ 1707029 w 1707028"/>
                    <a:gd name="connsiteY28" fmla="*/ 859033 h 1710611"/>
                    <a:gd name="connsiteX29" fmla="*/ 1592742 w 1707028"/>
                    <a:gd name="connsiteY29" fmla="*/ 428308 h 1710611"/>
                    <a:gd name="connsiteX30" fmla="*/ 1281584 w 1707028"/>
                    <a:gd name="connsiteY30" fmla="*/ 115236 h 1710611"/>
                    <a:gd name="connsiteX31" fmla="*/ 853716 w 1707028"/>
                    <a:gd name="connsiteY31" fmla="*/ 0 h 1710611"/>
                    <a:gd name="connsiteX32" fmla="*/ 853716 w 1707028"/>
                    <a:gd name="connsiteY32" fmla="*/ 0 h 1710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07028" h="1710611">
                      <a:moveTo>
                        <a:pt x="853312" y="54395"/>
                      </a:moveTo>
                      <a:cubicBezTo>
                        <a:pt x="996675" y="54395"/>
                        <a:pt x="1131356" y="90658"/>
                        <a:pt x="1253719" y="162177"/>
                      </a:cubicBezTo>
                      <a:cubicBezTo>
                        <a:pt x="1376284" y="233897"/>
                        <a:pt x="1474417" y="332412"/>
                        <a:pt x="1545291" y="455505"/>
                      </a:cubicBezTo>
                      <a:cubicBezTo>
                        <a:pt x="1616165" y="578397"/>
                        <a:pt x="1652308" y="714182"/>
                        <a:pt x="1652308" y="859235"/>
                      </a:cubicBezTo>
                      <a:cubicBezTo>
                        <a:pt x="1652308" y="966412"/>
                        <a:pt x="1630905" y="1070568"/>
                        <a:pt x="1588906" y="1168478"/>
                      </a:cubicBezTo>
                      <a:cubicBezTo>
                        <a:pt x="1546704" y="1266792"/>
                        <a:pt x="1489359" y="1352413"/>
                        <a:pt x="1418485" y="1423126"/>
                      </a:cubicBezTo>
                      <a:cubicBezTo>
                        <a:pt x="1347612" y="1493839"/>
                        <a:pt x="1261796" y="1551054"/>
                        <a:pt x="1163259" y="1593160"/>
                      </a:cubicBezTo>
                      <a:cubicBezTo>
                        <a:pt x="1065126" y="1635064"/>
                        <a:pt x="960936" y="1656419"/>
                        <a:pt x="853312" y="1656419"/>
                      </a:cubicBezTo>
                      <a:cubicBezTo>
                        <a:pt x="745689" y="1656419"/>
                        <a:pt x="641499" y="1635064"/>
                        <a:pt x="543366" y="1593160"/>
                      </a:cubicBezTo>
                      <a:cubicBezTo>
                        <a:pt x="444829" y="1551054"/>
                        <a:pt x="359013" y="1493638"/>
                        <a:pt x="288139" y="1422522"/>
                      </a:cubicBezTo>
                      <a:cubicBezTo>
                        <a:pt x="217266" y="1351406"/>
                        <a:pt x="159920" y="1265180"/>
                        <a:pt x="117719" y="1166464"/>
                      </a:cubicBezTo>
                      <a:cubicBezTo>
                        <a:pt x="75720" y="1068150"/>
                        <a:pt x="54316" y="963995"/>
                        <a:pt x="54316" y="856615"/>
                      </a:cubicBezTo>
                      <a:cubicBezTo>
                        <a:pt x="54316" y="749236"/>
                        <a:pt x="75720" y="642462"/>
                        <a:pt x="117719" y="544148"/>
                      </a:cubicBezTo>
                      <a:cubicBezTo>
                        <a:pt x="159920" y="445432"/>
                        <a:pt x="217266" y="359206"/>
                        <a:pt x="288139" y="288090"/>
                      </a:cubicBezTo>
                      <a:cubicBezTo>
                        <a:pt x="359013" y="216974"/>
                        <a:pt x="444829" y="159558"/>
                        <a:pt x="543366" y="117452"/>
                      </a:cubicBezTo>
                      <a:cubicBezTo>
                        <a:pt x="641499" y="75548"/>
                        <a:pt x="745891" y="54193"/>
                        <a:pt x="853312" y="54193"/>
                      </a:cubicBezTo>
                      <a:moveTo>
                        <a:pt x="853312" y="0"/>
                      </a:moveTo>
                      <a:cubicBezTo>
                        <a:pt x="737814" y="0"/>
                        <a:pt x="627364" y="22564"/>
                        <a:pt x="521962" y="67691"/>
                      </a:cubicBezTo>
                      <a:cubicBezTo>
                        <a:pt x="416560" y="112819"/>
                        <a:pt x="325696" y="173459"/>
                        <a:pt x="249573" y="249813"/>
                      </a:cubicBezTo>
                      <a:cubicBezTo>
                        <a:pt x="173449" y="326167"/>
                        <a:pt x="112873" y="417227"/>
                        <a:pt x="67643" y="522793"/>
                      </a:cubicBezTo>
                      <a:cubicBezTo>
                        <a:pt x="22413" y="628561"/>
                        <a:pt x="0" y="739768"/>
                        <a:pt x="0" y="856615"/>
                      </a:cubicBezTo>
                      <a:cubicBezTo>
                        <a:pt x="0" y="973463"/>
                        <a:pt x="22615" y="1082253"/>
                        <a:pt x="67845" y="1187819"/>
                      </a:cubicBezTo>
                      <a:cubicBezTo>
                        <a:pt x="113075" y="1293385"/>
                        <a:pt x="173651" y="1384445"/>
                        <a:pt x="249775" y="1460799"/>
                      </a:cubicBezTo>
                      <a:cubicBezTo>
                        <a:pt x="325898" y="1537153"/>
                        <a:pt x="416762" y="1597793"/>
                        <a:pt x="522164" y="1642921"/>
                      </a:cubicBezTo>
                      <a:cubicBezTo>
                        <a:pt x="627566" y="1688048"/>
                        <a:pt x="738016" y="1710612"/>
                        <a:pt x="853514" y="1710612"/>
                      </a:cubicBezTo>
                      <a:cubicBezTo>
                        <a:pt x="969012" y="1710612"/>
                        <a:pt x="1079462" y="1688048"/>
                        <a:pt x="1184864" y="1642921"/>
                      </a:cubicBezTo>
                      <a:cubicBezTo>
                        <a:pt x="1290266" y="1597793"/>
                        <a:pt x="1381130" y="1537355"/>
                        <a:pt x="1457254" y="1461404"/>
                      </a:cubicBezTo>
                      <a:cubicBezTo>
                        <a:pt x="1533378" y="1385453"/>
                        <a:pt x="1593954" y="1294795"/>
                        <a:pt x="1639184" y="1189632"/>
                      </a:cubicBezTo>
                      <a:cubicBezTo>
                        <a:pt x="1684414" y="1084469"/>
                        <a:pt x="1707029" y="974269"/>
                        <a:pt x="1707029" y="859033"/>
                      </a:cubicBezTo>
                      <a:cubicBezTo>
                        <a:pt x="1707029" y="703706"/>
                        <a:pt x="1668866" y="560265"/>
                        <a:pt x="1592742" y="428308"/>
                      </a:cubicBezTo>
                      <a:cubicBezTo>
                        <a:pt x="1516618" y="296350"/>
                        <a:pt x="1412832" y="192195"/>
                        <a:pt x="1281584" y="115236"/>
                      </a:cubicBezTo>
                      <a:cubicBezTo>
                        <a:pt x="1150134" y="38479"/>
                        <a:pt x="1007579" y="0"/>
                        <a:pt x="853716" y="0"/>
                      </a:cubicBezTo>
                      <a:lnTo>
                        <a:pt x="8537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9" name="Graphic 74">
                <a:extLst>
                  <a:ext uri="{FF2B5EF4-FFF2-40B4-BE49-F238E27FC236}">
                    <a16:creationId xmlns:a16="http://schemas.microsoft.com/office/drawing/2014/main" id="{3ADA4876-C8A2-788C-98A4-AD82EEC5ED61}"/>
                  </a:ext>
                </a:extLst>
              </p:cNvPr>
              <p:cNvGrpSpPr/>
              <p:nvPr/>
            </p:nvGrpSpPr>
            <p:grpSpPr>
              <a:xfrm>
                <a:off x="2446353" y="963032"/>
                <a:ext cx="1419091" cy="1644935"/>
                <a:chOff x="2446353" y="963032"/>
                <a:chExt cx="1419091" cy="1644935"/>
              </a:xfrm>
            </p:grpSpPr>
            <p:sp>
              <p:nvSpPr>
                <p:cNvPr id="206" name="Freeform 205">
                  <a:extLst>
                    <a:ext uri="{FF2B5EF4-FFF2-40B4-BE49-F238E27FC236}">
                      <a16:creationId xmlns:a16="http://schemas.microsoft.com/office/drawing/2014/main" id="{CBE6145F-A16B-70DB-B398-2D230DA31C3A}"/>
                    </a:ext>
                  </a:extLst>
                </p:cNvPr>
                <p:cNvSpPr/>
                <p:nvPr/>
              </p:nvSpPr>
              <p:spPr>
                <a:xfrm>
                  <a:off x="2473208" y="990230"/>
                  <a:ext cx="1364976" cy="1590742"/>
                </a:xfrm>
                <a:custGeom>
                  <a:avLst/>
                  <a:gdLst>
                    <a:gd name="connsiteX0" fmla="*/ 1216970 w 1364976"/>
                    <a:gd name="connsiteY0" fmla="*/ 1590742 h 1590742"/>
                    <a:gd name="connsiteX1" fmla="*/ 1093597 w 1364976"/>
                    <a:gd name="connsiteY1" fmla="*/ 1555285 h 1590742"/>
                    <a:gd name="connsiteX2" fmla="*/ 979916 w 1364976"/>
                    <a:gd name="connsiteY2" fmla="*/ 1430177 h 1590742"/>
                    <a:gd name="connsiteX3" fmla="*/ 263303 w 1364976"/>
                    <a:gd name="connsiteY3" fmla="*/ 445432 h 1590742"/>
                    <a:gd name="connsiteX4" fmla="*/ 263303 w 1364976"/>
                    <a:gd name="connsiteY4" fmla="*/ 1458382 h 1590742"/>
                    <a:gd name="connsiteX5" fmla="*/ 226554 w 1364976"/>
                    <a:gd name="connsiteY5" fmla="*/ 1551860 h 1590742"/>
                    <a:gd name="connsiteX6" fmla="*/ 132863 w 1364976"/>
                    <a:gd name="connsiteY6" fmla="*/ 1588526 h 1590742"/>
                    <a:gd name="connsiteX7" fmla="*/ 36548 w 1364976"/>
                    <a:gd name="connsiteY7" fmla="*/ 1552465 h 1590742"/>
                    <a:gd name="connsiteX8" fmla="*/ 0 w 1364976"/>
                    <a:gd name="connsiteY8" fmla="*/ 1458583 h 1590742"/>
                    <a:gd name="connsiteX9" fmla="*/ 0 w 1364976"/>
                    <a:gd name="connsiteY9" fmla="*/ 173459 h 1590742"/>
                    <a:gd name="connsiteX10" fmla="*/ 42403 w 1364976"/>
                    <a:gd name="connsiteY10" fmla="*/ 44523 h 1590742"/>
                    <a:gd name="connsiteX11" fmla="*/ 157699 w 1364976"/>
                    <a:gd name="connsiteY11" fmla="*/ 0 h 1590742"/>
                    <a:gd name="connsiteX12" fmla="*/ 272188 w 1364976"/>
                    <a:gd name="connsiteY12" fmla="*/ 35256 h 1590742"/>
                    <a:gd name="connsiteX13" fmla="*/ 376782 w 1364976"/>
                    <a:gd name="connsiteY13" fmla="*/ 157140 h 1590742"/>
                    <a:gd name="connsiteX14" fmla="*/ 377590 w 1364976"/>
                    <a:gd name="connsiteY14" fmla="*/ 158148 h 1590742"/>
                    <a:gd name="connsiteX15" fmla="*/ 1101674 w 1364976"/>
                    <a:gd name="connsiteY15" fmla="*/ 1167270 h 1590742"/>
                    <a:gd name="connsiteX16" fmla="*/ 1101674 w 1364976"/>
                    <a:gd name="connsiteY16" fmla="*/ 132562 h 1590742"/>
                    <a:gd name="connsiteX17" fmla="*/ 1138221 w 1364976"/>
                    <a:gd name="connsiteY17" fmla="*/ 38681 h 1590742"/>
                    <a:gd name="connsiteX18" fmla="*/ 1232114 w 1364976"/>
                    <a:gd name="connsiteY18" fmla="*/ 2619 h 1590742"/>
                    <a:gd name="connsiteX19" fmla="*/ 1328429 w 1364976"/>
                    <a:gd name="connsiteY19" fmla="*/ 38681 h 1590742"/>
                    <a:gd name="connsiteX20" fmla="*/ 1364977 w 1364976"/>
                    <a:gd name="connsiteY20" fmla="*/ 132562 h 1590742"/>
                    <a:gd name="connsiteX21" fmla="*/ 1364977 w 1364976"/>
                    <a:gd name="connsiteY21" fmla="*/ 1419701 h 1590742"/>
                    <a:gd name="connsiteX22" fmla="*/ 1324593 w 1364976"/>
                    <a:gd name="connsiteY22" fmla="*/ 1546018 h 1590742"/>
                    <a:gd name="connsiteX23" fmla="*/ 1217172 w 1364976"/>
                    <a:gd name="connsiteY23" fmla="*/ 1590541 h 159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364976" h="1590742">
                      <a:moveTo>
                        <a:pt x="1216970" y="1590742"/>
                      </a:moveTo>
                      <a:cubicBezTo>
                        <a:pt x="1166894" y="1590742"/>
                        <a:pt x="1125500" y="1578856"/>
                        <a:pt x="1093597" y="1555285"/>
                      </a:cubicBezTo>
                      <a:cubicBezTo>
                        <a:pt x="1059271" y="1529901"/>
                        <a:pt x="1020906" y="1487795"/>
                        <a:pt x="979916" y="1430177"/>
                      </a:cubicBezTo>
                      <a:lnTo>
                        <a:pt x="263303" y="445432"/>
                      </a:lnTo>
                      <a:lnTo>
                        <a:pt x="263303" y="1458382"/>
                      </a:lnTo>
                      <a:cubicBezTo>
                        <a:pt x="263303" y="1496660"/>
                        <a:pt x="251390" y="1527282"/>
                        <a:pt x="226554" y="1551860"/>
                      </a:cubicBezTo>
                      <a:cubicBezTo>
                        <a:pt x="201920" y="1576438"/>
                        <a:pt x="171228" y="1588526"/>
                        <a:pt x="132863" y="1588526"/>
                      </a:cubicBezTo>
                      <a:cubicBezTo>
                        <a:pt x="94498" y="1588526"/>
                        <a:pt x="61182" y="1576640"/>
                        <a:pt x="36548" y="1552465"/>
                      </a:cubicBezTo>
                      <a:cubicBezTo>
                        <a:pt x="11913" y="1528289"/>
                        <a:pt x="0" y="1497465"/>
                        <a:pt x="0" y="1458583"/>
                      </a:cubicBezTo>
                      <a:lnTo>
                        <a:pt x="0" y="173459"/>
                      </a:lnTo>
                      <a:cubicBezTo>
                        <a:pt x="0" y="117251"/>
                        <a:pt x="13933" y="75145"/>
                        <a:pt x="42403" y="44523"/>
                      </a:cubicBezTo>
                      <a:cubicBezTo>
                        <a:pt x="70268" y="14505"/>
                        <a:pt x="108027" y="0"/>
                        <a:pt x="157699" y="0"/>
                      </a:cubicBezTo>
                      <a:cubicBezTo>
                        <a:pt x="203333" y="0"/>
                        <a:pt x="240688" y="11483"/>
                        <a:pt x="272188" y="35256"/>
                      </a:cubicBezTo>
                      <a:cubicBezTo>
                        <a:pt x="305505" y="60439"/>
                        <a:pt x="340638" y="101537"/>
                        <a:pt x="376782" y="157140"/>
                      </a:cubicBezTo>
                      <a:lnTo>
                        <a:pt x="377590" y="158148"/>
                      </a:lnTo>
                      <a:lnTo>
                        <a:pt x="1101674" y="1167270"/>
                      </a:lnTo>
                      <a:lnTo>
                        <a:pt x="1101674" y="132562"/>
                      </a:lnTo>
                      <a:cubicBezTo>
                        <a:pt x="1101674" y="93478"/>
                        <a:pt x="1113587" y="62856"/>
                        <a:pt x="1138221" y="38681"/>
                      </a:cubicBezTo>
                      <a:cubicBezTo>
                        <a:pt x="1163057" y="14304"/>
                        <a:pt x="1193749" y="2619"/>
                        <a:pt x="1232114" y="2619"/>
                      </a:cubicBezTo>
                      <a:cubicBezTo>
                        <a:pt x="1270478" y="2619"/>
                        <a:pt x="1303593" y="14505"/>
                        <a:pt x="1328429" y="38681"/>
                      </a:cubicBezTo>
                      <a:cubicBezTo>
                        <a:pt x="1353063" y="62856"/>
                        <a:pt x="1364977" y="93680"/>
                        <a:pt x="1364977" y="132562"/>
                      </a:cubicBezTo>
                      <a:lnTo>
                        <a:pt x="1364977" y="1419701"/>
                      </a:lnTo>
                      <a:cubicBezTo>
                        <a:pt x="1364977" y="1472887"/>
                        <a:pt x="1351448" y="1515395"/>
                        <a:pt x="1324593" y="1546018"/>
                      </a:cubicBezTo>
                      <a:cubicBezTo>
                        <a:pt x="1298343" y="1576036"/>
                        <a:pt x="1263209" y="1590541"/>
                        <a:pt x="1217172" y="1590541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" name="Freeform 206">
                  <a:extLst>
                    <a:ext uri="{FF2B5EF4-FFF2-40B4-BE49-F238E27FC236}">
                      <a16:creationId xmlns:a16="http://schemas.microsoft.com/office/drawing/2014/main" id="{37B2310E-8E05-0663-A0E0-125C43A3468B}"/>
                    </a:ext>
                  </a:extLst>
                </p:cNvPr>
                <p:cNvSpPr/>
                <p:nvPr/>
              </p:nvSpPr>
              <p:spPr>
                <a:xfrm>
                  <a:off x="2446353" y="963032"/>
                  <a:ext cx="1419091" cy="1644935"/>
                </a:xfrm>
                <a:custGeom>
                  <a:avLst/>
                  <a:gdLst>
                    <a:gd name="connsiteX0" fmla="*/ 184555 w 1419091"/>
                    <a:gd name="connsiteY0" fmla="*/ 54395 h 1644935"/>
                    <a:gd name="connsiteX1" fmla="*/ 282687 w 1419091"/>
                    <a:gd name="connsiteY1" fmla="*/ 84211 h 1644935"/>
                    <a:gd name="connsiteX2" fmla="*/ 381022 w 1419091"/>
                    <a:gd name="connsiteY2" fmla="*/ 199246 h 1644935"/>
                    <a:gd name="connsiteX3" fmla="*/ 381628 w 1419091"/>
                    <a:gd name="connsiteY3" fmla="*/ 200253 h 1644935"/>
                    <a:gd name="connsiteX4" fmla="*/ 382436 w 1419091"/>
                    <a:gd name="connsiteY4" fmla="*/ 201260 h 1644935"/>
                    <a:gd name="connsiteX5" fmla="*/ 1057251 w 1419091"/>
                    <a:gd name="connsiteY5" fmla="*/ 1141885 h 1644935"/>
                    <a:gd name="connsiteX6" fmla="*/ 1155586 w 1419091"/>
                    <a:gd name="connsiteY6" fmla="*/ 1279081 h 1644935"/>
                    <a:gd name="connsiteX7" fmla="*/ 1155586 w 1419091"/>
                    <a:gd name="connsiteY7" fmla="*/ 159759 h 1644935"/>
                    <a:gd name="connsiteX8" fmla="*/ 1184057 w 1419091"/>
                    <a:gd name="connsiteY8" fmla="*/ 85017 h 1644935"/>
                    <a:gd name="connsiteX9" fmla="*/ 1258767 w 1419091"/>
                    <a:gd name="connsiteY9" fmla="*/ 56611 h 1644935"/>
                    <a:gd name="connsiteX10" fmla="*/ 1336102 w 1419091"/>
                    <a:gd name="connsiteY10" fmla="*/ 85017 h 1644935"/>
                    <a:gd name="connsiteX11" fmla="*/ 1364573 w 1419091"/>
                    <a:gd name="connsiteY11" fmla="*/ 159759 h 1644935"/>
                    <a:gd name="connsiteX12" fmla="*/ 1364573 w 1419091"/>
                    <a:gd name="connsiteY12" fmla="*/ 1446898 h 1644935"/>
                    <a:gd name="connsiteX13" fmla="*/ 1330852 w 1419091"/>
                    <a:gd name="connsiteY13" fmla="*/ 1555486 h 1644935"/>
                    <a:gd name="connsiteX14" fmla="*/ 1244027 w 1419091"/>
                    <a:gd name="connsiteY14" fmla="*/ 1590742 h 1644935"/>
                    <a:gd name="connsiteX15" fmla="*/ 1136808 w 1419091"/>
                    <a:gd name="connsiteY15" fmla="*/ 1560523 h 1644935"/>
                    <a:gd name="connsiteX16" fmla="*/ 1028983 w 1419091"/>
                    <a:gd name="connsiteY16" fmla="*/ 1441459 h 1644935"/>
                    <a:gd name="connsiteX17" fmla="*/ 1028983 w 1419091"/>
                    <a:gd name="connsiteY17" fmla="*/ 1441459 h 1644935"/>
                    <a:gd name="connsiteX18" fmla="*/ 1028983 w 1419091"/>
                    <a:gd name="connsiteY18" fmla="*/ 1441056 h 1644935"/>
                    <a:gd name="connsiteX19" fmla="*/ 361436 w 1419091"/>
                    <a:gd name="connsiteY19" fmla="*/ 524002 h 1644935"/>
                    <a:gd name="connsiteX20" fmla="*/ 263303 w 1419091"/>
                    <a:gd name="connsiteY20" fmla="*/ 389023 h 1644935"/>
                    <a:gd name="connsiteX21" fmla="*/ 263303 w 1419091"/>
                    <a:gd name="connsiteY21" fmla="*/ 1485378 h 1644935"/>
                    <a:gd name="connsiteX22" fmla="*/ 234631 w 1419091"/>
                    <a:gd name="connsiteY22" fmla="*/ 1559717 h 1644935"/>
                    <a:gd name="connsiteX23" fmla="*/ 160122 w 1419091"/>
                    <a:gd name="connsiteY23" fmla="*/ 1588325 h 1644935"/>
                    <a:gd name="connsiteX24" fmla="*/ 82787 w 1419091"/>
                    <a:gd name="connsiteY24" fmla="*/ 1559919 h 1644935"/>
                    <a:gd name="connsiteX25" fmla="*/ 54316 w 1419091"/>
                    <a:gd name="connsiteY25" fmla="*/ 1485176 h 1644935"/>
                    <a:gd name="connsiteX26" fmla="*/ 54316 w 1419091"/>
                    <a:gd name="connsiteY26" fmla="*/ 200656 h 1644935"/>
                    <a:gd name="connsiteX27" fmla="*/ 89450 w 1419091"/>
                    <a:gd name="connsiteY27" fmla="*/ 90255 h 1644935"/>
                    <a:gd name="connsiteX28" fmla="*/ 184958 w 1419091"/>
                    <a:gd name="connsiteY28" fmla="*/ 54395 h 1644935"/>
                    <a:gd name="connsiteX29" fmla="*/ 184958 w 1419091"/>
                    <a:gd name="connsiteY29" fmla="*/ 201 h 1644935"/>
                    <a:gd name="connsiteX30" fmla="*/ 49672 w 1419091"/>
                    <a:gd name="connsiteY30" fmla="*/ 53387 h 1644935"/>
                    <a:gd name="connsiteX31" fmla="*/ 0 w 1419091"/>
                    <a:gd name="connsiteY31" fmla="*/ 200656 h 1644935"/>
                    <a:gd name="connsiteX32" fmla="*/ 0 w 1419091"/>
                    <a:gd name="connsiteY32" fmla="*/ 1485378 h 1644935"/>
                    <a:gd name="connsiteX33" fmla="*/ 44624 w 1419091"/>
                    <a:gd name="connsiteY33" fmla="*/ 1598599 h 1644935"/>
                    <a:gd name="connsiteX34" fmla="*/ 159920 w 1419091"/>
                    <a:gd name="connsiteY34" fmla="*/ 1642518 h 1644935"/>
                    <a:gd name="connsiteX35" fmla="*/ 272793 w 1419091"/>
                    <a:gd name="connsiteY35" fmla="*/ 1597995 h 1644935"/>
                    <a:gd name="connsiteX36" fmla="*/ 317418 w 1419091"/>
                    <a:gd name="connsiteY36" fmla="*/ 1485378 h 1644935"/>
                    <a:gd name="connsiteX37" fmla="*/ 317418 w 1419091"/>
                    <a:gd name="connsiteY37" fmla="*/ 555833 h 1644935"/>
                    <a:gd name="connsiteX38" fmla="*/ 984762 w 1419091"/>
                    <a:gd name="connsiteY38" fmla="*/ 1472887 h 1644935"/>
                    <a:gd name="connsiteX39" fmla="*/ 1104500 w 1419091"/>
                    <a:gd name="connsiteY39" fmla="*/ 1604039 h 1644935"/>
                    <a:gd name="connsiteX40" fmla="*/ 1244027 w 1419091"/>
                    <a:gd name="connsiteY40" fmla="*/ 1644935 h 1644935"/>
                    <a:gd name="connsiteX41" fmla="*/ 1371842 w 1419091"/>
                    <a:gd name="connsiteY41" fmla="*/ 1591145 h 1644935"/>
                    <a:gd name="connsiteX42" fmla="*/ 1419091 w 1419091"/>
                    <a:gd name="connsiteY42" fmla="*/ 1446898 h 1644935"/>
                    <a:gd name="connsiteX43" fmla="*/ 1419091 w 1419091"/>
                    <a:gd name="connsiteY43" fmla="*/ 159759 h 1644935"/>
                    <a:gd name="connsiteX44" fmla="*/ 1374467 w 1419091"/>
                    <a:gd name="connsiteY44" fmla="*/ 46538 h 1644935"/>
                    <a:gd name="connsiteX45" fmla="*/ 1259171 w 1419091"/>
                    <a:gd name="connsiteY45" fmla="*/ 2619 h 1644935"/>
                    <a:gd name="connsiteX46" fmla="*/ 1146298 w 1419091"/>
                    <a:gd name="connsiteY46" fmla="*/ 46538 h 1644935"/>
                    <a:gd name="connsiteX47" fmla="*/ 1101674 w 1419091"/>
                    <a:gd name="connsiteY47" fmla="*/ 159759 h 1644935"/>
                    <a:gd name="connsiteX48" fmla="*/ 1101674 w 1419091"/>
                    <a:gd name="connsiteY48" fmla="*/ 1110256 h 1644935"/>
                    <a:gd name="connsiteX49" fmla="*/ 426858 w 1419091"/>
                    <a:gd name="connsiteY49" fmla="*/ 169631 h 1644935"/>
                    <a:gd name="connsiteX50" fmla="*/ 315802 w 1419091"/>
                    <a:gd name="connsiteY50" fmla="*/ 40897 h 1644935"/>
                    <a:gd name="connsiteX51" fmla="*/ 184958 w 1419091"/>
                    <a:gd name="connsiteY51" fmla="*/ 0 h 1644935"/>
                    <a:gd name="connsiteX52" fmla="*/ 184958 w 1419091"/>
                    <a:gd name="connsiteY52" fmla="*/ 0 h 1644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419091" h="1644935">
                      <a:moveTo>
                        <a:pt x="184555" y="54395"/>
                      </a:moveTo>
                      <a:cubicBezTo>
                        <a:pt x="223929" y="54395"/>
                        <a:pt x="256034" y="64065"/>
                        <a:pt x="282687" y="84211"/>
                      </a:cubicBezTo>
                      <a:cubicBezTo>
                        <a:pt x="313379" y="107581"/>
                        <a:pt x="346494" y="146261"/>
                        <a:pt x="381022" y="199246"/>
                      </a:cubicBezTo>
                      <a:lnTo>
                        <a:pt x="381628" y="200253"/>
                      </a:lnTo>
                      <a:lnTo>
                        <a:pt x="382436" y="201260"/>
                      </a:lnTo>
                      <a:lnTo>
                        <a:pt x="1057251" y="1141885"/>
                      </a:lnTo>
                      <a:lnTo>
                        <a:pt x="1155586" y="1279081"/>
                      </a:lnTo>
                      <a:lnTo>
                        <a:pt x="1155586" y="159759"/>
                      </a:lnTo>
                      <a:cubicBezTo>
                        <a:pt x="1155586" y="127928"/>
                        <a:pt x="1164673" y="104156"/>
                        <a:pt x="1184057" y="85017"/>
                      </a:cubicBezTo>
                      <a:cubicBezTo>
                        <a:pt x="1203643" y="65677"/>
                        <a:pt x="1227470" y="56611"/>
                        <a:pt x="1258767" y="56611"/>
                      </a:cubicBezTo>
                      <a:cubicBezTo>
                        <a:pt x="1291882" y="56611"/>
                        <a:pt x="1316314" y="65677"/>
                        <a:pt x="1336102" y="85017"/>
                      </a:cubicBezTo>
                      <a:cubicBezTo>
                        <a:pt x="1355487" y="104156"/>
                        <a:pt x="1364573" y="127928"/>
                        <a:pt x="1364573" y="159759"/>
                      </a:cubicBezTo>
                      <a:lnTo>
                        <a:pt x="1364573" y="1446898"/>
                      </a:lnTo>
                      <a:cubicBezTo>
                        <a:pt x="1364573" y="1494041"/>
                        <a:pt x="1353467" y="1529498"/>
                        <a:pt x="1330852" y="1555486"/>
                      </a:cubicBezTo>
                      <a:cubicBezTo>
                        <a:pt x="1309853" y="1579662"/>
                        <a:pt x="1282190" y="1590742"/>
                        <a:pt x="1244027" y="1590742"/>
                      </a:cubicBezTo>
                      <a:cubicBezTo>
                        <a:pt x="1199403" y="1590742"/>
                        <a:pt x="1164269" y="1580871"/>
                        <a:pt x="1136808" y="1560523"/>
                      </a:cubicBezTo>
                      <a:cubicBezTo>
                        <a:pt x="1104703" y="1536750"/>
                        <a:pt x="1068357" y="1496660"/>
                        <a:pt x="1028983" y="1441459"/>
                      </a:cubicBezTo>
                      <a:lnTo>
                        <a:pt x="1028983" y="1441459"/>
                      </a:lnTo>
                      <a:lnTo>
                        <a:pt x="1028983" y="1441056"/>
                      </a:lnTo>
                      <a:lnTo>
                        <a:pt x="361436" y="524002"/>
                      </a:lnTo>
                      <a:lnTo>
                        <a:pt x="263303" y="389023"/>
                      </a:lnTo>
                      <a:lnTo>
                        <a:pt x="263303" y="1485378"/>
                      </a:lnTo>
                      <a:cubicBezTo>
                        <a:pt x="263303" y="1516604"/>
                        <a:pt x="254217" y="1540175"/>
                        <a:pt x="234631" y="1559717"/>
                      </a:cubicBezTo>
                      <a:cubicBezTo>
                        <a:pt x="215044" y="1579259"/>
                        <a:pt x="191420" y="1588325"/>
                        <a:pt x="160122" y="1588325"/>
                      </a:cubicBezTo>
                      <a:cubicBezTo>
                        <a:pt x="127007" y="1588325"/>
                        <a:pt x="102575" y="1579259"/>
                        <a:pt x="82787" y="1559919"/>
                      </a:cubicBezTo>
                      <a:cubicBezTo>
                        <a:pt x="63403" y="1540780"/>
                        <a:pt x="54316" y="1517007"/>
                        <a:pt x="54316" y="1485176"/>
                      </a:cubicBezTo>
                      <a:lnTo>
                        <a:pt x="54316" y="200656"/>
                      </a:lnTo>
                      <a:cubicBezTo>
                        <a:pt x="54316" y="151701"/>
                        <a:pt x="65826" y="115639"/>
                        <a:pt x="89450" y="90255"/>
                      </a:cubicBezTo>
                      <a:cubicBezTo>
                        <a:pt x="112065" y="66080"/>
                        <a:pt x="143161" y="54395"/>
                        <a:pt x="184958" y="54395"/>
                      </a:cubicBezTo>
                      <a:moveTo>
                        <a:pt x="184958" y="201"/>
                      </a:moveTo>
                      <a:cubicBezTo>
                        <a:pt x="127815" y="201"/>
                        <a:pt x="82787" y="17930"/>
                        <a:pt x="49672" y="53387"/>
                      </a:cubicBezTo>
                      <a:cubicBezTo>
                        <a:pt x="16558" y="88845"/>
                        <a:pt x="0" y="138001"/>
                        <a:pt x="0" y="200656"/>
                      </a:cubicBezTo>
                      <a:lnTo>
                        <a:pt x="0" y="1485378"/>
                      </a:lnTo>
                      <a:cubicBezTo>
                        <a:pt x="0" y="1531513"/>
                        <a:pt x="14942" y="1569387"/>
                        <a:pt x="44624" y="1598599"/>
                      </a:cubicBezTo>
                      <a:cubicBezTo>
                        <a:pt x="74306" y="1627811"/>
                        <a:pt x="112873" y="1642518"/>
                        <a:pt x="159920" y="1642518"/>
                      </a:cubicBezTo>
                      <a:cubicBezTo>
                        <a:pt x="206968" y="1642518"/>
                        <a:pt x="243111" y="1627610"/>
                        <a:pt x="272793" y="1597995"/>
                      </a:cubicBezTo>
                      <a:cubicBezTo>
                        <a:pt x="302476" y="1568380"/>
                        <a:pt x="317418" y="1530707"/>
                        <a:pt x="317418" y="1485378"/>
                      </a:cubicBezTo>
                      <a:lnTo>
                        <a:pt x="317418" y="555833"/>
                      </a:lnTo>
                      <a:lnTo>
                        <a:pt x="984762" y="1472887"/>
                      </a:lnTo>
                      <a:cubicBezTo>
                        <a:pt x="1027771" y="1533124"/>
                        <a:pt x="1067751" y="1576841"/>
                        <a:pt x="1104500" y="1604039"/>
                      </a:cubicBezTo>
                      <a:cubicBezTo>
                        <a:pt x="1141250" y="1631236"/>
                        <a:pt x="1187893" y="1644935"/>
                        <a:pt x="1244027" y="1644935"/>
                      </a:cubicBezTo>
                      <a:cubicBezTo>
                        <a:pt x="1300161" y="1644935"/>
                        <a:pt x="1340343" y="1627005"/>
                        <a:pt x="1371842" y="1591145"/>
                      </a:cubicBezTo>
                      <a:cubicBezTo>
                        <a:pt x="1403341" y="1555285"/>
                        <a:pt x="1419091" y="1507136"/>
                        <a:pt x="1419091" y="1446898"/>
                      </a:cubicBezTo>
                      <a:lnTo>
                        <a:pt x="1419091" y="159759"/>
                      </a:lnTo>
                      <a:cubicBezTo>
                        <a:pt x="1419091" y="113624"/>
                        <a:pt x="1404149" y="75750"/>
                        <a:pt x="1374467" y="46538"/>
                      </a:cubicBezTo>
                      <a:cubicBezTo>
                        <a:pt x="1344785" y="17326"/>
                        <a:pt x="1306218" y="2619"/>
                        <a:pt x="1259171" y="2619"/>
                      </a:cubicBezTo>
                      <a:cubicBezTo>
                        <a:pt x="1212124" y="2619"/>
                        <a:pt x="1175980" y="17326"/>
                        <a:pt x="1146298" y="46538"/>
                      </a:cubicBezTo>
                      <a:cubicBezTo>
                        <a:pt x="1116616" y="75750"/>
                        <a:pt x="1101674" y="113624"/>
                        <a:pt x="1101674" y="159759"/>
                      </a:cubicBezTo>
                      <a:lnTo>
                        <a:pt x="1101674" y="1110256"/>
                      </a:lnTo>
                      <a:lnTo>
                        <a:pt x="426858" y="169631"/>
                      </a:lnTo>
                      <a:cubicBezTo>
                        <a:pt x="388897" y="111005"/>
                        <a:pt x="351744" y="68094"/>
                        <a:pt x="315802" y="40897"/>
                      </a:cubicBezTo>
                      <a:cubicBezTo>
                        <a:pt x="279861" y="13699"/>
                        <a:pt x="236246" y="0"/>
                        <a:pt x="184958" y="0"/>
                      </a:cubicBezTo>
                      <a:lnTo>
                        <a:pt x="1849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0" name="Graphic 74">
                <a:extLst>
                  <a:ext uri="{FF2B5EF4-FFF2-40B4-BE49-F238E27FC236}">
                    <a16:creationId xmlns:a16="http://schemas.microsoft.com/office/drawing/2014/main" id="{C951AFC1-EA8F-0D89-1367-817E0412A831}"/>
                  </a:ext>
                </a:extLst>
              </p:cNvPr>
              <p:cNvGrpSpPr/>
              <p:nvPr/>
            </p:nvGrpSpPr>
            <p:grpSpPr>
              <a:xfrm>
                <a:off x="4280187" y="972904"/>
                <a:ext cx="1071991" cy="1625192"/>
                <a:chOff x="4280187" y="972904"/>
                <a:chExt cx="1071991" cy="1625192"/>
              </a:xfrm>
            </p:grpSpPr>
            <p:sp>
              <p:nvSpPr>
                <p:cNvPr id="204" name="Freeform 203">
                  <a:extLst>
                    <a:ext uri="{FF2B5EF4-FFF2-40B4-BE49-F238E27FC236}">
                      <a16:creationId xmlns:a16="http://schemas.microsoft.com/office/drawing/2014/main" id="{7B0AB7AB-DD95-8AA3-40F9-5839AAB65F7A}"/>
                    </a:ext>
                  </a:extLst>
                </p:cNvPr>
                <p:cNvSpPr/>
                <p:nvPr/>
              </p:nvSpPr>
              <p:spPr>
                <a:xfrm>
                  <a:off x="4307244" y="1000101"/>
                  <a:ext cx="1017674" cy="1570998"/>
                </a:xfrm>
                <a:custGeom>
                  <a:avLst/>
                  <a:gdLst>
                    <a:gd name="connsiteX0" fmla="*/ 119335 w 1017674"/>
                    <a:gd name="connsiteY0" fmla="*/ 1570999 h 1570998"/>
                    <a:gd name="connsiteX1" fmla="*/ 33317 w 1017674"/>
                    <a:gd name="connsiteY1" fmla="*/ 1537153 h 1570998"/>
                    <a:gd name="connsiteX2" fmla="*/ 0 w 1017674"/>
                    <a:gd name="connsiteY2" fmla="*/ 1448309 h 1570998"/>
                    <a:gd name="connsiteX3" fmla="*/ 0 w 1017674"/>
                    <a:gd name="connsiteY3" fmla="*/ 122690 h 1570998"/>
                    <a:gd name="connsiteX4" fmla="*/ 32711 w 1017674"/>
                    <a:gd name="connsiteY4" fmla="*/ 33241 h 1570998"/>
                    <a:gd name="connsiteX5" fmla="*/ 119335 w 1017674"/>
                    <a:gd name="connsiteY5" fmla="*/ 0 h 1570998"/>
                    <a:gd name="connsiteX6" fmla="*/ 894706 w 1017674"/>
                    <a:gd name="connsiteY6" fmla="*/ 0 h 1570998"/>
                    <a:gd name="connsiteX7" fmla="*/ 984156 w 1017674"/>
                    <a:gd name="connsiteY7" fmla="*/ 33443 h 1570998"/>
                    <a:gd name="connsiteX8" fmla="*/ 1017675 w 1017674"/>
                    <a:gd name="connsiteY8" fmla="*/ 122690 h 1570998"/>
                    <a:gd name="connsiteX9" fmla="*/ 984358 w 1017674"/>
                    <a:gd name="connsiteY9" fmla="*/ 210326 h 1570998"/>
                    <a:gd name="connsiteX10" fmla="*/ 894706 w 1017674"/>
                    <a:gd name="connsiteY10" fmla="*/ 242963 h 1570998"/>
                    <a:gd name="connsiteX11" fmla="*/ 263505 w 1017674"/>
                    <a:gd name="connsiteY11" fmla="*/ 242963 h 1570998"/>
                    <a:gd name="connsiteX12" fmla="*/ 263505 w 1017674"/>
                    <a:gd name="connsiteY12" fmla="*/ 657168 h 1570998"/>
                    <a:gd name="connsiteX13" fmla="*/ 792939 w 1017674"/>
                    <a:gd name="connsiteY13" fmla="*/ 657168 h 1570998"/>
                    <a:gd name="connsiteX14" fmla="*/ 882389 w 1017674"/>
                    <a:gd name="connsiteY14" fmla="*/ 690208 h 1570998"/>
                    <a:gd name="connsiteX15" fmla="*/ 915907 w 1017674"/>
                    <a:gd name="connsiteY15" fmla="*/ 778650 h 1570998"/>
                    <a:gd name="connsiteX16" fmla="*/ 882187 w 1017674"/>
                    <a:gd name="connsiteY16" fmla="*/ 867293 h 1570998"/>
                    <a:gd name="connsiteX17" fmla="*/ 792939 w 1017674"/>
                    <a:gd name="connsiteY17" fmla="*/ 901340 h 1570998"/>
                    <a:gd name="connsiteX18" fmla="*/ 263505 w 1017674"/>
                    <a:gd name="connsiteY18" fmla="*/ 901340 h 1570998"/>
                    <a:gd name="connsiteX19" fmla="*/ 263505 w 1017674"/>
                    <a:gd name="connsiteY19" fmla="*/ 1325618 h 1570998"/>
                    <a:gd name="connsiteX20" fmla="*/ 894706 w 1017674"/>
                    <a:gd name="connsiteY20" fmla="*/ 1325618 h 1570998"/>
                    <a:gd name="connsiteX21" fmla="*/ 983954 w 1017674"/>
                    <a:gd name="connsiteY21" fmla="*/ 1359666 h 1570998"/>
                    <a:gd name="connsiteX22" fmla="*/ 1017675 w 1017674"/>
                    <a:gd name="connsiteY22" fmla="*/ 1450726 h 1570998"/>
                    <a:gd name="connsiteX23" fmla="*/ 984156 w 1017674"/>
                    <a:gd name="connsiteY23" fmla="*/ 1537959 h 1570998"/>
                    <a:gd name="connsiteX24" fmla="*/ 894706 w 1017674"/>
                    <a:gd name="connsiteY24" fmla="*/ 1570999 h 1570998"/>
                    <a:gd name="connsiteX25" fmla="*/ 119335 w 1017674"/>
                    <a:gd name="connsiteY25" fmla="*/ 1570999 h 157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17674" h="1570998">
                      <a:moveTo>
                        <a:pt x="119335" y="1570999"/>
                      </a:moveTo>
                      <a:cubicBezTo>
                        <a:pt x="83595" y="1570999"/>
                        <a:pt x="55528" y="1559919"/>
                        <a:pt x="33317" y="1537153"/>
                      </a:cubicBezTo>
                      <a:cubicBezTo>
                        <a:pt x="10904" y="1514187"/>
                        <a:pt x="0" y="1485176"/>
                        <a:pt x="0" y="1448309"/>
                      </a:cubicBezTo>
                      <a:lnTo>
                        <a:pt x="0" y="122690"/>
                      </a:lnTo>
                      <a:cubicBezTo>
                        <a:pt x="0" y="85017"/>
                        <a:pt x="10702" y="55805"/>
                        <a:pt x="32711" y="33241"/>
                      </a:cubicBezTo>
                      <a:cubicBezTo>
                        <a:pt x="54518" y="10879"/>
                        <a:pt x="82787" y="0"/>
                        <a:pt x="119335" y="0"/>
                      </a:cubicBezTo>
                      <a:lnTo>
                        <a:pt x="894706" y="0"/>
                      </a:lnTo>
                      <a:cubicBezTo>
                        <a:pt x="932263" y="0"/>
                        <a:pt x="961541" y="10879"/>
                        <a:pt x="984156" y="33443"/>
                      </a:cubicBezTo>
                      <a:cubicBezTo>
                        <a:pt x="1006771" y="56006"/>
                        <a:pt x="1017675" y="85218"/>
                        <a:pt x="1017675" y="122690"/>
                      </a:cubicBezTo>
                      <a:cubicBezTo>
                        <a:pt x="1017675" y="160162"/>
                        <a:pt x="1006771" y="188568"/>
                        <a:pt x="984358" y="210326"/>
                      </a:cubicBezTo>
                      <a:cubicBezTo>
                        <a:pt x="961743" y="232285"/>
                        <a:pt x="932465" y="242963"/>
                        <a:pt x="894706" y="242963"/>
                      </a:cubicBezTo>
                      <a:lnTo>
                        <a:pt x="263505" y="242963"/>
                      </a:lnTo>
                      <a:lnTo>
                        <a:pt x="263505" y="657168"/>
                      </a:lnTo>
                      <a:lnTo>
                        <a:pt x="792939" y="657168"/>
                      </a:lnTo>
                      <a:cubicBezTo>
                        <a:pt x="830496" y="657168"/>
                        <a:pt x="859774" y="668047"/>
                        <a:pt x="882389" y="690208"/>
                      </a:cubicBezTo>
                      <a:cubicBezTo>
                        <a:pt x="905004" y="712369"/>
                        <a:pt x="915907" y="741178"/>
                        <a:pt x="915907" y="778650"/>
                      </a:cubicBezTo>
                      <a:cubicBezTo>
                        <a:pt x="915907" y="816122"/>
                        <a:pt x="904802" y="844326"/>
                        <a:pt x="882187" y="867293"/>
                      </a:cubicBezTo>
                      <a:cubicBezTo>
                        <a:pt x="859572" y="890260"/>
                        <a:pt x="830496" y="901340"/>
                        <a:pt x="792939" y="901340"/>
                      </a:cubicBezTo>
                      <a:lnTo>
                        <a:pt x="263505" y="901340"/>
                      </a:lnTo>
                      <a:lnTo>
                        <a:pt x="263505" y="1325618"/>
                      </a:lnTo>
                      <a:lnTo>
                        <a:pt x="894706" y="1325618"/>
                      </a:lnTo>
                      <a:cubicBezTo>
                        <a:pt x="932061" y="1325618"/>
                        <a:pt x="961339" y="1336699"/>
                        <a:pt x="983954" y="1359666"/>
                      </a:cubicBezTo>
                      <a:cubicBezTo>
                        <a:pt x="1006570" y="1382632"/>
                        <a:pt x="1017675" y="1412449"/>
                        <a:pt x="1017675" y="1450726"/>
                      </a:cubicBezTo>
                      <a:cubicBezTo>
                        <a:pt x="1017675" y="1489004"/>
                        <a:pt x="1006771" y="1515798"/>
                        <a:pt x="984156" y="1537959"/>
                      </a:cubicBezTo>
                      <a:cubicBezTo>
                        <a:pt x="961541" y="1560120"/>
                        <a:pt x="932263" y="1570999"/>
                        <a:pt x="894706" y="1570999"/>
                      </a:cubicBezTo>
                      <a:lnTo>
                        <a:pt x="119335" y="157099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5" name="Freeform 204">
                  <a:extLst>
                    <a:ext uri="{FF2B5EF4-FFF2-40B4-BE49-F238E27FC236}">
                      <a16:creationId xmlns:a16="http://schemas.microsoft.com/office/drawing/2014/main" id="{BEB96826-3262-E154-7F68-C678A036BAA3}"/>
                    </a:ext>
                  </a:extLst>
                </p:cNvPr>
                <p:cNvSpPr/>
                <p:nvPr/>
              </p:nvSpPr>
              <p:spPr>
                <a:xfrm>
                  <a:off x="4280187" y="972904"/>
                  <a:ext cx="1071991" cy="1625192"/>
                </a:xfrm>
                <a:custGeom>
                  <a:avLst/>
                  <a:gdLst>
                    <a:gd name="connsiteX0" fmla="*/ 921763 w 1071991"/>
                    <a:gd name="connsiteY0" fmla="*/ 54395 h 1625192"/>
                    <a:gd name="connsiteX1" fmla="*/ 991829 w 1071991"/>
                    <a:gd name="connsiteY1" fmla="*/ 79980 h 1625192"/>
                    <a:gd name="connsiteX2" fmla="*/ 1017473 w 1071991"/>
                    <a:gd name="connsiteY2" fmla="*/ 150089 h 1625192"/>
                    <a:gd name="connsiteX3" fmla="*/ 992435 w 1071991"/>
                    <a:gd name="connsiteY3" fmla="*/ 218183 h 1625192"/>
                    <a:gd name="connsiteX4" fmla="*/ 921561 w 1071991"/>
                    <a:gd name="connsiteY4" fmla="*/ 243164 h 1625192"/>
                    <a:gd name="connsiteX5" fmla="*/ 263101 w 1071991"/>
                    <a:gd name="connsiteY5" fmla="*/ 243164 h 1625192"/>
                    <a:gd name="connsiteX6" fmla="*/ 263101 w 1071991"/>
                    <a:gd name="connsiteY6" fmla="*/ 711563 h 1625192"/>
                    <a:gd name="connsiteX7" fmla="*/ 819794 w 1071991"/>
                    <a:gd name="connsiteY7" fmla="*/ 711563 h 1625192"/>
                    <a:gd name="connsiteX8" fmla="*/ 890264 w 1071991"/>
                    <a:gd name="connsiteY8" fmla="*/ 736746 h 1625192"/>
                    <a:gd name="connsiteX9" fmla="*/ 915705 w 1071991"/>
                    <a:gd name="connsiteY9" fmla="*/ 805847 h 1625192"/>
                    <a:gd name="connsiteX10" fmla="*/ 889860 w 1071991"/>
                    <a:gd name="connsiteY10" fmla="*/ 875553 h 1625192"/>
                    <a:gd name="connsiteX11" fmla="*/ 819996 w 1071991"/>
                    <a:gd name="connsiteY11" fmla="*/ 901541 h 1625192"/>
                    <a:gd name="connsiteX12" fmla="*/ 263303 w 1071991"/>
                    <a:gd name="connsiteY12" fmla="*/ 901541 h 1625192"/>
                    <a:gd name="connsiteX13" fmla="*/ 263303 w 1071991"/>
                    <a:gd name="connsiteY13" fmla="*/ 1380013 h 1625192"/>
                    <a:gd name="connsiteX14" fmla="*/ 921763 w 1071991"/>
                    <a:gd name="connsiteY14" fmla="*/ 1380013 h 1625192"/>
                    <a:gd name="connsiteX15" fmla="*/ 991627 w 1071991"/>
                    <a:gd name="connsiteY15" fmla="*/ 1406002 h 1625192"/>
                    <a:gd name="connsiteX16" fmla="*/ 1017473 w 1071991"/>
                    <a:gd name="connsiteY16" fmla="*/ 1478125 h 1625192"/>
                    <a:gd name="connsiteX17" fmla="*/ 992233 w 1071991"/>
                    <a:gd name="connsiteY17" fmla="*/ 1546018 h 1625192"/>
                    <a:gd name="connsiteX18" fmla="*/ 921763 w 1071991"/>
                    <a:gd name="connsiteY18" fmla="*/ 1571200 h 1625192"/>
                    <a:gd name="connsiteX19" fmla="*/ 146392 w 1071991"/>
                    <a:gd name="connsiteY19" fmla="*/ 1571200 h 1625192"/>
                    <a:gd name="connsiteX20" fmla="*/ 79960 w 1071991"/>
                    <a:gd name="connsiteY20" fmla="*/ 1545615 h 1625192"/>
                    <a:gd name="connsiteX21" fmla="*/ 54316 w 1071991"/>
                    <a:gd name="connsiteY21" fmla="*/ 1475707 h 1625192"/>
                    <a:gd name="connsiteX22" fmla="*/ 54316 w 1071991"/>
                    <a:gd name="connsiteY22" fmla="*/ 149888 h 1625192"/>
                    <a:gd name="connsiteX23" fmla="*/ 79354 w 1071991"/>
                    <a:gd name="connsiteY23" fmla="*/ 79376 h 1625192"/>
                    <a:gd name="connsiteX24" fmla="*/ 146392 w 1071991"/>
                    <a:gd name="connsiteY24" fmla="*/ 54395 h 1625192"/>
                    <a:gd name="connsiteX25" fmla="*/ 921763 w 1071991"/>
                    <a:gd name="connsiteY25" fmla="*/ 54395 h 1625192"/>
                    <a:gd name="connsiteX26" fmla="*/ 921763 w 1071991"/>
                    <a:gd name="connsiteY26" fmla="*/ 201 h 1625192"/>
                    <a:gd name="connsiteX27" fmla="*/ 146392 w 1071991"/>
                    <a:gd name="connsiteY27" fmla="*/ 201 h 1625192"/>
                    <a:gd name="connsiteX28" fmla="*/ 40384 w 1071991"/>
                    <a:gd name="connsiteY28" fmla="*/ 41703 h 1625192"/>
                    <a:gd name="connsiteX29" fmla="*/ 0 w 1071991"/>
                    <a:gd name="connsiteY29" fmla="*/ 150089 h 1625192"/>
                    <a:gd name="connsiteX30" fmla="*/ 0 w 1071991"/>
                    <a:gd name="connsiteY30" fmla="*/ 1475506 h 1625192"/>
                    <a:gd name="connsiteX31" fmla="*/ 40990 w 1071991"/>
                    <a:gd name="connsiteY31" fmla="*/ 1583087 h 1625192"/>
                    <a:gd name="connsiteX32" fmla="*/ 146392 w 1071991"/>
                    <a:gd name="connsiteY32" fmla="*/ 1625192 h 1625192"/>
                    <a:gd name="connsiteX33" fmla="*/ 921763 w 1071991"/>
                    <a:gd name="connsiteY33" fmla="*/ 1625192 h 1625192"/>
                    <a:gd name="connsiteX34" fmla="*/ 1030396 w 1071991"/>
                    <a:gd name="connsiteY34" fmla="*/ 1584295 h 1625192"/>
                    <a:gd name="connsiteX35" fmla="*/ 1071991 w 1071991"/>
                    <a:gd name="connsiteY35" fmla="*/ 1477924 h 1625192"/>
                    <a:gd name="connsiteX36" fmla="*/ 1030396 w 1071991"/>
                    <a:gd name="connsiteY36" fmla="*/ 1367724 h 1625192"/>
                    <a:gd name="connsiteX37" fmla="*/ 921763 w 1071991"/>
                    <a:gd name="connsiteY37" fmla="*/ 1325618 h 1625192"/>
                    <a:gd name="connsiteX38" fmla="*/ 317620 w 1071991"/>
                    <a:gd name="connsiteY38" fmla="*/ 1325618 h 1625192"/>
                    <a:gd name="connsiteX39" fmla="*/ 317620 w 1071991"/>
                    <a:gd name="connsiteY39" fmla="*/ 955533 h 1625192"/>
                    <a:gd name="connsiteX40" fmla="*/ 819996 w 1071991"/>
                    <a:gd name="connsiteY40" fmla="*/ 955533 h 1625192"/>
                    <a:gd name="connsiteX41" fmla="*/ 928628 w 1071991"/>
                    <a:gd name="connsiteY41" fmla="*/ 913428 h 1625192"/>
                    <a:gd name="connsiteX42" fmla="*/ 970224 w 1071991"/>
                    <a:gd name="connsiteY42" fmla="*/ 805847 h 1625192"/>
                    <a:gd name="connsiteX43" fmla="*/ 928628 w 1071991"/>
                    <a:gd name="connsiteY43" fmla="*/ 698267 h 1625192"/>
                    <a:gd name="connsiteX44" fmla="*/ 819996 w 1071991"/>
                    <a:gd name="connsiteY44" fmla="*/ 657370 h 1625192"/>
                    <a:gd name="connsiteX45" fmla="*/ 317620 w 1071991"/>
                    <a:gd name="connsiteY45" fmla="*/ 657370 h 1625192"/>
                    <a:gd name="connsiteX46" fmla="*/ 317620 w 1071991"/>
                    <a:gd name="connsiteY46" fmla="*/ 297156 h 1625192"/>
                    <a:gd name="connsiteX47" fmla="*/ 921763 w 1071991"/>
                    <a:gd name="connsiteY47" fmla="*/ 297156 h 1625192"/>
                    <a:gd name="connsiteX48" fmla="*/ 1030396 w 1071991"/>
                    <a:gd name="connsiteY48" fmla="*/ 256864 h 1625192"/>
                    <a:gd name="connsiteX49" fmla="*/ 1071991 w 1071991"/>
                    <a:gd name="connsiteY49" fmla="*/ 149888 h 1625192"/>
                    <a:gd name="connsiteX50" fmla="*/ 1030396 w 1071991"/>
                    <a:gd name="connsiteY50" fmla="*/ 41501 h 1625192"/>
                    <a:gd name="connsiteX51" fmla="*/ 921763 w 1071991"/>
                    <a:gd name="connsiteY51" fmla="*/ 0 h 1625192"/>
                    <a:gd name="connsiteX52" fmla="*/ 921763 w 1071991"/>
                    <a:gd name="connsiteY52" fmla="*/ 0 h 1625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071991" h="1625192">
                      <a:moveTo>
                        <a:pt x="921763" y="54395"/>
                      </a:moveTo>
                      <a:cubicBezTo>
                        <a:pt x="952051" y="54395"/>
                        <a:pt x="974464" y="62453"/>
                        <a:pt x="991829" y="79980"/>
                      </a:cubicBezTo>
                      <a:cubicBezTo>
                        <a:pt x="1009396" y="97508"/>
                        <a:pt x="1017473" y="119668"/>
                        <a:pt x="1017473" y="150089"/>
                      </a:cubicBezTo>
                      <a:cubicBezTo>
                        <a:pt x="1017473" y="180510"/>
                        <a:pt x="1009598" y="201663"/>
                        <a:pt x="992435" y="218183"/>
                      </a:cubicBezTo>
                      <a:cubicBezTo>
                        <a:pt x="975070" y="234904"/>
                        <a:pt x="951849" y="243164"/>
                        <a:pt x="921561" y="243164"/>
                      </a:cubicBezTo>
                      <a:lnTo>
                        <a:pt x="263101" y="243164"/>
                      </a:lnTo>
                      <a:lnTo>
                        <a:pt x="263101" y="711563"/>
                      </a:lnTo>
                      <a:lnTo>
                        <a:pt x="819794" y="711563"/>
                      </a:lnTo>
                      <a:cubicBezTo>
                        <a:pt x="850284" y="711563"/>
                        <a:pt x="872697" y="719621"/>
                        <a:pt x="890264" y="736746"/>
                      </a:cubicBezTo>
                      <a:cubicBezTo>
                        <a:pt x="907629" y="753870"/>
                        <a:pt x="915705" y="775628"/>
                        <a:pt x="915705" y="805847"/>
                      </a:cubicBezTo>
                      <a:cubicBezTo>
                        <a:pt x="915705" y="836066"/>
                        <a:pt x="907427" y="857623"/>
                        <a:pt x="889860" y="875553"/>
                      </a:cubicBezTo>
                      <a:cubicBezTo>
                        <a:pt x="872293" y="893282"/>
                        <a:pt x="850081" y="901541"/>
                        <a:pt x="819996" y="901541"/>
                      </a:cubicBezTo>
                      <a:lnTo>
                        <a:pt x="263303" y="901541"/>
                      </a:lnTo>
                      <a:lnTo>
                        <a:pt x="263303" y="1380013"/>
                      </a:lnTo>
                      <a:lnTo>
                        <a:pt x="921763" y="1380013"/>
                      </a:lnTo>
                      <a:cubicBezTo>
                        <a:pt x="952051" y="1380013"/>
                        <a:pt x="974262" y="1388273"/>
                        <a:pt x="991627" y="1406002"/>
                      </a:cubicBezTo>
                      <a:cubicBezTo>
                        <a:pt x="1009396" y="1423932"/>
                        <a:pt x="1017473" y="1446898"/>
                        <a:pt x="1017473" y="1478125"/>
                      </a:cubicBezTo>
                      <a:cubicBezTo>
                        <a:pt x="1017473" y="1507337"/>
                        <a:pt x="1009396" y="1528893"/>
                        <a:pt x="992233" y="1546018"/>
                      </a:cubicBezTo>
                      <a:cubicBezTo>
                        <a:pt x="974666" y="1563343"/>
                        <a:pt x="952253" y="1571200"/>
                        <a:pt x="921763" y="1571200"/>
                      </a:cubicBezTo>
                      <a:lnTo>
                        <a:pt x="146392" y="1571200"/>
                      </a:lnTo>
                      <a:cubicBezTo>
                        <a:pt x="118123" y="1571200"/>
                        <a:pt x="96921" y="1563142"/>
                        <a:pt x="79960" y="1545615"/>
                      </a:cubicBezTo>
                      <a:cubicBezTo>
                        <a:pt x="62595" y="1527685"/>
                        <a:pt x="54316" y="1505524"/>
                        <a:pt x="54316" y="1475707"/>
                      </a:cubicBezTo>
                      <a:lnTo>
                        <a:pt x="54316" y="149888"/>
                      </a:lnTo>
                      <a:cubicBezTo>
                        <a:pt x="54316" y="119668"/>
                        <a:pt x="62595" y="96500"/>
                        <a:pt x="79354" y="79376"/>
                      </a:cubicBezTo>
                      <a:cubicBezTo>
                        <a:pt x="95912" y="62252"/>
                        <a:pt x="117315" y="54395"/>
                        <a:pt x="146392" y="54395"/>
                      </a:cubicBezTo>
                      <a:lnTo>
                        <a:pt x="921763" y="54395"/>
                      </a:lnTo>
                      <a:moveTo>
                        <a:pt x="921763" y="201"/>
                      </a:moveTo>
                      <a:lnTo>
                        <a:pt x="146392" y="201"/>
                      </a:lnTo>
                      <a:cubicBezTo>
                        <a:pt x="102575" y="201"/>
                        <a:pt x="67239" y="14102"/>
                        <a:pt x="40384" y="41703"/>
                      </a:cubicBezTo>
                      <a:cubicBezTo>
                        <a:pt x="13529" y="69303"/>
                        <a:pt x="0" y="105364"/>
                        <a:pt x="0" y="150089"/>
                      </a:cubicBezTo>
                      <a:lnTo>
                        <a:pt x="0" y="1475506"/>
                      </a:lnTo>
                      <a:cubicBezTo>
                        <a:pt x="0" y="1519223"/>
                        <a:pt x="13730" y="1555083"/>
                        <a:pt x="40990" y="1583087"/>
                      </a:cubicBezTo>
                      <a:cubicBezTo>
                        <a:pt x="68249" y="1611090"/>
                        <a:pt x="103383" y="1625192"/>
                        <a:pt x="146392" y="1625192"/>
                      </a:cubicBezTo>
                      <a:lnTo>
                        <a:pt x="921763" y="1625192"/>
                      </a:lnTo>
                      <a:cubicBezTo>
                        <a:pt x="966387" y="1625192"/>
                        <a:pt x="1002531" y="1611493"/>
                        <a:pt x="1030396" y="1584295"/>
                      </a:cubicBezTo>
                      <a:cubicBezTo>
                        <a:pt x="1058059" y="1557098"/>
                        <a:pt x="1071991" y="1521641"/>
                        <a:pt x="1071991" y="1477924"/>
                      </a:cubicBezTo>
                      <a:cubicBezTo>
                        <a:pt x="1071991" y="1434206"/>
                        <a:pt x="1058059" y="1395929"/>
                        <a:pt x="1030396" y="1367724"/>
                      </a:cubicBezTo>
                      <a:cubicBezTo>
                        <a:pt x="1002733" y="1339721"/>
                        <a:pt x="966589" y="1325618"/>
                        <a:pt x="921763" y="1325618"/>
                      </a:cubicBezTo>
                      <a:lnTo>
                        <a:pt x="317620" y="1325618"/>
                      </a:lnTo>
                      <a:lnTo>
                        <a:pt x="317620" y="955533"/>
                      </a:lnTo>
                      <a:lnTo>
                        <a:pt x="819996" y="955533"/>
                      </a:lnTo>
                      <a:cubicBezTo>
                        <a:pt x="864620" y="955533"/>
                        <a:pt x="900764" y="941431"/>
                        <a:pt x="928628" y="913428"/>
                      </a:cubicBezTo>
                      <a:cubicBezTo>
                        <a:pt x="956291" y="885425"/>
                        <a:pt x="970224" y="849564"/>
                        <a:pt x="970224" y="805847"/>
                      </a:cubicBezTo>
                      <a:cubicBezTo>
                        <a:pt x="970224" y="762130"/>
                        <a:pt x="956291" y="725464"/>
                        <a:pt x="928628" y="698267"/>
                      </a:cubicBezTo>
                      <a:cubicBezTo>
                        <a:pt x="900965" y="671069"/>
                        <a:pt x="864822" y="657370"/>
                        <a:pt x="819996" y="657370"/>
                      </a:cubicBezTo>
                      <a:lnTo>
                        <a:pt x="317620" y="657370"/>
                      </a:lnTo>
                      <a:lnTo>
                        <a:pt x="317620" y="297156"/>
                      </a:lnTo>
                      <a:lnTo>
                        <a:pt x="921763" y="297156"/>
                      </a:lnTo>
                      <a:cubicBezTo>
                        <a:pt x="966387" y="297156"/>
                        <a:pt x="1002531" y="283658"/>
                        <a:pt x="1030396" y="256864"/>
                      </a:cubicBezTo>
                      <a:cubicBezTo>
                        <a:pt x="1058059" y="230069"/>
                        <a:pt x="1071991" y="194411"/>
                        <a:pt x="1071991" y="149888"/>
                      </a:cubicBezTo>
                      <a:cubicBezTo>
                        <a:pt x="1071991" y="105364"/>
                        <a:pt x="1058059" y="69303"/>
                        <a:pt x="1030396" y="41501"/>
                      </a:cubicBezTo>
                      <a:cubicBezTo>
                        <a:pt x="1002733" y="13901"/>
                        <a:pt x="966589" y="0"/>
                        <a:pt x="921763" y="0"/>
                      </a:cubicBezTo>
                      <a:lnTo>
                        <a:pt x="9217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1" name="Graphic 74">
                <a:extLst>
                  <a:ext uri="{FF2B5EF4-FFF2-40B4-BE49-F238E27FC236}">
                    <a16:creationId xmlns:a16="http://schemas.microsoft.com/office/drawing/2014/main" id="{D0210518-22D8-DA77-DD7A-9F0128FA8D1A}"/>
                  </a:ext>
                </a:extLst>
              </p:cNvPr>
              <p:cNvGrpSpPr/>
              <p:nvPr/>
            </p:nvGrpSpPr>
            <p:grpSpPr>
              <a:xfrm>
                <a:off x="911562" y="1201563"/>
                <a:ext cx="602528" cy="1199704"/>
                <a:chOff x="911562" y="1201563"/>
                <a:chExt cx="602528" cy="1199704"/>
              </a:xfrm>
            </p:grpSpPr>
            <p:sp>
              <p:nvSpPr>
                <p:cNvPr id="202" name="Freeform 201">
                  <a:extLst>
                    <a:ext uri="{FF2B5EF4-FFF2-40B4-BE49-F238E27FC236}">
                      <a16:creationId xmlns:a16="http://schemas.microsoft.com/office/drawing/2014/main" id="{7575E4BA-608F-1018-BED3-B4CE86076159}"/>
                    </a:ext>
                  </a:extLst>
                </p:cNvPr>
                <p:cNvSpPr/>
                <p:nvPr/>
              </p:nvSpPr>
              <p:spPr>
                <a:xfrm>
                  <a:off x="938619" y="1228761"/>
                  <a:ext cx="548211" cy="1145712"/>
                </a:xfrm>
                <a:custGeom>
                  <a:avLst/>
                  <a:gdLst>
                    <a:gd name="connsiteX0" fmla="*/ 405253 w 548211"/>
                    <a:gd name="connsiteY0" fmla="*/ 1145512 h 1145712"/>
                    <a:gd name="connsiteX1" fmla="*/ 263909 w 548211"/>
                    <a:gd name="connsiteY1" fmla="*/ 1006100 h 1145712"/>
                    <a:gd name="connsiteX2" fmla="*/ 263909 w 548211"/>
                    <a:gd name="connsiteY2" fmla="*/ 392850 h 1145712"/>
                    <a:gd name="connsiteX3" fmla="*/ 230592 w 548211"/>
                    <a:gd name="connsiteY3" fmla="*/ 425487 h 1145712"/>
                    <a:gd name="connsiteX4" fmla="*/ 126604 w 548211"/>
                    <a:gd name="connsiteY4" fmla="*/ 469607 h 1145712"/>
                    <a:gd name="connsiteX5" fmla="*/ 0 w 548211"/>
                    <a:gd name="connsiteY5" fmla="*/ 344903 h 1145712"/>
                    <a:gd name="connsiteX6" fmla="*/ 55730 w 548211"/>
                    <a:gd name="connsiteY6" fmla="*/ 234501 h 1145712"/>
                    <a:gd name="connsiteX7" fmla="*/ 197477 w 548211"/>
                    <a:gd name="connsiteY7" fmla="*/ 98112 h 1145712"/>
                    <a:gd name="connsiteX8" fmla="*/ 395157 w 548211"/>
                    <a:gd name="connsiteY8" fmla="*/ 0 h 1145712"/>
                    <a:gd name="connsiteX9" fmla="*/ 548212 w 548211"/>
                    <a:gd name="connsiteY9" fmla="*/ 152708 h 1145712"/>
                    <a:gd name="connsiteX10" fmla="*/ 548212 w 548211"/>
                    <a:gd name="connsiteY10" fmla="*/ 1006302 h 1145712"/>
                    <a:gd name="connsiteX11" fmla="*/ 405253 w 548211"/>
                    <a:gd name="connsiteY11" fmla="*/ 1145713 h 114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11" h="1145712">
                      <a:moveTo>
                        <a:pt x="405253" y="1145512"/>
                      </a:moveTo>
                      <a:cubicBezTo>
                        <a:pt x="324687" y="1145512"/>
                        <a:pt x="263909" y="1085476"/>
                        <a:pt x="263909" y="1006100"/>
                      </a:cubicBezTo>
                      <a:lnTo>
                        <a:pt x="263909" y="392850"/>
                      </a:lnTo>
                      <a:lnTo>
                        <a:pt x="230592" y="425487"/>
                      </a:lnTo>
                      <a:cubicBezTo>
                        <a:pt x="198487" y="455102"/>
                        <a:pt x="164564" y="469607"/>
                        <a:pt x="126604" y="469607"/>
                      </a:cubicBezTo>
                      <a:cubicBezTo>
                        <a:pt x="54518" y="469607"/>
                        <a:pt x="0" y="416019"/>
                        <a:pt x="0" y="344903"/>
                      </a:cubicBezTo>
                      <a:cubicBezTo>
                        <a:pt x="0" y="306625"/>
                        <a:pt x="19384" y="268549"/>
                        <a:pt x="55730" y="234501"/>
                      </a:cubicBezTo>
                      <a:lnTo>
                        <a:pt x="197477" y="98112"/>
                      </a:lnTo>
                      <a:cubicBezTo>
                        <a:pt x="261890" y="38882"/>
                        <a:pt x="310552" y="0"/>
                        <a:pt x="395157" y="0"/>
                      </a:cubicBezTo>
                      <a:cubicBezTo>
                        <a:pt x="489453" y="0"/>
                        <a:pt x="548212" y="58424"/>
                        <a:pt x="548212" y="152708"/>
                      </a:cubicBezTo>
                      <a:lnTo>
                        <a:pt x="548212" y="1006302"/>
                      </a:lnTo>
                      <a:cubicBezTo>
                        <a:pt x="548212" y="1087088"/>
                        <a:pt x="488040" y="1145713"/>
                        <a:pt x="405253" y="1145713"/>
                      </a:cubicBezTo>
                      <a:close/>
                    </a:path>
                  </a:pathLst>
                </a:custGeom>
                <a:solidFill>
                  <a:srgbClr val="005C5D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3" name="Freeform 202">
                  <a:extLst>
                    <a:ext uri="{FF2B5EF4-FFF2-40B4-BE49-F238E27FC236}">
                      <a16:creationId xmlns:a16="http://schemas.microsoft.com/office/drawing/2014/main" id="{AC63E2A1-5CEE-4DFC-8D12-245CB6E47CDA}"/>
                    </a:ext>
                  </a:extLst>
                </p:cNvPr>
                <p:cNvSpPr/>
                <p:nvPr/>
              </p:nvSpPr>
              <p:spPr>
                <a:xfrm>
                  <a:off x="911562" y="1201563"/>
                  <a:ext cx="602528" cy="1199704"/>
                </a:xfrm>
                <a:custGeom>
                  <a:avLst/>
                  <a:gdLst>
                    <a:gd name="connsiteX0" fmla="*/ 422416 w 602528"/>
                    <a:gd name="connsiteY0" fmla="*/ 54193 h 1199704"/>
                    <a:gd name="connsiteX1" fmla="*/ 548212 w 602528"/>
                    <a:gd name="connsiteY1" fmla="*/ 179704 h 1199704"/>
                    <a:gd name="connsiteX2" fmla="*/ 548212 w 602528"/>
                    <a:gd name="connsiteY2" fmla="*/ 1033297 h 1199704"/>
                    <a:gd name="connsiteX3" fmla="*/ 432310 w 602528"/>
                    <a:gd name="connsiteY3" fmla="*/ 1145713 h 1199704"/>
                    <a:gd name="connsiteX4" fmla="*/ 318023 w 602528"/>
                    <a:gd name="connsiteY4" fmla="*/ 1033297 h 1199704"/>
                    <a:gd name="connsiteX5" fmla="*/ 318023 w 602528"/>
                    <a:gd name="connsiteY5" fmla="*/ 355580 h 1199704"/>
                    <a:gd name="connsiteX6" fmla="*/ 239073 w 602528"/>
                    <a:gd name="connsiteY6" fmla="*/ 432941 h 1199704"/>
                    <a:gd name="connsiteX7" fmla="*/ 153661 w 602528"/>
                    <a:gd name="connsiteY7" fmla="*/ 469809 h 1199704"/>
                    <a:gd name="connsiteX8" fmla="*/ 54316 w 602528"/>
                    <a:gd name="connsiteY8" fmla="*/ 372301 h 1199704"/>
                    <a:gd name="connsiteX9" fmla="*/ 101566 w 602528"/>
                    <a:gd name="connsiteY9" fmla="*/ 281644 h 1199704"/>
                    <a:gd name="connsiteX10" fmla="*/ 243111 w 602528"/>
                    <a:gd name="connsiteY10" fmla="*/ 145254 h 1199704"/>
                    <a:gd name="connsiteX11" fmla="*/ 422416 w 602528"/>
                    <a:gd name="connsiteY11" fmla="*/ 54193 h 1199704"/>
                    <a:gd name="connsiteX12" fmla="*/ 422416 w 602528"/>
                    <a:gd name="connsiteY12" fmla="*/ 0 h 1199704"/>
                    <a:gd name="connsiteX13" fmla="*/ 206160 w 602528"/>
                    <a:gd name="connsiteY13" fmla="*/ 105364 h 1199704"/>
                    <a:gd name="connsiteX14" fmla="*/ 205756 w 602528"/>
                    <a:gd name="connsiteY14" fmla="*/ 105767 h 1199704"/>
                    <a:gd name="connsiteX15" fmla="*/ 205352 w 602528"/>
                    <a:gd name="connsiteY15" fmla="*/ 106170 h 1199704"/>
                    <a:gd name="connsiteX16" fmla="*/ 64009 w 602528"/>
                    <a:gd name="connsiteY16" fmla="*/ 242157 h 1199704"/>
                    <a:gd name="connsiteX17" fmla="*/ 0 w 602528"/>
                    <a:gd name="connsiteY17" fmla="*/ 372100 h 1199704"/>
                    <a:gd name="connsiteX18" fmla="*/ 153661 w 602528"/>
                    <a:gd name="connsiteY18" fmla="*/ 523801 h 1199704"/>
                    <a:gd name="connsiteX19" fmla="*/ 263707 w 602528"/>
                    <a:gd name="connsiteY19" fmla="*/ 483105 h 1199704"/>
                    <a:gd name="connsiteX20" fmla="*/ 263707 w 602528"/>
                    <a:gd name="connsiteY20" fmla="*/ 1033096 h 1199704"/>
                    <a:gd name="connsiteX21" fmla="*/ 432310 w 602528"/>
                    <a:gd name="connsiteY21" fmla="*/ 1199705 h 1199704"/>
                    <a:gd name="connsiteX22" fmla="*/ 602528 w 602528"/>
                    <a:gd name="connsiteY22" fmla="*/ 1033096 h 1199704"/>
                    <a:gd name="connsiteX23" fmla="*/ 602528 w 602528"/>
                    <a:gd name="connsiteY23" fmla="*/ 179704 h 1199704"/>
                    <a:gd name="connsiteX24" fmla="*/ 553260 w 602528"/>
                    <a:gd name="connsiteY24" fmla="*/ 49157 h 1199704"/>
                    <a:gd name="connsiteX25" fmla="*/ 422416 w 602528"/>
                    <a:gd name="connsiteY25" fmla="*/ 0 h 1199704"/>
                    <a:gd name="connsiteX26" fmla="*/ 422416 w 602528"/>
                    <a:gd name="connsiteY26" fmla="*/ 0 h 119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2528" h="1199704">
                      <a:moveTo>
                        <a:pt x="422416" y="54193"/>
                      </a:moveTo>
                      <a:cubicBezTo>
                        <a:pt x="501165" y="54193"/>
                        <a:pt x="548212" y="101134"/>
                        <a:pt x="548212" y="179704"/>
                      </a:cubicBezTo>
                      <a:lnTo>
                        <a:pt x="548212" y="1033297"/>
                      </a:lnTo>
                      <a:cubicBezTo>
                        <a:pt x="548212" y="1099377"/>
                        <a:pt x="500559" y="1145713"/>
                        <a:pt x="432310" y="1145713"/>
                      </a:cubicBezTo>
                      <a:cubicBezTo>
                        <a:pt x="364061" y="1145713"/>
                        <a:pt x="318023" y="1098370"/>
                        <a:pt x="318023" y="1033297"/>
                      </a:cubicBezTo>
                      <a:lnTo>
                        <a:pt x="318023" y="355580"/>
                      </a:lnTo>
                      <a:lnTo>
                        <a:pt x="239073" y="432941"/>
                      </a:lnTo>
                      <a:cubicBezTo>
                        <a:pt x="212218" y="457923"/>
                        <a:pt x="184353" y="469809"/>
                        <a:pt x="153661" y="469809"/>
                      </a:cubicBezTo>
                      <a:cubicBezTo>
                        <a:pt x="96114" y="469809"/>
                        <a:pt x="54316" y="428711"/>
                        <a:pt x="54316" y="372301"/>
                      </a:cubicBezTo>
                      <a:cubicBezTo>
                        <a:pt x="54316" y="341881"/>
                        <a:pt x="70672" y="310453"/>
                        <a:pt x="101566" y="281644"/>
                      </a:cubicBezTo>
                      <a:lnTo>
                        <a:pt x="243111" y="145254"/>
                      </a:lnTo>
                      <a:cubicBezTo>
                        <a:pt x="304697" y="88643"/>
                        <a:pt x="347302" y="54193"/>
                        <a:pt x="422416" y="54193"/>
                      </a:cubicBezTo>
                      <a:moveTo>
                        <a:pt x="422416" y="0"/>
                      </a:moveTo>
                      <a:cubicBezTo>
                        <a:pt x="327917" y="0"/>
                        <a:pt x="273197" y="43717"/>
                        <a:pt x="206160" y="105364"/>
                      </a:cubicBezTo>
                      <a:lnTo>
                        <a:pt x="205756" y="105767"/>
                      </a:lnTo>
                      <a:lnTo>
                        <a:pt x="205352" y="106170"/>
                      </a:lnTo>
                      <a:lnTo>
                        <a:pt x="64009" y="242157"/>
                      </a:lnTo>
                      <a:cubicBezTo>
                        <a:pt x="22009" y="281442"/>
                        <a:pt x="0" y="326368"/>
                        <a:pt x="0" y="372100"/>
                      </a:cubicBezTo>
                      <a:cubicBezTo>
                        <a:pt x="0" y="458527"/>
                        <a:pt x="66028" y="523801"/>
                        <a:pt x="153661" y="523801"/>
                      </a:cubicBezTo>
                      <a:cubicBezTo>
                        <a:pt x="193237" y="523801"/>
                        <a:pt x="230188" y="510101"/>
                        <a:pt x="263707" y="483105"/>
                      </a:cubicBezTo>
                      <a:lnTo>
                        <a:pt x="263707" y="1033096"/>
                      </a:lnTo>
                      <a:cubicBezTo>
                        <a:pt x="263707" y="1127985"/>
                        <a:pt x="336196" y="1199705"/>
                        <a:pt x="432310" y="1199705"/>
                      </a:cubicBezTo>
                      <a:cubicBezTo>
                        <a:pt x="528424" y="1199705"/>
                        <a:pt x="602528" y="1129596"/>
                        <a:pt x="602528" y="1033096"/>
                      </a:cubicBezTo>
                      <a:lnTo>
                        <a:pt x="602528" y="179704"/>
                      </a:lnTo>
                      <a:cubicBezTo>
                        <a:pt x="602528" y="126518"/>
                        <a:pt x="585567" y="81391"/>
                        <a:pt x="553260" y="49157"/>
                      </a:cubicBezTo>
                      <a:cubicBezTo>
                        <a:pt x="520953" y="16923"/>
                        <a:pt x="475723" y="0"/>
                        <a:pt x="422416" y="0"/>
                      </a:cubicBezTo>
                      <a:lnTo>
                        <a:pt x="4224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9" name="Graphic 74">
              <a:extLst>
                <a:ext uri="{FF2B5EF4-FFF2-40B4-BE49-F238E27FC236}">
                  <a16:creationId xmlns:a16="http://schemas.microsoft.com/office/drawing/2014/main" id="{B95DF7A4-1F23-35F9-7088-706954F8A942}"/>
                </a:ext>
              </a:extLst>
            </p:cNvPr>
            <p:cNvGrpSpPr/>
            <p:nvPr/>
          </p:nvGrpSpPr>
          <p:grpSpPr>
            <a:xfrm>
              <a:off x="424936" y="3125120"/>
              <a:ext cx="4926031" cy="196626"/>
              <a:chOff x="424936" y="3125120"/>
              <a:chExt cx="4926031" cy="196626"/>
            </a:xfrm>
          </p:grpSpPr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DA1F22B4-E17E-4478-E04C-180850F04B67}"/>
                  </a:ext>
                </a:extLst>
              </p:cNvPr>
              <p:cNvSpPr/>
              <p:nvPr/>
            </p:nvSpPr>
            <p:spPr>
              <a:xfrm>
                <a:off x="424936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3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3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199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3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3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4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199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4DE07370-8565-5E17-E9E4-3752AA7A1F22}"/>
                  </a:ext>
                </a:extLst>
              </p:cNvPr>
              <p:cNvSpPr/>
              <p:nvPr/>
            </p:nvSpPr>
            <p:spPr>
              <a:xfrm>
                <a:off x="671076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6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6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E5B00FA9-E57E-EB3A-7953-80046C1D8FB6}"/>
                  </a:ext>
                </a:extLst>
              </p:cNvPr>
              <p:cNvSpPr/>
              <p:nvPr/>
            </p:nvSpPr>
            <p:spPr>
              <a:xfrm>
                <a:off x="884505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2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2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D05186D6-E140-5E24-A87C-CAC4A52B3990}"/>
                  </a:ext>
                </a:extLst>
              </p:cNvPr>
              <p:cNvSpPr/>
              <p:nvPr/>
            </p:nvSpPr>
            <p:spPr>
              <a:xfrm>
                <a:off x="1170019" y="3140230"/>
                <a:ext cx="112873" cy="181516"/>
              </a:xfrm>
              <a:custGeom>
                <a:avLst/>
                <a:gdLst>
                  <a:gd name="connsiteX0" fmla="*/ 21807 w 112873"/>
                  <a:gd name="connsiteY0" fmla="*/ 177891 h 181516"/>
                  <a:gd name="connsiteX1" fmla="*/ 12721 w 112873"/>
                  <a:gd name="connsiteY1" fmla="*/ 181517 h 181516"/>
                  <a:gd name="connsiteX2" fmla="*/ 3635 w 112873"/>
                  <a:gd name="connsiteY2" fmla="*/ 177891 h 181516"/>
                  <a:gd name="connsiteX3" fmla="*/ 0 w 112873"/>
                  <a:gd name="connsiteY3" fmla="*/ 168825 h 181516"/>
                  <a:gd name="connsiteX4" fmla="*/ 0 w 112873"/>
                  <a:gd name="connsiteY4" fmla="*/ 11685 h 181516"/>
                  <a:gd name="connsiteX5" fmla="*/ 3433 w 112873"/>
                  <a:gd name="connsiteY5" fmla="*/ 3425 h 181516"/>
                  <a:gd name="connsiteX6" fmla="*/ 11913 w 112873"/>
                  <a:gd name="connsiteY6" fmla="*/ 0 h 181516"/>
                  <a:gd name="connsiteX7" fmla="*/ 100960 w 112873"/>
                  <a:gd name="connsiteY7" fmla="*/ 0 h 181516"/>
                  <a:gd name="connsiteX8" fmla="*/ 109440 w 112873"/>
                  <a:gd name="connsiteY8" fmla="*/ 3223 h 181516"/>
                  <a:gd name="connsiteX9" fmla="*/ 112873 w 112873"/>
                  <a:gd name="connsiteY9" fmla="*/ 11685 h 181516"/>
                  <a:gd name="connsiteX10" fmla="*/ 109440 w 112873"/>
                  <a:gd name="connsiteY10" fmla="*/ 20146 h 181516"/>
                  <a:gd name="connsiteX11" fmla="*/ 100960 w 112873"/>
                  <a:gd name="connsiteY11" fmla="*/ 23571 h 181516"/>
                  <a:gd name="connsiteX12" fmla="*/ 25442 w 112873"/>
                  <a:gd name="connsiteY12" fmla="*/ 23571 h 181516"/>
                  <a:gd name="connsiteX13" fmla="*/ 25442 w 112873"/>
                  <a:gd name="connsiteY13" fmla="*/ 79577 h 181516"/>
                  <a:gd name="connsiteX14" fmla="*/ 89854 w 112873"/>
                  <a:gd name="connsiteY14" fmla="*/ 79577 h 181516"/>
                  <a:gd name="connsiteX15" fmla="*/ 98335 w 112873"/>
                  <a:gd name="connsiteY15" fmla="*/ 83002 h 181516"/>
                  <a:gd name="connsiteX16" fmla="*/ 101767 w 112873"/>
                  <a:gd name="connsiteY16" fmla="*/ 91464 h 181516"/>
                  <a:gd name="connsiteX17" fmla="*/ 98335 w 112873"/>
                  <a:gd name="connsiteY17" fmla="*/ 99925 h 181516"/>
                  <a:gd name="connsiteX18" fmla="*/ 89854 w 112873"/>
                  <a:gd name="connsiteY18" fmla="*/ 103148 h 181516"/>
                  <a:gd name="connsiteX19" fmla="*/ 25442 w 112873"/>
                  <a:gd name="connsiteY19" fmla="*/ 103148 h 181516"/>
                  <a:gd name="connsiteX20" fmla="*/ 25442 w 112873"/>
                  <a:gd name="connsiteY20" fmla="*/ 168825 h 181516"/>
                  <a:gd name="connsiteX21" fmla="*/ 21807 w 112873"/>
                  <a:gd name="connsiteY21" fmla="*/ 177891 h 181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873" h="181516">
                    <a:moveTo>
                      <a:pt x="21807" y="177891"/>
                    </a:moveTo>
                    <a:cubicBezTo>
                      <a:pt x="19384" y="180308"/>
                      <a:pt x="16355" y="181517"/>
                      <a:pt x="12721" y="181517"/>
                    </a:cubicBezTo>
                    <a:cubicBezTo>
                      <a:pt x="9086" y="181517"/>
                      <a:pt x="6058" y="180308"/>
                      <a:pt x="3635" y="177891"/>
                    </a:cubicBezTo>
                    <a:cubicBezTo>
                      <a:pt x="1211" y="175473"/>
                      <a:pt x="0" y="172451"/>
                      <a:pt x="0" y="168825"/>
                    </a:cubicBezTo>
                    <a:lnTo>
                      <a:pt x="0" y="11685"/>
                    </a:lnTo>
                    <a:cubicBezTo>
                      <a:pt x="0" y="8260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0960" y="0"/>
                    </a:lnTo>
                    <a:cubicBezTo>
                      <a:pt x="104392" y="0"/>
                      <a:pt x="107219" y="1007"/>
                      <a:pt x="109440" y="3223"/>
                    </a:cubicBezTo>
                    <a:cubicBezTo>
                      <a:pt x="111662" y="5440"/>
                      <a:pt x="112873" y="8260"/>
                      <a:pt x="112873" y="11685"/>
                    </a:cubicBezTo>
                    <a:cubicBezTo>
                      <a:pt x="112873" y="15110"/>
                      <a:pt x="111662" y="17930"/>
                      <a:pt x="109440" y="20146"/>
                    </a:cubicBezTo>
                    <a:cubicBezTo>
                      <a:pt x="107219" y="22362"/>
                      <a:pt x="104392" y="23571"/>
                      <a:pt x="100960" y="23571"/>
                    </a:cubicBezTo>
                    <a:lnTo>
                      <a:pt x="25442" y="23571"/>
                    </a:lnTo>
                    <a:lnTo>
                      <a:pt x="25442" y="79577"/>
                    </a:lnTo>
                    <a:lnTo>
                      <a:pt x="89854" y="79577"/>
                    </a:lnTo>
                    <a:cubicBezTo>
                      <a:pt x="93287" y="79577"/>
                      <a:pt x="96114" y="80786"/>
                      <a:pt x="98335" y="83002"/>
                    </a:cubicBezTo>
                    <a:cubicBezTo>
                      <a:pt x="100556" y="85218"/>
                      <a:pt x="101767" y="88039"/>
                      <a:pt x="101767" y="91464"/>
                    </a:cubicBezTo>
                    <a:cubicBezTo>
                      <a:pt x="101767" y="94889"/>
                      <a:pt x="100556" y="97709"/>
                      <a:pt x="98335" y="99925"/>
                    </a:cubicBezTo>
                    <a:cubicBezTo>
                      <a:pt x="96114" y="102141"/>
                      <a:pt x="93287" y="103148"/>
                      <a:pt x="89854" y="103148"/>
                    </a:cubicBezTo>
                    <a:lnTo>
                      <a:pt x="25442" y="103148"/>
                    </a:lnTo>
                    <a:lnTo>
                      <a:pt x="25442" y="168825"/>
                    </a:lnTo>
                    <a:cubicBezTo>
                      <a:pt x="25442" y="172451"/>
                      <a:pt x="24230" y="175473"/>
                      <a:pt x="21807" y="177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EA7E2B33-01E9-24FB-2584-CC43EF28F5B1}"/>
                  </a:ext>
                </a:extLst>
              </p:cNvPr>
              <p:cNvSpPr/>
              <p:nvPr/>
            </p:nvSpPr>
            <p:spPr>
              <a:xfrm>
                <a:off x="1340035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60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60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846F5174-2775-AF5F-090B-C7CC958848C8}"/>
                  </a:ext>
                </a:extLst>
              </p:cNvPr>
              <p:cNvSpPr/>
              <p:nvPr/>
            </p:nvSpPr>
            <p:spPr>
              <a:xfrm>
                <a:off x="1533071" y="3140028"/>
                <a:ext cx="138516" cy="178696"/>
              </a:xfrm>
              <a:custGeom>
                <a:avLst/>
                <a:gdLst>
                  <a:gd name="connsiteX0" fmla="*/ 81777 w 138516"/>
                  <a:gd name="connsiteY0" fmla="*/ 23571 h 178696"/>
                  <a:gd name="connsiteX1" fmla="*/ 81777 w 138516"/>
                  <a:gd name="connsiteY1" fmla="*/ 166206 h 178696"/>
                  <a:gd name="connsiteX2" fmla="*/ 78143 w 138516"/>
                  <a:gd name="connsiteY2" fmla="*/ 175070 h 178696"/>
                  <a:gd name="connsiteX3" fmla="*/ 69056 w 138516"/>
                  <a:gd name="connsiteY3" fmla="*/ 178696 h 178696"/>
                  <a:gd name="connsiteX4" fmla="*/ 60172 w 138516"/>
                  <a:gd name="connsiteY4" fmla="*/ 175070 h 178696"/>
                  <a:gd name="connsiteX5" fmla="*/ 56537 w 138516"/>
                  <a:gd name="connsiteY5" fmla="*/ 166206 h 178696"/>
                  <a:gd name="connsiteX6" fmla="*/ 56537 w 138516"/>
                  <a:gd name="connsiteY6" fmla="*/ 23571 h 178696"/>
                  <a:gd name="connsiteX7" fmla="*/ 11711 w 138516"/>
                  <a:gd name="connsiteY7" fmla="*/ 23571 h 178696"/>
                  <a:gd name="connsiteX8" fmla="*/ 3231 w 138516"/>
                  <a:gd name="connsiteY8" fmla="*/ 20348 h 178696"/>
                  <a:gd name="connsiteX9" fmla="*/ 0 w 138516"/>
                  <a:gd name="connsiteY9" fmla="*/ 11685 h 178696"/>
                  <a:gd name="connsiteX10" fmla="*/ 3231 w 138516"/>
                  <a:gd name="connsiteY10" fmla="*/ 3223 h 178696"/>
                  <a:gd name="connsiteX11" fmla="*/ 11711 w 138516"/>
                  <a:gd name="connsiteY11" fmla="*/ 0 h 178696"/>
                  <a:gd name="connsiteX12" fmla="*/ 126806 w 138516"/>
                  <a:gd name="connsiteY12" fmla="*/ 0 h 178696"/>
                  <a:gd name="connsiteX13" fmla="*/ 135286 w 138516"/>
                  <a:gd name="connsiteY13" fmla="*/ 3223 h 178696"/>
                  <a:gd name="connsiteX14" fmla="*/ 138517 w 138516"/>
                  <a:gd name="connsiteY14" fmla="*/ 11886 h 178696"/>
                  <a:gd name="connsiteX15" fmla="*/ 135286 w 138516"/>
                  <a:gd name="connsiteY15" fmla="*/ 20348 h 178696"/>
                  <a:gd name="connsiteX16" fmla="*/ 126806 w 138516"/>
                  <a:gd name="connsiteY16" fmla="*/ 23571 h 178696"/>
                  <a:gd name="connsiteX17" fmla="*/ 81979 w 138516"/>
                  <a:gd name="connsiteY17" fmla="*/ 2357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8516" h="178696">
                    <a:moveTo>
                      <a:pt x="81777" y="23571"/>
                    </a:moveTo>
                    <a:lnTo>
                      <a:pt x="81777" y="166206"/>
                    </a:lnTo>
                    <a:cubicBezTo>
                      <a:pt x="81777" y="169832"/>
                      <a:pt x="80566" y="172854"/>
                      <a:pt x="78143" y="175070"/>
                    </a:cubicBezTo>
                    <a:cubicBezTo>
                      <a:pt x="75720" y="177488"/>
                      <a:pt x="72691" y="178696"/>
                      <a:pt x="69056" y="178696"/>
                    </a:cubicBezTo>
                    <a:cubicBezTo>
                      <a:pt x="65422" y="178696"/>
                      <a:pt x="62393" y="177488"/>
                      <a:pt x="60172" y="175070"/>
                    </a:cubicBezTo>
                    <a:cubicBezTo>
                      <a:pt x="57749" y="172653"/>
                      <a:pt x="56537" y="169631"/>
                      <a:pt x="56537" y="166206"/>
                    </a:cubicBezTo>
                    <a:lnTo>
                      <a:pt x="56537" y="23571"/>
                    </a:lnTo>
                    <a:lnTo>
                      <a:pt x="11711" y="23571"/>
                    </a:lnTo>
                    <a:cubicBezTo>
                      <a:pt x="8279" y="23571"/>
                      <a:pt x="5452" y="22564"/>
                      <a:pt x="3231" y="20348"/>
                    </a:cubicBezTo>
                    <a:cubicBezTo>
                      <a:pt x="1010" y="18131"/>
                      <a:pt x="0" y="15311"/>
                      <a:pt x="0" y="11685"/>
                    </a:cubicBezTo>
                    <a:cubicBezTo>
                      <a:pt x="0" y="8058"/>
                      <a:pt x="1010" y="5439"/>
                      <a:pt x="3231" y="3223"/>
                    </a:cubicBezTo>
                    <a:cubicBezTo>
                      <a:pt x="5452" y="1007"/>
                      <a:pt x="8279" y="0"/>
                      <a:pt x="11711" y="0"/>
                    </a:cubicBezTo>
                    <a:lnTo>
                      <a:pt x="126806" y="0"/>
                    </a:lnTo>
                    <a:cubicBezTo>
                      <a:pt x="130238" y="0"/>
                      <a:pt x="133065" y="1007"/>
                      <a:pt x="135286" y="3223"/>
                    </a:cubicBezTo>
                    <a:cubicBezTo>
                      <a:pt x="137507" y="5439"/>
                      <a:pt x="138517" y="8260"/>
                      <a:pt x="138517" y="11886"/>
                    </a:cubicBezTo>
                    <a:cubicBezTo>
                      <a:pt x="138517" y="15512"/>
                      <a:pt x="137507" y="18131"/>
                      <a:pt x="135286" y="20348"/>
                    </a:cubicBezTo>
                    <a:cubicBezTo>
                      <a:pt x="133065" y="22564"/>
                      <a:pt x="130238" y="23571"/>
                      <a:pt x="126806" y="23571"/>
                    </a:cubicBezTo>
                    <a:lnTo>
                      <a:pt x="81979" y="2357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E23287EF-34D1-7D8D-71CE-91D45F14A895}"/>
                  </a:ext>
                </a:extLst>
              </p:cNvPr>
              <p:cNvSpPr/>
              <p:nvPr/>
            </p:nvSpPr>
            <p:spPr>
              <a:xfrm>
                <a:off x="1723481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D3CBF7EC-82D3-10FB-6887-68C795F8AD32}"/>
                  </a:ext>
                </a:extLst>
              </p:cNvPr>
              <p:cNvSpPr/>
              <p:nvPr/>
            </p:nvSpPr>
            <p:spPr>
              <a:xfrm>
                <a:off x="1936910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1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7F7FD229-8D78-875C-5312-11CCF0C39A82}"/>
                  </a:ext>
                </a:extLst>
              </p:cNvPr>
              <p:cNvSpPr/>
              <p:nvPr/>
            </p:nvSpPr>
            <p:spPr>
              <a:xfrm>
                <a:off x="2133782" y="3140028"/>
                <a:ext cx="115901" cy="178696"/>
              </a:xfrm>
              <a:custGeom>
                <a:avLst/>
                <a:gdLst>
                  <a:gd name="connsiteX0" fmla="*/ 0 w 115901"/>
                  <a:gd name="connsiteY0" fmla="*/ 11886 h 178696"/>
                  <a:gd name="connsiteX1" fmla="*/ 3433 w 115901"/>
                  <a:gd name="connsiteY1" fmla="*/ 3425 h 178696"/>
                  <a:gd name="connsiteX2" fmla="*/ 11913 w 115901"/>
                  <a:gd name="connsiteY2" fmla="*/ 0 h 178696"/>
                  <a:gd name="connsiteX3" fmla="*/ 103585 w 115901"/>
                  <a:gd name="connsiteY3" fmla="*/ 0 h 178696"/>
                  <a:gd name="connsiteX4" fmla="*/ 112267 w 115901"/>
                  <a:gd name="connsiteY4" fmla="*/ 3425 h 178696"/>
                  <a:gd name="connsiteX5" fmla="*/ 115700 w 115901"/>
                  <a:gd name="connsiteY5" fmla="*/ 12088 h 178696"/>
                  <a:gd name="connsiteX6" fmla="*/ 112267 w 115901"/>
                  <a:gd name="connsiteY6" fmla="*/ 20549 h 178696"/>
                  <a:gd name="connsiteX7" fmla="*/ 103787 w 115901"/>
                  <a:gd name="connsiteY7" fmla="*/ 23772 h 178696"/>
                  <a:gd name="connsiteX8" fmla="*/ 25442 w 115901"/>
                  <a:gd name="connsiteY8" fmla="*/ 23772 h 178696"/>
                  <a:gd name="connsiteX9" fmla="*/ 25442 w 115901"/>
                  <a:gd name="connsiteY9" fmla="*/ 77361 h 178696"/>
                  <a:gd name="connsiteX10" fmla="*/ 92479 w 115901"/>
                  <a:gd name="connsiteY10" fmla="*/ 77361 h 178696"/>
                  <a:gd name="connsiteX11" fmla="*/ 100960 w 115901"/>
                  <a:gd name="connsiteY11" fmla="*/ 80585 h 178696"/>
                  <a:gd name="connsiteX12" fmla="*/ 104392 w 115901"/>
                  <a:gd name="connsiteY12" fmla="*/ 89046 h 178696"/>
                  <a:gd name="connsiteX13" fmla="*/ 100960 w 115901"/>
                  <a:gd name="connsiteY13" fmla="*/ 97507 h 178696"/>
                  <a:gd name="connsiteX14" fmla="*/ 92479 w 115901"/>
                  <a:gd name="connsiteY14" fmla="*/ 100932 h 178696"/>
                  <a:gd name="connsiteX15" fmla="*/ 25442 w 115901"/>
                  <a:gd name="connsiteY15" fmla="*/ 100932 h 178696"/>
                  <a:gd name="connsiteX16" fmla="*/ 25442 w 115901"/>
                  <a:gd name="connsiteY16" fmla="*/ 154924 h 178696"/>
                  <a:gd name="connsiteX17" fmla="*/ 103787 w 115901"/>
                  <a:gd name="connsiteY17" fmla="*/ 154924 h 178696"/>
                  <a:gd name="connsiteX18" fmla="*/ 112469 w 115901"/>
                  <a:gd name="connsiteY18" fmla="*/ 158349 h 178696"/>
                  <a:gd name="connsiteX19" fmla="*/ 115902 w 115901"/>
                  <a:gd name="connsiteY19" fmla="*/ 167012 h 178696"/>
                  <a:gd name="connsiteX20" fmla="*/ 112469 w 115901"/>
                  <a:gd name="connsiteY20" fmla="*/ 175473 h 178696"/>
                  <a:gd name="connsiteX21" fmla="*/ 103989 w 115901"/>
                  <a:gd name="connsiteY21" fmla="*/ 178696 h 178696"/>
                  <a:gd name="connsiteX22" fmla="*/ 12317 w 115901"/>
                  <a:gd name="connsiteY22" fmla="*/ 178696 h 178696"/>
                  <a:gd name="connsiteX23" fmla="*/ 3837 w 115901"/>
                  <a:gd name="connsiteY23" fmla="*/ 175272 h 178696"/>
                  <a:gd name="connsiteX24" fmla="*/ 404 w 115901"/>
                  <a:gd name="connsiteY24" fmla="*/ 166810 h 178696"/>
                  <a:gd name="connsiteX25" fmla="*/ 404 w 115901"/>
                  <a:gd name="connsiteY25" fmla="*/ 1249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901" h="178696">
                    <a:moveTo>
                      <a:pt x="0" y="11886"/>
                    </a:move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3585" y="0"/>
                    </a:lnTo>
                    <a:cubicBezTo>
                      <a:pt x="107219" y="0"/>
                      <a:pt x="110046" y="1209"/>
                      <a:pt x="112267" y="3425"/>
                    </a:cubicBezTo>
                    <a:cubicBezTo>
                      <a:pt x="114488" y="5641"/>
                      <a:pt x="115700" y="8461"/>
                      <a:pt x="115700" y="12088"/>
                    </a:cubicBezTo>
                    <a:cubicBezTo>
                      <a:pt x="115700" y="15714"/>
                      <a:pt x="114488" y="18333"/>
                      <a:pt x="112267" y="20549"/>
                    </a:cubicBezTo>
                    <a:cubicBezTo>
                      <a:pt x="110046" y="22765"/>
                      <a:pt x="107219" y="23772"/>
                      <a:pt x="103787" y="23772"/>
                    </a:cubicBezTo>
                    <a:lnTo>
                      <a:pt x="25442" y="23772"/>
                    </a:lnTo>
                    <a:lnTo>
                      <a:pt x="25442" y="77361"/>
                    </a:lnTo>
                    <a:lnTo>
                      <a:pt x="92479" y="77361"/>
                    </a:lnTo>
                    <a:cubicBezTo>
                      <a:pt x="95912" y="77361"/>
                      <a:pt x="98739" y="78369"/>
                      <a:pt x="100960" y="80585"/>
                    </a:cubicBezTo>
                    <a:cubicBezTo>
                      <a:pt x="103181" y="82801"/>
                      <a:pt x="104392" y="85621"/>
                      <a:pt x="104392" y="89046"/>
                    </a:cubicBezTo>
                    <a:cubicBezTo>
                      <a:pt x="104392" y="92471"/>
                      <a:pt x="103181" y="95291"/>
                      <a:pt x="100960" y="97507"/>
                    </a:cubicBezTo>
                    <a:cubicBezTo>
                      <a:pt x="98739" y="99724"/>
                      <a:pt x="95912" y="100932"/>
                      <a:pt x="92479" y="100932"/>
                    </a:cubicBezTo>
                    <a:lnTo>
                      <a:pt x="25442" y="100932"/>
                    </a:lnTo>
                    <a:lnTo>
                      <a:pt x="25442" y="154924"/>
                    </a:lnTo>
                    <a:lnTo>
                      <a:pt x="103787" y="154924"/>
                    </a:lnTo>
                    <a:cubicBezTo>
                      <a:pt x="107421" y="154924"/>
                      <a:pt x="110248" y="156133"/>
                      <a:pt x="112469" y="158349"/>
                    </a:cubicBezTo>
                    <a:cubicBezTo>
                      <a:pt x="114690" y="160565"/>
                      <a:pt x="115902" y="163386"/>
                      <a:pt x="115902" y="167012"/>
                    </a:cubicBezTo>
                    <a:cubicBezTo>
                      <a:pt x="115902" y="170638"/>
                      <a:pt x="114690" y="173257"/>
                      <a:pt x="112469" y="175473"/>
                    </a:cubicBezTo>
                    <a:cubicBezTo>
                      <a:pt x="110248" y="177689"/>
                      <a:pt x="107421" y="178696"/>
                      <a:pt x="103989" y="178696"/>
                    </a:cubicBezTo>
                    <a:lnTo>
                      <a:pt x="12317" y="178696"/>
                    </a:lnTo>
                    <a:cubicBezTo>
                      <a:pt x="8885" y="178696"/>
                      <a:pt x="6058" y="177488"/>
                      <a:pt x="3837" y="175272"/>
                    </a:cubicBezTo>
                    <a:cubicBezTo>
                      <a:pt x="1615" y="173056"/>
                      <a:pt x="404" y="170235"/>
                      <a:pt x="404" y="166810"/>
                    </a:cubicBezTo>
                    <a:lnTo>
                      <a:pt x="404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BDB8F79A-0719-5417-6751-BA33D7B53A36}"/>
                  </a:ext>
                </a:extLst>
              </p:cNvPr>
              <p:cNvSpPr/>
              <p:nvPr/>
            </p:nvSpPr>
            <p:spPr>
              <a:xfrm>
                <a:off x="2398498" y="3139424"/>
                <a:ext cx="25441" cy="179300"/>
              </a:xfrm>
              <a:custGeom>
                <a:avLst/>
                <a:gdLst>
                  <a:gd name="connsiteX0" fmla="*/ 0 w 25441"/>
                  <a:gd name="connsiteY0" fmla="*/ 12491 h 179300"/>
                  <a:gd name="connsiteX1" fmla="*/ 3635 w 25441"/>
                  <a:gd name="connsiteY1" fmla="*/ 3626 h 179300"/>
                  <a:gd name="connsiteX2" fmla="*/ 12721 w 25441"/>
                  <a:gd name="connsiteY2" fmla="*/ 0 h 179300"/>
                  <a:gd name="connsiteX3" fmla="*/ 21807 w 25441"/>
                  <a:gd name="connsiteY3" fmla="*/ 3626 h 179300"/>
                  <a:gd name="connsiteX4" fmla="*/ 25442 w 25441"/>
                  <a:gd name="connsiteY4" fmla="*/ 12491 h 179300"/>
                  <a:gd name="connsiteX5" fmla="*/ 25442 w 25441"/>
                  <a:gd name="connsiteY5" fmla="*/ 166810 h 179300"/>
                  <a:gd name="connsiteX6" fmla="*/ 21807 w 25441"/>
                  <a:gd name="connsiteY6" fmla="*/ 175675 h 179300"/>
                  <a:gd name="connsiteX7" fmla="*/ 12721 w 25441"/>
                  <a:gd name="connsiteY7" fmla="*/ 179301 h 179300"/>
                  <a:gd name="connsiteX8" fmla="*/ 3635 w 25441"/>
                  <a:gd name="connsiteY8" fmla="*/ 175675 h 179300"/>
                  <a:gd name="connsiteX9" fmla="*/ 0 w 25441"/>
                  <a:gd name="connsiteY9" fmla="*/ 166810 h 179300"/>
                  <a:gd name="connsiteX10" fmla="*/ 0 w 25441"/>
                  <a:gd name="connsiteY10" fmla="*/ 12491 h 17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41" h="179300">
                    <a:moveTo>
                      <a:pt x="0" y="12491"/>
                    </a:moveTo>
                    <a:cubicBezTo>
                      <a:pt x="0" y="8864"/>
                      <a:pt x="1211" y="5842"/>
                      <a:pt x="3635" y="3626"/>
                    </a:cubicBezTo>
                    <a:cubicBezTo>
                      <a:pt x="6057" y="1209"/>
                      <a:pt x="9086" y="0"/>
                      <a:pt x="12721" y="0"/>
                    </a:cubicBezTo>
                    <a:cubicBezTo>
                      <a:pt x="16355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66810"/>
                    </a:lnTo>
                    <a:cubicBezTo>
                      <a:pt x="25442" y="170436"/>
                      <a:pt x="24230" y="173459"/>
                      <a:pt x="21807" y="175675"/>
                    </a:cubicBezTo>
                    <a:cubicBezTo>
                      <a:pt x="19384" y="178092"/>
                      <a:pt x="16355" y="179301"/>
                      <a:pt x="12721" y="179301"/>
                    </a:cubicBezTo>
                    <a:cubicBezTo>
                      <a:pt x="9086" y="179301"/>
                      <a:pt x="6057" y="178092"/>
                      <a:pt x="3635" y="175675"/>
                    </a:cubicBezTo>
                    <a:cubicBezTo>
                      <a:pt x="1211" y="173257"/>
                      <a:pt x="0" y="170235"/>
                      <a:pt x="0" y="166810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1D5E9232-BDDF-A46E-2E6C-7D8CEE702D26}"/>
                  </a:ext>
                </a:extLst>
              </p:cNvPr>
              <p:cNvSpPr/>
              <p:nvPr/>
            </p:nvSpPr>
            <p:spPr>
              <a:xfrm>
                <a:off x="2489968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6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1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2 w 129834"/>
                  <a:gd name="connsiteY18" fmla="*/ 13297 h 184941"/>
                  <a:gd name="connsiteX19" fmla="*/ 64008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7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4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6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6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79" y="108789"/>
                      <a:pt x="76931" y="106775"/>
                    </a:cubicBezTo>
                    <a:cubicBezTo>
                      <a:pt x="71883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2" y="13297"/>
                    </a:cubicBezTo>
                    <a:cubicBezTo>
                      <a:pt x="30490" y="4432"/>
                      <a:pt x="45432" y="0"/>
                      <a:pt x="64008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1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7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94FBAFE7-E8B8-E625-5FD4-0640517E2FF5}"/>
                  </a:ext>
                </a:extLst>
              </p:cNvPr>
              <p:cNvSpPr/>
              <p:nvPr/>
            </p:nvSpPr>
            <p:spPr>
              <a:xfrm>
                <a:off x="2768617" y="3139222"/>
                <a:ext cx="151641" cy="179905"/>
              </a:xfrm>
              <a:custGeom>
                <a:avLst/>
                <a:gdLst>
                  <a:gd name="connsiteX0" fmla="*/ 139123 w 151641"/>
                  <a:gd name="connsiteY0" fmla="*/ 202 h 179905"/>
                  <a:gd name="connsiteX1" fmla="*/ 148209 w 151641"/>
                  <a:gd name="connsiteY1" fmla="*/ 3828 h 179905"/>
                  <a:gd name="connsiteX2" fmla="*/ 151642 w 151641"/>
                  <a:gd name="connsiteY2" fmla="*/ 12692 h 179905"/>
                  <a:gd name="connsiteX3" fmla="*/ 151642 w 151641"/>
                  <a:gd name="connsiteY3" fmla="*/ 163990 h 179905"/>
                  <a:gd name="connsiteX4" fmla="*/ 148007 w 151641"/>
                  <a:gd name="connsiteY4" fmla="*/ 175675 h 179905"/>
                  <a:gd name="connsiteX5" fmla="*/ 138113 w 151641"/>
                  <a:gd name="connsiteY5" fmla="*/ 179906 h 179905"/>
                  <a:gd name="connsiteX6" fmla="*/ 127007 w 151641"/>
                  <a:gd name="connsiteY6" fmla="*/ 176682 h 179905"/>
                  <a:gd name="connsiteX7" fmla="*/ 117113 w 151641"/>
                  <a:gd name="connsiteY7" fmla="*/ 166206 h 179905"/>
                  <a:gd name="connsiteX8" fmla="*/ 25442 w 151641"/>
                  <a:gd name="connsiteY8" fmla="*/ 44120 h 179905"/>
                  <a:gd name="connsiteX9" fmla="*/ 25442 w 151641"/>
                  <a:gd name="connsiteY9" fmla="*/ 167012 h 179905"/>
                  <a:gd name="connsiteX10" fmla="*/ 21807 w 151641"/>
                  <a:gd name="connsiteY10" fmla="*/ 175876 h 179905"/>
                  <a:gd name="connsiteX11" fmla="*/ 12519 w 151641"/>
                  <a:gd name="connsiteY11" fmla="*/ 179503 h 179905"/>
                  <a:gd name="connsiteX12" fmla="*/ 3635 w 151641"/>
                  <a:gd name="connsiteY12" fmla="*/ 175876 h 179905"/>
                  <a:gd name="connsiteX13" fmla="*/ 0 w 151641"/>
                  <a:gd name="connsiteY13" fmla="*/ 167012 h 179905"/>
                  <a:gd name="connsiteX14" fmla="*/ 0 w 151641"/>
                  <a:gd name="connsiteY14" fmla="*/ 16117 h 179905"/>
                  <a:gd name="connsiteX15" fmla="*/ 3836 w 151641"/>
                  <a:gd name="connsiteY15" fmla="*/ 4231 h 179905"/>
                  <a:gd name="connsiteX16" fmla="*/ 14538 w 151641"/>
                  <a:gd name="connsiteY16" fmla="*/ 0 h 179905"/>
                  <a:gd name="connsiteX17" fmla="*/ 24634 w 151641"/>
                  <a:gd name="connsiteY17" fmla="*/ 3223 h 179905"/>
                  <a:gd name="connsiteX18" fmla="*/ 33317 w 151641"/>
                  <a:gd name="connsiteY18" fmla="*/ 13095 h 179905"/>
                  <a:gd name="connsiteX19" fmla="*/ 126200 w 151641"/>
                  <a:gd name="connsiteY19" fmla="*/ 137397 h 179905"/>
                  <a:gd name="connsiteX20" fmla="*/ 126200 w 151641"/>
                  <a:gd name="connsiteY20" fmla="*/ 12692 h 179905"/>
                  <a:gd name="connsiteX21" fmla="*/ 129834 w 151641"/>
                  <a:gd name="connsiteY21" fmla="*/ 3828 h 179905"/>
                  <a:gd name="connsiteX22" fmla="*/ 138719 w 151641"/>
                  <a:gd name="connsiteY22" fmla="*/ 202 h 17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641" h="179905">
                    <a:moveTo>
                      <a:pt x="139123" y="202"/>
                    </a:moveTo>
                    <a:cubicBezTo>
                      <a:pt x="142757" y="202"/>
                      <a:pt x="145786" y="1410"/>
                      <a:pt x="148209" y="3828"/>
                    </a:cubicBezTo>
                    <a:cubicBezTo>
                      <a:pt x="150430" y="6245"/>
                      <a:pt x="151642" y="9267"/>
                      <a:pt x="151642" y="12692"/>
                    </a:cubicBezTo>
                    <a:lnTo>
                      <a:pt x="151642" y="163990"/>
                    </a:lnTo>
                    <a:cubicBezTo>
                      <a:pt x="151642" y="168825"/>
                      <a:pt x="150430" y="172653"/>
                      <a:pt x="148007" y="175675"/>
                    </a:cubicBezTo>
                    <a:cubicBezTo>
                      <a:pt x="145584" y="178495"/>
                      <a:pt x="142353" y="179906"/>
                      <a:pt x="138113" y="179906"/>
                    </a:cubicBezTo>
                    <a:cubicBezTo>
                      <a:pt x="133671" y="179906"/>
                      <a:pt x="129834" y="178898"/>
                      <a:pt x="127007" y="176682"/>
                    </a:cubicBezTo>
                    <a:cubicBezTo>
                      <a:pt x="124180" y="174667"/>
                      <a:pt x="120748" y="171041"/>
                      <a:pt x="117113" y="166206"/>
                    </a:cubicBezTo>
                    <a:lnTo>
                      <a:pt x="25442" y="44120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4"/>
                      <a:pt x="16355" y="179503"/>
                      <a:pt x="12519" y="179503"/>
                    </a:cubicBezTo>
                    <a:cubicBezTo>
                      <a:pt x="8683" y="179503"/>
                      <a:pt x="5856" y="178294"/>
                      <a:pt x="3635" y="175876"/>
                    </a:cubicBezTo>
                    <a:cubicBezTo>
                      <a:pt x="1211" y="173459"/>
                      <a:pt x="0" y="170437"/>
                      <a:pt x="0" y="167012"/>
                    </a:cubicBezTo>
                    <a:lnTo>
                      <a:pt x="0" y="16117"/>
                    </a:lnTo>
                    <a:cubicBezTo>
                      <a:pt x="0" y="11080"/>
                      <a:pt x="1211" y="7051"/>
                      <a:pt x="3836" y="4231"/>
                    </a:cubicBezTo>
                    <a:cubicBezTo>
                      <a:pt x="6461" y="1410"/>
                      <a:pt x="9894" y="0"/>
                      <a:pt x="14538" y="0"/>
                    </a:cubicBezTo>
                    <a:cubicBezTo>
                      <a:pt x="18577" y="0"/>
                      <a:pt x="21807" y="1007"/>
                      <a:pt x="24634" y="3223"/>
                    </a:cubicBezTo>
                    <a:cubicBezTo>
                      <a:pt x="27461" y="5238"/>
                      <a:pt x="30288" y="8663"/>
                      <a:pt x="33317" y="13095"/>
                    </a:cubicBezTo>
                    <a:lnTo>
                      <a:pt x="126200" y="137397"/>
                    </a:lnTo>
                    <a:lnTo>
                      <a:pt x="126200" y="12692"/>
                    </a:lnTo>
                    <a:cubicBezTo>
                      <a:pt x="126200" y="9066"/>
                      <a:pt x="127411" y="6044"/>
                      <a:pt x="129834" y="3828"/>
                    </a:cubicBezTo>
                    <a:cubicBezTo>
                      <a:pt x="132257" y="1410"/>
                      <a:pt x="135286" y="202"/>
                      <a:pt x="138719" y="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5DD50783-BFD0-68BE-051C-B705BE1F4C24}"/>
                  </a:ext>
                </a:extLst>
              </p:cNvPr>
              <p:cNvSpPr/>
              <p:nvPr/>
            </p:nvSpPr>
            <p:spPr>
              <a:xfrm>
                <a:off x="2985277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4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B6889564-252F-4546-B45D-3E92318AF902}"/>
                  </a:ext>
                </a:extLst>
              </p:cNvPr>
              <p:cNvSpPr/>
              <p:nvPr/>
            </p:nvSpPr>
            <p:spPr>
              <a:xfrm>
                <a:off x="3209410" y="3138814"/>
                <a:ext cx="257661" cy="180313"/>
              </a:xfrm>
              <a:custGeom>
                <a:avLst/>
                <a:gdLst>
                  <a:gd name="connsiteX0" fmla="*/ 244926 w 257661"/>
                  <a:gd name="connsiteY0" fmla="*/ 408 h 180313"/>
                  <a:gd name="connsiteX1" fmla="*/ 255830 w 257661"/>
                  <a:gd name="connsiteY1" fmla="*/ 6653 h 180313"/>
                  <a:gd name="connsiteX2" fmla="*/ 256435 w 257661"/>
                  <a:gd name="connsiteY2" fmla="*/ 21159 h 180313"/>
                  <a:gd name="connsiteX3" fmla="*/ 208782 w 257661"/>
                  <a:gd name="connsiteY3" fmla="*/ 166010 h 180313"/>
                  <a:gd name="connsiteX4" fmla="*/ 188590 w 257661"/>
                  <a:gd name="connsiteY4" fmla="*/ 180314 h 180313"/>
                  <a:gd name="connsiteX5" fmla="*/ 169206 w 257661"/>
                  <a:gd name="connsiteY5" fmla="*/ 165607 h 180313"/>
                  <a:gd name="connsiteX6" fmla="*/ 128418 w 257661"/>
                  <a:gd name="connsiteY6" fmla="*/ 32642 h 180313"/>
                  <a:gd name="connsiteX7" fmla="*/ 87429 w 257661"/>
                  <a:gd name="connsiteY7" fmla="*/ 166010 h 180313"/>
                  <a:gd name="connsiteX8" fmla="*/ 68448 w 257661"/>
                  <a:gd name="connsiteY8" fmla="*/ 180112 h 180313"/>
                  <a:gd name="connsiteX9" fmla="*/ 48862 w 257661"/>
                  <a:gd name="connsiteY9" fmla="*/ 166211 h 180313"/>
                  <a:gd name="connsiteX10" fmla="*/ 1209 w 257661"/>
                  <a:gd name="connsiteY10" fmla="*/ 20756 h 180313"/>
                  <a:gd name="connsiteX11" fmla="*/ 2016 w 257661"/>
                  <a:gd name="connsiteY11" fmla="*/ 6049 h 180313"/>
                  <a:gd name="connsiteX12" fmla="*/ 13526 w 257661"/>
                  <a:gd name="connsiteY12" fmla="*/ 207 h 180313"/>
                  <a:gd name="connsiteX13" fmla="*/ 28670 w 257661"/>
                  <a:gd name="connsiteY13" fmla="*/ 12899 h 180313"/>
                  <a:gd name="connsiteX14" fmla="*/ 68852 w 257661"/>
                  <a:gd name="connsiteY14" fmla="*/ 148684 h 180313"/>
                  <a:gd name="connsiteX15" fmla="*/ 108630 w 257661"/>
                  <a:gd name="connsiteY15" fmla="*/ 17935 h 180313"/>
                  <a:gd name="connsiteX16" fmla="*/ 129630 w 257661"/>
                  <a:gd name="connsiteY16" fmla="*/ 207 h 180313"/>
                  <a:gd name="connsiteX17" fmla="*/ 142957 w 257661"/>
                  <a:gd name="connsiteY17" fmla="*/ 4437 h 180313"/>
                  <a:gd name="connsiteX18" fmla="*/ 150226 w 257661"/>
                  <a:gd name="connsiteY18" fmla="*/ 17935 h 180313"/>
                  <a:gd name="connsiteX19" fmla="*/ 190407 w 257661"/>
                  <a:gd name="connsiteY19" fmla="*/ 148684 h 180313"/>
                  <a:gd name="connsiteX20" fmla="*/ 228166 w 257661"/>
                  <a:gd name="connsiteY20" fmla="*/ 16525 h 180313"/>
                  <a:gd name="connsiteX21" fmla="*/ 244926 w 257661"/>
                  <a:gd name="connsiteY21" fmla="*/ 5 h 1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7661" h="180313">
                    <a:moveTo>
                      <a:pt x="244926" y="408"/>
                    </a:moveTo>
                    <a:cubicBezTo>
                      <a:pt x="249974" y="610"/>
                      <a:pt x="253608" y="2826"/>
                      <a:pt x="255830" y="6653"/>
                    </a:cubicBezTo>
                    <a:cubicBezTo>
                      <a:pt x="258051" y="10481"/>
                      <a:pt x="258252" y="15316"/>
                      <a:pt x="256435" y="21159"/>
                    </a:cubicBezTo>
                    <a:lnTo>
                      <a:pt x="208782" y="166010"/>
                    </a:lnTo>
                    <a:cubicBezTo>
                      <a:pt x="205754" y="175680"/>
                      <a:pt x="198888" y="180314"/>
                      <a:pt x="188590" y="180314"/>
                    </a:cubicBezTo>
                    <a:cubicBezTo>
                      <a:pt x="178292" y="180314"/>
                      <a:pt x="171831" y="175478"/>
                      <a:pt x="169206" y="165607"/>
                    </a:cubicBezTo>
                    <a:lnTo>
                      <a:pt x="128418" y="32642"/>
                    </a:lnTo>
                    <a:lnTo>
                      <a:pt x="87429" y="166010"/>
                    </a:lnTo>
                    <a:cubicBezTo>
                      <a:pt x="85005" y="175478"/>
                      <a:pt x="78746" y="180112"/>
                      <a:pt x="68448" y="180112"/>
                    </a:cubicBezTo>
                    <a:cubicBezTo>
                      <a:pt x="58150" y="180112"/>
                      <a:pt x="51891" y="175478"/>
                      <a:pt x="48862" y="166211"/>
                    </a:cubicBezTo>
                    <a:lnTo>
                      <a:pt x="1209" y="20756"/>
                    </a:lnTo>
                    <a:cubicBezTo>
                      <a:pt x="-608" y="14510"/>
                      <a:pt x="-407" y="9675"/>
                      <a:pt x="2016" y="6049"/>
                    </a:cubicBezTo>
                    <a:cubicBezTo>
                      <a:pt x="4440" y="2423"/>
                      <a:pt x="8276" y="408"/>
                      <a:pt x="13526" y="207"/>
                    </a:cubicBezTo>
                    <a:cubicBezTo>
                      <a:pt x="21401" y="5"/>
                      <a:pt x="26449" y="4236"/>
                      <a:pt x="28670" y="12899"/>
                    </a:cubicBezTo>
                    <a:lnTo>
                      <a:pt x="68852" y="148684"/>
                    </a:lnTo>
                    <a:lnTo>
                      <a:pt x="108630" y="17935"/>
                    </a:lnTo>
                    <a:cubicBezTo>
                      <a:pt x="111659" y="6049"/>
                      <a:pt x="118524" y="207"/>
                      <a:pt x="129630" y="207"/>
                    </a:cubicBezTo>
                    <a:cubicBezTo>
                      <a:pt x="135082" y="207"/>
                      <a:pt x="139524" y="1617"/>
                      <a:pt x="142957" y="4437"/>
                    </a:cubicBezTo>
                    <a:cubicBezTo>
                      <a:pt x="146389" y="7258"/>
                      <a:pt x="148812" y="11892"/>
                      <a:pt x="150226" y="17935"/>
                    </a:cubicBezTo>
                    <a:lnTo>
                      <a:pt x="190407" y="148684"/>
                    </a:lnTo>
                    <a:lnTo>
                      <a:pt x="228166" y="16525"/>
                    </a:lnTo>
                    <a:cubicBezTo>
                      <a:pt x="230590" y="5243"/>
                      <a:pt x="236041" y="-196"/>
                      <a:pt x="24492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3D755B89-4037-0244-3DBA-5A012AA84127}"/>
                  </a:ext>
                </a:extLst>
              </p:cNvPr>
              <p:cNvSpPr/>
              <p:nvPr/>
            </p:nvSpPr>
            <p:spPr>
              <a:xfrm>
                <a:off x="3724303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2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57E43C5A-8FB8-EB99-A63E-0476AD675AE4}"/>
                  </a:ext>
                </a:extLst>
              </p:cNvPr>
              <p:cNvSpPr/>
              <p:nvPr/>
            </p:nvSpPr>
            <p:spPr>
              <a:xfrm>
                <a:off x="3936924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4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4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5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0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2" y="179502"/>
                      <a:pt x="5856" y="178293"/>
                      <a:pt x="3634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4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5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1AE95682-A100-A9F9-5B2E-3ADB7C75DFC3}"/>
                  </a:ext>
                </a:extLst>
              </p:cNvPr>
              <p:cNvSpPr/>
              <p:nvPr/>
            </p:nvSpPr>
            <p:spPr>
              <a:xfrm>
                <a:off x="4105527" y="3136805"/>
                <a:ext cx="155680" cy="184941"/>
              </a:xfrm>
              <a:custGeom>
                <a:avLst/>
                <a:gdLst>
                  <a:gd name="connsiteX0" fmla="*/ 26452 w 155680"/>
                  <a:gd name="connsiteY0" fmla="*/ 92471 h 184941"/>
                  <a:gd name="connsiteX1" fmla="*/ 35134 w 155680"/>
                  <a:gd name="connsiteY1" fmla="*/ 126317 h 184941"/>
                  <a:gd name="connsiteX2" fmla="*/ 59163 w 155680"/>
                  <a:gd name="connsiteY2" fmla="*/ 150895 h 184941"/>
                  <a:gd name="connsiteX3" fmla="*/ 93085 w 155680"/>
                  <a:gd name="connsiteY3" fmla="*/ 159961 h 184941"/>
                  <a:gd name="connsiteX4" fmla="*/ 130440 w 155680"/>
                  <a:gd name="connsiteY4" fmla="*/ 153312 h 184941"/>
                  <a:gd name="connsiteX5" fmla="*/ 130440 w 155680"/>
                  <a:gd name="connsiteY5" fmla="*/ 102343 h 184941"/>
                  <a:gd name="connsiteX6" fmla="*/ 134075 w 155680"/>
                  <a:gd name="connsiteY6" fmla="*/ 93277 h 184941"/>
                  <a:gd name="connsiteX7" fmla="*/ 143161 w 155680"/>
                  <a:gd name="connsiteY7" fmla="*/ 89650 h 184941"/>
                  <a:gd name="connsiteX8" fmla="*/ 152045 w 155680"/>
                  <a:gd name="connsiteY8" fmla="*/ 93277 h 184941"/>
                  <a:gd name="connsiteX9" fmla="*/ 155680 w 155680"/>
                  <a:gd name="connsiteY9" fmla="*/ 102343 h 184941"/>
                  <a:gd name="connsiteX10" fmla="*/ 155680 w 155680"/>
                  <a:gd name="connsiteY10" fmla="*/ 151701 h 184941"/>
                  <a:gd name="connsiteX11" fmla="*/ 137911 w 155680"/>
                  <a:gd name="connsiteY11" fmla="*/ 175876 h 184941"/>
                  <a:gd name="connsiteX12" fmla="*/ 91672 w 155680"/>
                  <a:gd name="connsiteY12" fmla="*/ 184942 h 184941"/>
                  <a:gd name="connsiteX13" fmla="*/ 45028 w 155680"/>
                  <a:gd name="connsiteY13" fmla="*/ 172451 h 184941"/>
                  <a:gd name="connsiteX14" fmla="*/ 11913 w 155680"/>
                  <a:gd name="connsiteY14" fmla="*/ 138807 h 184941"/>
                  <a:gd name="connsiteX15" fmla="*/ 0 w 155680"/>
                  <a:gd name="connsiteY15" fmla="*/ 92471 h 184941"/>
                  <a:gd name="connsiteX16" fmla="*/ 11711 w 155680"/>
                  <a:gd name="connsiteY16" fmla="*/ 45933 h 184941"/>
                  <a:gd name="connsiteX17" fmla="*/ 44826 w 155680"/>
                  <a:gd name="connsiteY17" fmla="*/ 12491 h 184941"/>
                  <a:gd name="connsiteX18" fmla="*/ 93691 w 155680"/>
                  <a:gd name="connsiteY18" fmla="*/ 0 h 184941"/>
                  <a:gd name="connsiteX19" fmla="*/ 117517 w 155680"/>
                  <a:gd name="connsiteY19" fmla="*/ 2619 h 184941"/>
                  <a:gd name="connsiteX20" fmla="*/ 137305 w 155680"/>
                  <a:gd name="connsiteY20" fmla="*/ 9469 h 184941"/>
                  <a:gd name="connsiteX21" fmla="*/ 150228 w 155680"/>
                  <a:gd name="connsiteY21" fmla="*/ 18736 h 184941"/>
                  <a:gd name="connsiteX22" fmla="*/ 155074 w 155680"/>
                  <a:gd name="connsiteY22" fmla="*/ 28608 h 184941"/>
                  <a:gd name="connsiteX23" fmla="*/ 151844 w 155680"/>
                  <a:gd name="connsiteY23" fmla="*/ 36465 h 184941"/>
                  <a:gd name="connsiteX24" fmla="*/ 143767 w 155680"/>
                  <a:gd name="connsiteY24" fmla="*/ 39285 h 184941"/>
                  <a:gd name="connsiteX25" fmla="*/ 135286 w 155680"/>
                  <a:gd name="connsiteY25" fmla="*/ 37069 h 184941"/>
                  <a:gd name="connsiteX26" fmla="*/ 124988 w 155680"/>
                  <a:gd name="connsiteY26" fmla="*/ 32032 h 184941"/>
                  <a:gd name="connsiteX27" fmla="*/ 110854 w 155680"/>
                  <a:gd name="connsiteY27" fmla="*/ 26996 h 184941"/>
                  <a:gd name="connsiteX28" fmla="*/ 91470 w 155680"/>
                  <a:gd name="connsiteY28" fmla="*/ 24780 h 184941"/>
                  <a:gd name="connsiteX29" fmla="*/ 57951 w 155680"/>
                  <a:gd name="connsiteY29" fmla="*/ 33845 h 184941"/>
                  <a:gd name="connsiteX30" fmla="*/ 34932 w 155680"/>
                  <a:gd name="connsiteY30" fmla="*/ 58424 h 184941"/>
                  <a:gd name="connsiteX31" fmla="*/ 26855 w 155680"/>
                  <a:gd name="connsiteY31" fmla="*/ 9247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5680" h="184941">
                    <a:moveTo>
                      <a:pt x="26452" y="92471"/>
                    </a:moveTo>
                    <a:cubicBezTo>
                      <a:pt x="26452" y="104760"/>
                      <a:pt x="29279" y="116042"/>
                      <a:pt x="35134" y="126317"/>
                    </a:cubicBezTo>
                    <a:cubicBezTo>
                      <a:pt x="40990" y="136591"/>
                      <a:pt x="48865" y="144851"/>
                      <a:pt x="59163" y="150895"/>
                    </a:cubicBezTo>
                    <a:cubicBezTo>
                      <a:pt x="69460" y="156939"/>
                      <a:pt x="80768" y="159961"/>
                      <a:pt x="93085" y="159961"/>
                    </a:cubicBezTo>
                    <a:cubicBezTo>
                      <a:pt x="107421" y="159961"/>
                      <a:pt x="119940" y="157745"/>
                      <a:pt x="130440" y="153312"/>
                    </a:cubicBezTo>
                    <a:lnTo>
                      <a:pt x="130440" y="102343"/>
                    </a:lnTo>
                    <a:cubicBezTo>
                      <a:pt x="130440" y="98716"/>
                      <a:pt x="131652" y="95493"/>
                      <a:pt x="134075" y="93277"/>
                    </a:cubicBezTo>
                    <a:cubicBezTo>
                      <a:pt x="136498" y="90859"/>
                      <a:pt x="139527" y="89650"/>
                      <a:pt x="143161" y="89650"/>
                    </a:cubicBezTo>
                    <a:cubicBezTo>
                      <a:pt x="146796" y="89650"/>
                      <a:pt x="149824" y="90859"/>
                      <a:pt x="152045" y="93277"/>
                    </a:cubicBezTo>
                    <a:cubicBezTo>
                      <a:pt x="154469" y="95694"/>
                      <a:pt x="155680" y="98716"/>
                      <a:pt x="155680" y="102343"/>
                    </a:cubicBezTo>
                    <a:lnTo>
                      <a:pt x="155680" y="151701"/>
                    </a:lnTo>
                    <a:cubicBezTo>
                      <a:pt x="155680" y="161774"/>
                      <a:pt x="149824" y="169832"/>
                      <a:pt x="137911" y="175876"/>
                    </a:cubicBezTo>
                    <a:cubicBezTo>
                      <a:pt x="125998" y="181920"/>
                      <a:pt x="110652" y="184942"/>
                      <a:pt x="91672" y="184942"/>
                    </a:cubicBezTo>
                    <a:cubicBezTo>
                      <a:pt x="74711" y="184942"/>
                      <a:pt x="59163" y="180711"/>
                      <a:pt x="45028" y="172451"/>
                    </a:cubicBezTo>
                    <a:cubicBezTo>
                      <a:pt x="30894" y="164191"/>
                      <a:pt x="19788" y="152909"/>
                      <a:pt x="11913" y="138807"/>
                    </a:cubicBezTo>
                    <a:cubicBezTo>
                      <a:pt x="3837" y="124705"/>
                      <a:pt x="0" y="109192"/>
                      <a:pt x="0" y="92471"/>
                    </a:cubicBezTo>
                    <a:cubicBezTo>
                      <a:pt x="0" y="75750"/>
                      <a:pt x="3837" y="59834"/>
                      <a:pt x="11711" y="45933"/>
                    </a:cubicBezTo>
                    <a:cubicBezTo>
                      <a:pt x="19384" y="31831"/>
                      <a:pt x="30490" y="20751"/>
                      <a:pt x="44826" y="12491"/>
                    </a:cubicBezTo>
                    <a:cubicBezTo>
                      <a:pt x="59163" y="4231"/>
                      <a:pt x="75518" y="0"/>
                      <a:pt x="93691" y="0"/>
                    </a:cubicBezTo>
                    <a:cubicBezTo>
                      <a:pt x="101768" y="0"/>
                      <a:pt x="109643" y="806"/>
                      <a:pt x="117517" y="2619"/>
                    </a:cubicBezTo>
                    <a:cubicBezTo>
                      <a:pt x="125190" y="4432"/>
                      <a:pt x="131854" y="6648"/>
                      <a:pt x="137305" y="9469"/>
                    </a:cubicBezTo>
                    <a:cubicBezTo>
                      <a:pt x="142757" y="12289"/>
                      <a:pt x="146997" y="15311"/>
                      <a:pt x="150228" y="18736"/>
                    </a:cubicBezTo>
                    <a:cubicBezTo>
                      <a:pt x="153459" y="22161"/>
                      <a:pt x="155074" y="25384"/>
                      <a:pt x="155074" y="28608"/>
                    </a:cubicBezTo>
                    <a:cubicBezTo>
                      <a:pt x="155074" y="32032"/>
                      <a:pt x="154065" y="34651"/>
                      <a:pt x="151844" y="36465"/>
                    </a:cubicBezTo>
                    <a:cubicBezTo>
                      <a:pt x="149824" y="38278"/>
                      <a:pt x="146997" y="39285"/>
                      <a:pt x="143767" y="39285"/>
                    </a:cubicBezTo>
                    <a:cubicBezTo>
                      <a:pt x="141546" y="39285"/>
                      <a:pt x="138719" y="38479"/>
                      <a:pt x="135286" y="37069"/>
                    </a:cubicBezTo>
                    <a:cubicBezTo>
                      <a:pt x="131854" y="35457"/>
                      <a:pt x="128421" y="33845"/>
                      <a:pt x="124988" y="32032"/>
                    </a:cubicBezTo>
                    <a:cubicBezTo>
                      <a:pt x="121556" y="30219"/>
                      <a:pt x="116912" y="28608"/>
                      <a:pt x="110854" y="26996"/>
                    </a:cubicBezTo>
                    <a:cubicBezTo>
                      <a:pt x="104796" y="25384"/>
                      <a:pt x="98335" y="24780"/>
                      <a:pt x="91470" y="24780"/>
                    </a:cubicBezTo>
                    <a:cubicBezTo>
                      <a:pt x="78951" y="24780"/>
                      <a:pt x="67845" y="27802"/>
                      <a:pt x="57951" y="33845"/>
                    </a:cubicBezTo>
                    <a:cubicBezTo>
                      <a:pt x="48057" y="39889"/>
                      <a:pt x="40182" y="48149"/>
                      <a:pt x="34932" y="58424"/>
                    </a:cubicBezTo>
                    <a:cubicBezTo>
                      <a:pt x="29480" y="68699"/>
                      <a:pt x="26855" y="80182"/>
                      <a:pt x="26855" y="9247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276D12AB-A6AC-531F-4D6F-1331378D9643}"/>
                  </a:ext>
                </a:extLst>
              </p:cNvPr>
              <p:cNvSpPr/>
              <p:nvPr/>
            </p:nvSpPr>
            <p:spPr>
              <a:xfrm>
                <a:off x="4409012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7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2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3 w 129834"/>
                  <a:gd name="connsiteY18" fmla="*/ 13297 h 184941"/>
                  <a:gd name="connsiteX19" fmla="*/ 64009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8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5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7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7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80" y="108789"/>
                      <a:pt x="76932" y="106775"/>
                    </a:cubicBezTo>
                    <a:cubicBezTo>
                      <a:pt x="71884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3" y="13297"/>
                    </a:cubicBezTo>
                    <a:cubicBezTo>
                      <a:pt x="30490" y="4432"/>
                      <a:pt x="45432" y="0"/>
                      <a:pt x="64009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2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8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B499F7F1-E019-6568-5F02-C6A6E8B28612}"/>
                  </a:ext>
                </a:extLst>
              </p:cNvPr>
              <p:cNvSpPr/>
              <p:nvPr/>
            </p:nvSpPr>
            <p:spPr>
              <a:xfrm>
                <a:off x="4590538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5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5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6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1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3" y="179502"/>
                      <a:pt x="5856" y="178293"/>
                      <a:pt x="3635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5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6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9105371A-4A53-F5ED-A96C-03212DD38141}"/>
                  </a:ext>
                </a:extLst>
              </p:cNvPr>
              <p:cNvSpPr/>
              <p:nvPr/>
            </p:nvSpPr>
            <p:spPr>
              <a:xfrm>
                <a:off x="4753285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3" name="Graphic 74">
                <a:extLst>
                  <a:ext uri="{FF2B5EF4-FFF2-40B4-BE49-F238E27FC236}">
                    <a16:creationId xmlns:a16="http://schemas.microsoft.com/office/drawing/2014/main" id="{9B89C1B0-B9EE-CDAB-0A75-80A552116176}"/>
                  </a:ext>
                </a:extLst>
              </p:cNvPr>
              <p:cNvGrpSpPr/>
              <p:nvPr/>
            </p:nvGrpSpPr>
            <p:grpSpPr>
              <a:xfrm>
                <a:off x="5011217" y="3125120"/>
                <a:ext cx="339750" cy="196626"/>
                <a:chOff x="5011217" y="3125120"/>
                <a:chExt cx="339750" cy="196626"/>
              </a:xfrm>
              <a:solidFill>
                <a:srgbClr val="00D1BA"/>
              </a:solidFill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34A54983-51A4-147F-C2B3-65E732DC5E17}"/>
                    </a:ext>
                  </a:extLst>
                </p:cNvPr>
                <p:cNvSpPr/>
                <p:nvPr/>
              </p:nvSpPr>
              <p:spPr>
                <a:xfrm>
                  <a:off x="5011217" y="3125120"/>
                  <a:ext cx="29346" cy="61042"/>
                </a:xfrm>
                <a:custGeom>
                  <a:avLst/>
                  <a:gdLst>
                    <a:gd name="connsiteX0" fmla="*/ 28996 w 29346"/>
                    <a:gd name="connsiteY0" fmla="*/ 47948 h 61042"/>
                    <a:gd name="connsiteX1" fmla="*/ 27380 w 29346"/>
                    <a:gd name="connsiteY1" fmla="*/ 57417 h 61042"/>
                    <a:gd name="connsiteX2" fmla="*/ 18900 w 29346"/>
                    <a:gd name="connsiteY2" fmla="*/ 61043 h 61042"/>
                    <a:gd name="connsiteX3" fmla="*/ 10217 w 29346"/>
                    <a:gd name="connsiteY3" fmla="*/ 57618 h 61042"/>
                    <a:gd name="connsiteX4" fmla="*/ 5977 w 29346"/>
                    <a:gd name="connsiteY4" fmla="*/ 48552 h 61042"/>
                    <a:gd name="connsiteX5" fmla="*/ 121 w 29346"/>
                    <a:gd name="connsiteY5" fmla="*/ 9872 h 61042"/>
                    <a:gd name="connsiteX6" fmla="*/ 1939 w 29346"/>
                    <a:gd name="connsiteY6" fmla="*/ 2619 h 61042"/>
                    <a:gd name="connsiteX7" fmla="*/ 8400 w 29346"/>
                    <a:gd name="connsiteY7" fmla="*/ 0 h 61042"/>
                    <a:gd name="connsiteX8" fmla="*/ 19304 w 29346"/>
                    <a:gd name="connsiteY8" fmla="*/ 9469 h 61042"/>
                    <a:gd name="connsiteX9" fmla="*/ 28794 w 29346"/>
                    <a:gd name="connsiteY9" fmla="*/ 48149 h 61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46" h="61042">
                      <a:moveTo>
                        <a:pt x="28996" y="47948"/>
                      </a:moveTo>
                      <a:cubicBezTo>
                        <a:pt x="29803" y="51776"/>
                        <a:pt x="29198" y="54798"/>
                        <a:pt x="27380" y="57417"/>
                      </a:cubicBezTo>
                      <a:cubicBezTo>
                        <a:pt x="25563" y="59834"/>
                        <a:pt x="22736" y="61043"/>
                        <a:pt x="18900" y="61043"/>
                      </a:cubicBezTo>
                      <a:cubicBezTo>
                        <a:pt x="15265" y="61043"/>
                        <a:pt x="12438" y="60036"/>
                        <a:pt x="10217" y="57618"/>
                      </a:cubicBezTo>
                      <a:cubicBezTo>
                        <a:pt x="7996" y="55402"/>
                        <a:pt x="6583" y="52380"/>
                        <a:pt x="5977" y="48552"/>
                      </a:cubicBezTo>
                      <a:lnTo>
                        <a:pt x="121" y="9872"/>
                      </a:lnTo>
                      <a:cubicBezTo>
                        <a:pt x="-283" y="6850"/>
                        <a:pt x="323" y="4432"/>
                        <a:pt x="1939" y="2619"/>
                      </a:cubicBezTo>
                      <a:cubicBezTo>
                        <a:pt x="3554" y="806"/>
                        <a:pt x="5573" y="0"/>
                        <a:pt x="8400" y="0"/>
                      </a:cubicBezTo>
                      <a:cubicBezTo>
                        <a:pt x="14054" y="0"/>
                        <a:pt x="17688" y="3223"/>
                        <a:pt x="19304" y="9469"/>
                      </a:cubicBezTo>
                      <a:lnTo>
                        <a:pt x="28794" y="4814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15A9E948-63D8-4552-23EA-4105F4D67DEE}"/>
                    </a:ext>
                  </a:extLst>
                </p:cNvPr>
                <p:cNvSpPr/>
                <p:nvPr/>
              </p:nvSpPr>
              <p:spPr>
                <a:xfrm>
                  <a:off x="5073529" y="3137208"/>
                  <a:ext cx="121151" cy="181516"/>
                </a:xfrm>
                <a:custGeom>
                  <a:avLst/>
                  <a:gdLst>
                    <a:gd name="connsiteX0" fmla="*/ 8683 w 121151"/>
                    <a:gd name="connsiteY0" fmla="*/ 155327 h 181516"/>
                    <a:gd name="connsiteX1" fmla="*/ 70470 w 121151"/>
                    <a:gd name="connsiteY1" fmla="*/ 94888 h 181516"/>
                    <a:gd name="connsiteX2" fmla="*/ 87027 w 121151"/>
                    <a:gd name="connsiteY2" fmla="*/ 74138 h 181516"/>
                    <a:gd name="connsiteX3" fmla="*/ 92277 w 121151"/>
                    <a:gd name="connsiteY3" fmla="*/ 53790 h 181516"/>
                    <a:gd name="connsiteX4" fmla="*/ 82787 w 121151"/>
                    <a:gd name="connsiteY4" fmla="*/ 31831 h 181516"/>
                    <a:gd name="connsiteX5" fmla="*/ 58759 w 121151"/>
                    <a:gd name="connsiteY5" fmla="*/ 22765 h 181516"/>
                    <a:gd name="connsiteX6" fmla="*/ 43817 w 121151"/>
                    <a:gd name="connsiteY6" fmla="*/ 25183 h 181516"/>
                    <a:gd name="connsiteX7" fmla="*/ 32509 w 121151"/>
                    <a:gd name="connsiteY7" fmla="*/ 31025 h 181516"/>
                    <a:gd name="connsiteX8" fmla="*/ 24432 w 121151"/>
                    <a:gd name="connsiteY8" fmla="*/ 37875 h 181516"/>
                    <a:gd name="connsiteX9" fmla="*/ 17163 w 121151"/>
                    <a:gd name="connsiteY9" fmla="*/ 43717 h 181516"/>
                    <a:gd name="connsiteX10" fmla="*/ 10096 w 121151"/>
                    <a:gd name="connsiteY10" fmla="*/ 46135 h 181516"/>
                    <a:gd name="connsiteX11" fmla="*/ 2625 w 121151"/>
                    <a:gd name="connsiteY11" fmla="*/ 43314 h 181516"/>
                    <a:gd name="connsiteX12" fmla="*/ 0 w 121151"/>
                    <a:gd name="connsiteY12" fmla="*/ 36465 h 181516"/>
                    <a:gd name="connsiteX13" fmla="*/ 4442 w 121151"/>
                    <a:gd name="connsiteY13" fmla="*/ 25384 h 181516"/>
                    <a:gd name="connsiteX14" fmla="*/ 16355 w 121151"/>
                    <a:gd name="connsiteY14" fmla="*/ 13498 h 181516"/>
                    <a:gd name="connsiteX15" fmla="*/ 35538 w 121151"/>
                    <a:gd name="connsiteY15" fmla="*/ 3828 h 181516"/>
                    <a:gd name="connsiteX16" fmla="*/ 59970 w 121151"/>
                    <a:gd name="connsiteY16" fmla="*/ 0 h 181516"/>
                    <a:gd name="connsiteX17" fmla="*/ 101364 w 121151"/>
                    <a:gd name="connsiteY17" fmla="*/ 15311 h 181516"/>
                    <a:gd name="connsiteX18" fmla="*/ 117315 w 121151"/>
                    <a:gd name="connsiteY18" fmla="*/ 52582 h 181516"/>
                    <a:gd name="connsiteX19" fmla="*/ 110652 w 121151"/>
                    <a:gd name="connsiteY19" fmla="*/ 81189 h 181516"/>
                    <a:gd name="connsiteX20" fmla="*/ 87835 w 121151"/>
                    <a:gd name="connsiteY20" fmla="*/ 109394 h 181516"/>
                    <a:gd name="connsiteX21" fmla="*/ 34528 w 121151"/>
                    <a:gd name="connsiteY21" fmla="*/ 159558 h 181516"/>
                    <a:gd name="connsiteX22" fmla="*/ 110248 w 121151"/>
                    <a:gd name="connsiteY22" fmla="*/ 159558 h 181516"/>
                    <a:gd name="connsiteX23" fmla="*/ 118123 w 121151"/>
                    <a:gd name="connsiteY23" fmla="*/ 162579 h 181516"/>
                    <a:gd name="connsiteX24" fmla="*/ 121152 w 121151"/>
                    <a:gd name="connsiteY24" fmla="*/ 170638 h 181516"/>
                    <a:gd name="connsiteX25" fmla="*/ 118123 w 121151"/>
                    <a:gd name="connsiteY25" fmla="*/ 178495 h 181516"/>
                    <a:gd name="connsiteX26" fmla="*/ 110248 w 121151"/>
                    <a:gd name="connsiteY26" fmla="*/ 181517 h 181516"/>
                    <a:gd name="connsiteX27" fmla="*/ 12721 w 121151"/>
                    <a:gd name="connsiteY27" fmla="*/ 181517 h 181516"/>
                    <a:gd name="connsiteX28" fmla="*/ 3433 w 121151"/>
                    <a:gd name="connsiteY28" fmla="*/ 178495 h 181516"/>
                    <a:gd name="connsiteX29" fmla="*/ 0 w 121151"/>
                    <a:gd name="connsiteY29" fmla="*/ 170436 h 181516"/>
                    <a:gd name="connsiteX30" fmla="*/ 1211 w 121151"/>
                    <a:gd name="connsiteY30" fmla="*/ 164997 h 181516"/>
                    <a:gd name="connsiteX31" fmla="*/ 3837 w 121151"/>
                    <a:gd name="connsiteY31" fmla="*/ 160766 h 181516"/>
                    <a:gd name="connsiteX32" fmla="*/ 8481 w 121151"/>
                    <a:gd name="connsiteY32" fmla="*/ 155730 h 181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1151" h="181516">
                      <a:moveTo>
                        <a:pt x="8683" y="155327"/>
                      </a:moveTo>
                      <a:lnTo>
                        <a:pt x="70470" y="94888"/>
                      </a:lnTo>
                      <a:cubicBezTo>
                        <a:pt x="77941" y="87434"/>
                        <a:pt x="83595" y="80383"/>
                        <a:pt x="87027" y="74138"/>
                      </a:cubicBezTo>
                      <a:cubicBezTo>
                        <a:pt x="90460" y="67691"/>
                        <a:pt x="92277" y="61043"/>
                        <a:pt x="92277" y="53790"/>
                      </a:cubicBezTo>
                      <a:cubicBezTo>
                        <a:pt x="92277" y="45127"/>
                        <a:pt x="89047" y="37875"/>
                        <a:pt x="82787" y="31831"/>
                      </a:cubicBezTo>
                      <a:cubicBezTo>
                        <a:pt x="76528" y="25787"/>
                        <a:pt x="68451" y="22765"/>
                        <a:pt x="58759" y="22765"/>
                      </a:cubicBezTo>
                      <a:cubicBezTo>
                        <a:pt x="53307" y="22765"/>
                        <a:pt x="48259" y="23571"/>
                        <a:pt x="43817" y="25183"/>
                      </a:cubicBezTo>
                      <a:cubicBezTo>
                        <a:pt x="39172" y="26794"/>
                        <a:pt x="35538" y="28608"/>
                        <a:pt x="32509" y="31025"/>
                      </a:cubicBezTo>
                      <a:cubicBezTo>
                        <a:pt x="29480" y="33241"/>
                        <a:pt x="26855" y="35457"/>
                        <a:pt x="24432" y="37875"/>
                      </a:cubicBezTo>
                      <a:cubicBezTo>
                        <a:pt x="22009" y="40091"/>
                        <a:pt x="19586" y="42105"/>
                        <a:pt x="17163" y="43717"/>
                      </a:cubicBezTo>
                      <a:cubicBezTo>
                        <a:pt x="14740" y="45329"/>
                        <a:pt x="12519" y="46135"/>
                        <a:pt x="10096" y="46135"/>
                      </a:cubicBezTo>
                      <a:cubicBezTo>
                        <a:pt x="6865" y="46135"/>
                        <a:pt x="4442" y="45127"/>
                        <a:pt x="2625" y="43314"/>
                      </a:cubicBezTo>
                      <a:cubicBezTo>
                        <a:pt x="808" y="41501"/>
                        <a:pt x="0" y="39084"/>
                        <a:pt x="0" y="36465"/>
                      </a:cubicBezTo>
                      <a:cubicBezTo>
                        <a:pt x="0" y="33241"/>
                        <a:pt x="1414" y="29615"/>
                        <a:pt x="4442" y="25384"/>
                      </a:cubicBezTo>
                      <a:cubicBezTo>
                        <a:pt x="7471" y="21355"/>
                        <a:pt x="11307" y="17326"/>
                        <a:pt x="16355" y="13498"/>
                      </a:cubicBezTo>
                      <a:cubicBezTo>
                        <a:pt x="21403" y="9670"/>
                        <a:pt x="27865" y="6447"/>
                        <a:pt x="35538" y="3828"/>
                      </a:cubicBezTo>
                      <a:cubicBezTo>
                        <a:pt x="43211" y="1209"/>
                        <a:pt x="51490" y="0"/>
                        <a:pt x="59970" y="0"/>
                      </a:cubicBezTo>
                      <a:cubicBezTo>
                        <a:pt x="76931" y="0"/>
                        <a:pt x="90662" y="5037"/>
                        <a:pt x="101364" y="15311"/>
                      </a:cubicBezTo>
                      <a:cubicBezTo>
                        <a:pt x="111864" y="25585"/>
                        <a:pt x="117315" y="37875"/>
                        <a:pt x="117315" y="52582"/>
                      </a:cubicBezTo>
                      <a:cubicBezTo>
                        <a:pt x="117315" y="62856"/>
                        <a:pt x="115094" y="72325"/>
                        <a:pt x="110652" y="81189"/>
                      </a:cubicBezTo>
                      <a:cubicBezTo>
                        <a:pt x="106210" y="90053"/>
                        <a:pt x="98537" y="99321"/>
                        <a:pt x="87835" y="109394"/>
                      </a:cubicBezTo>
                      <a:lnTo>
                        <a:pt x="34528" y="159558"/>
                      </a:lnTo>
                      <a:lnTo>
                        <a:pt x="110248" y="159558"/>
                      </a:lnTo>
                      <a:cubicBezTo>
                        <a:pt x="113479" y="159558"/>
                        <a:pt x="116104" y="160565"/>
                        <a:pt x="118123" y="162579"/>
                      </a:cubicBezTo>
                      <a:cubicBezTo>
                        <a:pt x="120142" y="164594"/>
                        <a:pt x="121152" y="167213"/>
                        <a:pt x="121152" y="170638"/>
                      </a:cubicBezTo>
                      <a:cubicBezTo>
                        <a:pt x="121152" y="173861"/>
                        <a:pt x="120142" y="176480"/>
                        <a:pt x="118123" y="178495"/>
                      </a:cubicBezTo>
                      <a:cubicBezTo>
                        <a:pt x="116104" y="180510"/>
                        <a:pt x="113479" y="181517"/>
                        <a:pt x="110248" y="181517"/>
                      </a:cubicBezTo>
                      <a:lnTo>
                        <a:pt x="12721" y="181517"/>
                      </a:lnTo>
                      <a:cubicBezTo>
                        <a:pt x="8683" y="181517"/>
                        <a:pt x="5654" y="180510"/>
                        <a:pt x="3433" y="178495"/>
                      </a:cubicBezTo>
                      <a:cubicBezTo>
                        <a:pt x="1211" y="176480"/>
                        <a:pt x="0" y="173861"/>
                        <a:pt x="0" y="170436"/>
                      </a:cubicBezTo>
                      <a:cubicBezTo>
                        <a:pt x="0" y="168623"/>
                        <a:pt x="404" y="166810"/>
                        <a:pt x="1211" y="164997"/>
                      </a:cubicBezTo>
                      <a:cubicBezTo>
                        <a:pt x="2019" y="163184"/>
                        <a:pt x="2827" y="161774"/>
                        <a:pt x="3837" y="160766"/>
                      </a:cubicBezTo>
                      <a:cubicBezTo>
                        <a:pt x="4644" y="159759"/>
                        <a:pt x="6259" y="157946"/>
                        <a:pt x="8481" y="155730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318A859-886F-1D75-7E43-3A6CE81134E1}"/>
                    </a:ext>
                  </a:extLst>
                </p:cNvPr>
                <p:cNvSpPr/>
                <p:nvPr/>
              </p:nvSpPr>
              <p:spPr>
                <a:xfrm>
                  <a:off x="5229815" y="3139827"/>
                  <a:ext cx="121151" cy="181919"/>
                </a:xfrm>
                <a:custGeom>
                  <a:avLst/>
                  <a:gdLst>
                    <a:gd name="connsiteX0" fmla="*/ 0 w 121151"/>
                    <a:gd name="connsiteY0" fmla="*/ 147269 h 181919"/>
                    <a:gd name="connsiteX1" fmla="*/ 2625 w 121151"/>
                    <a:gd name="connsiteY1" fmla="*/ 140218 h 181919"/>
                    <a:gd name="connsiteX2" fmla="*/ 10298 w 121151"/>
                    <a:gd name="connsiteY2" fmla="*/ 137397 h 181919"/>
                    <a:gd name="connsiteX3" fmla="*/ 18778 w 121151"/>
                    <a:gd name="connsiteY3" fmla="*/ 140822 h 181919"/>
                    <a:gd name="connsiteX4" fmla="*/ 28067 w 121151"/>
                    <a:gd name="connsiteY4" fmla="*/ 148075 h 181919"/>
                    <a:gd name="connsiteX5" fmla="*/ 40788 w 121151"/>
                    <a:gd name="connsiteY5" fmla="*/ 155327 h 181919"/>
                    <a:gd name="connsiteX6" fmla="*/ 58960 w 121151"/>
                    <a:gd name="connsiteY6" fmla="*/ 158752 h 181919"/>
                    <a:gd name="connsiteX7" fmla="*/ 86422 w 121151"/>
                    <a:gd name="connsiteY7" fmla="*/ 149082 h 181919"/>
                    <a:gd name="connsiteX8" fmla="*/ 96114 w 121151"/>
                    <a:gd name="connsiteY8" fmla="*/ 124504 h 181919"/>
                    <a:gd name="connsiteX9" fmla="*/ 85210 w 121151"/>
                    <a:gd name="connsiteY9" fmla="*/ 98918 h 181919"/>
                    <a:gd name="connsiteX10" fmla="*/ 51086 w 121151"/>
                    <a:gd name="connsiteY10" fmla="*/ 89651 h 181919"/>
                    <a:gd name="connsiteX11" fmla="*/ 43817 w 121151"/>
                    <a:gd name="connsiteY11" fmla="*/ 89651 h 181919"/>
                    <a:gd name="connsiteX12" fmla="*/ 36749 w 121151"/>
                    <a:gd name="connsiteY12" fmla="*/ 87435 h 181919"/>
                    <a:gd name="connsiteX13" fmla="*/ 34326 w 121151"/>
                    <a:gd name="connsiteY13" fmla="*/ 81189 h 181919"/>
                    <a:gd name="connsiteX14" fmla="*/ 35942 w 121151"/>
                    <a:gd name="connsiteY14" fmla="*/ 75548 h 181919"/>
                    <a:gd name="connsiteX15" fmla="*/ 40990 w 121151"/>
                    <a:gd name="connsiteY15" fmla="*/ 69505 h 181919"/>
                    <a:gd name="connsiteX16" fmla="*/ 86220 w 121151"/>
                    <a:gd name="connsiteY16" fmla="*/ 21960 h 181919"/>
                    <a:gd name="connsiteX17" fmla="*/ 18173 w 121151"/>
                    <a:gd name="connsiteY17" fmla="*/ 21960 h 181919"/>
                    <a:gd name="connsiteX18" fmla="*/ 10500 w 121151"/>
                    <a:gd name="connsiteY18" fmla="*/ 18937 h 181919"/>
                    <a:gd name="connsiteX19" fmla="*/ 7471 w 121151"/>
                    <a:gd name="connsiteY19" fmla="*/ 10879 h 181919"/>
                    <a:gd name="connsiteX20" fmla="*/ 10500 w 121151"/>
                    <a:gd name="connsiteY20" fmla="*/ 3022 h 181919"/>
                    <a:gd name="connsiteX21" fmla="*/ 18173 w 121151"/>
                    <a:gd name="connsiteY21" fmla="*/ 0 h 181919"/>
                    <a:gd name="connsiteX22" fmla="*/ 103787 w 121151"/>
                    <a:gd name="connsiteY22" fmla="*/ 0 h 181919"/>
                    <a:gd name="connsiteX23" fmla="*/ 114690 w 121151"/>
                    <a:gd name="connsiteY23" fmla="*/ 3022 h 181919"/>
                    <a:gd name="connsiteX24" fmla="*/ 118527 w 121151"/>
                    <a:gd name="connsiteY24" fmla="*/ 11483 h 181919"/>
                    <a:gd name="connsiteX25" fmla="*/ 116508 w 121151"/>
                    <a:gd name="connsiteY25" fmla="*/ 18534 h 181919"/>
                    <a:gd name="connsiteX26" fmla="*/ 109642 w 121151"/>
                    <a:gd name="connsiteY26" fmla="*/ 26392 h 181919"/>
                    <a:gd name="connsiteX27" fmla="*/ 66230 w 121151"/>
                    <a:gd name="connsiteY27" fmla="*/ 71519 h 181919"/>
                    <a:gd name="connsiteX28" fmla="*/ 107825 w 121151"/>
                    <a:gd name="connsiteY28" fmla="*/ 88643 h 181919"/>
                    <a:gd name="connsiteX29" fmla="*/ 121152 w 121151"/>
                    <a:gd name="connsiteY29" fmla="*/ 124504 h 181919"/>
                    <a:gd name="connsiteX30" fmla="*/ 117113 w 121151"/>
                    <a:gd name="connsiteY30" fmla="*/ 146664 h 181919"/>
                    <a:gd name="connsiteX31" fmla="*/ 105402 w 121151"/>
                    <a:gd name="connsiteY31" fmla="*/ 164796 h 181919"/>
                    <a:gd name="connsiteX32" fmla="*/ 85614 w 121151"/>
                    <a:gd name="connsiteY32" fmla="*/ 177286 h 181919"/>
                    <a:gd name="connsiteX33" fmla="*/ 58355 w 121151"/>
                    <a:gd name="connsiteY33" fmla="*/ 181920 h 181919"/>
                    <a:gd name="connsiteX34" fmla="*/ 34528 w 121151"/>
                    <a:gd name="connsiteY34" fmla="*/ 178092 h 181919"/>
                    <a:gd name="connsiteX35" fmla="*/ 15952 w 121151"/>
                    <a:gd name="connsiteY35" fmla="*/ 168825 h 181919"/>
                    <a:gd name="connsiteX36" fmla="*/ 4442 w 121151"/>
                    <a:gd name="connsiteY36" fmla="*/ 157543 h 181919"/>
                    <a:gd name="connsiteX37" fmla="*/ 202 w 121151"/>
                    <a:gd name="connsiteY37" fmla="*/ 147269 h 181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151" h="181919">
                      <a:moveTo>
                        <a:pt x="0" y="147269"/>
                      </a:moveTo>
                      <a:cubicBezTo>
                        <a:pt x="0" y="144448"/>
                        <a:pt x="808" y="142232"/>
                        <a:pt x="2625" y="140218"/>
                      </a:cubicBezTo>
                      <a:cubicBezTo>
                        <a:pt x="4442" y="138404"/>
                        <a:pt x="6865" y="137397"/>
                        <a:pt x="10298" y="137397"/>
                      </a:cubicBezTo>
                      <a:cubicBezTo>
                        <a:pt x="12721" y="137397"/>
                        <a:pt x="15548" y="138606"/>
                        <a:pt x="18778" y="140822"/>
                      </a:cubicBezTo>
                      <a:cubicBezTo>
                        <a:pt x="22009" y="143038"/>
                        <a:pt x="25038" y="145455"/>
                        <a:pt x="28067" y="148075"/>
                      </a:cubicBezTo>
                      <a:cubicBezTo>
                        <a:pt x="31095" y="150694"/>
                        <a:pt x="35336" y="153111"/>
                        <a:pt x="40788" y="155327"/>
                      </a:cubicBezTo>
                      <a:cubicBezTo>
                        <a:pt x="46239" y="157543"/>
                        <a:pt x="52297" y="158752"/>
                        <a:pt x="58960" y="158752"/>
                      </a:cubicBezTo>
                      <a:cubicBezTo>
                        <a:pt x="70874" y="158752"/>
                        <a:pt x="80162" y="155529"/>
                        <a:pt x="86422" y="149082"/>
                      </a:cubicBezTo>
                      <a:cubicBezTo>
                        <a:pt x="92883" y="142635"/>
                        <a:pt x="96114" y="134375"/>
                        <a:pt x="96114" y="124504"/>
                      </a:cubicBezTo>
                      <a:cubicBezTo>
                        <a:pt x="96114" y="113624"/>
                        <a:pt x="92479" y="105163"/>
                        <a:pt x="85210" y="98918"/>
                      </a:cubicBezTo>
                      <a:cubicBezTo>
                        <a:pt x="77941" y="92673"/>
                        <a:pt x="66634" y="89651"/>
                        <a:pt x="51086" y="89651"/>
                      </a:cubicBezTo>
                      <a:lnTo>
                        <a:pt x="43817" y="89651"/>
                      </a:lnTo>
                      <a:cubicBezTo>
                        <a:pt x="40788" y="89651"/>
                        <a:pt x="38365" y="88845"/>
                        <a:pt x="36749" y="87435"/>
                      </a:cubicBezTo>
                      <a:cubicBezTo>
                        <a:pt x="35134" y="86024"/>
                        <a:pt x="34326" y="83808"/>
                        <a:pt x="34326" y="81189"/>
                      </a:cubicBezTo>
                      <a:cubicBezTo>
                        <a:pt x="34326" y="78973"/>
                        <a:pt x="34932" y="77160"/>
                        <a:pt x="35942" y="75548"/>
                      </a:cubicBezTo>
                      <a:cubicBezTo>
                        <a:pt x="36951" y="73936"/>
                        <a:pt x="38769" y="71922"/>
                        <a:pt x="40990" y="69505"/>
                      </a:cubicBezTo>
                      <a:lnTo>
                        <a:pt x="86220" y="21960"/>
                      </a:lnTo>
                      <a:lnTo>
                        <a:pt x="18173" y="21960"/>
                      </a:lnTo>
                      <a:cubicBezTo>
                        <a:pt x="14942" y="21960"/>
                        <a:pt x="12317" y="20952"/>
                        <a:pt x="10500" y="18937"/>
                      </a:cubicBezTo>
                      <a:cubicBezTo>
                        <a:pt x="8481" y="16923"/>
                        <a:pt x="7471" y="14304"/>
                        <a:pt x="7471" y="10879"/>
                      </a:cubicBezTo>
                      <a:cubicBezTo>
                        <a:pt x="7471" y="7656"/>
                        <a:pt x="8481" y="5037"/>
                        <a:pt x="10500" y="3022"/>
                      </a:cubicBezTo>
                      <a:cubicBezTo>
                        <a:pt x="12519" y="1007"/>
                        <a:pt x="15144" y="0"/>
                        <a:pt x="18173" y="0"/>
                      </a:cubicBezTo>
                      <a:lnTo>
                        <a:pt x="103787" y="0"/>
                      </a:lnTo>
                      <a:cubicBezTo>
                        <a:pt x="108431" y="0"/>
                        <a:pt x="112065" y="1007"/>
                        <a:pt x="114690" y="3022"/>
                      </a:cubicBezTo>
                      <a:cubicBezTo>
                        <a:pt x="117113" y="5037"/>
                        <a:pt x="118527" y="7857"/>
                        <a:pt x="118527" y="11483"/>
                      </a:cubicBezTo>
                      <a:cubicBezTo>
                        <a:pt x="118527" y="14103"/>
                        <a:pt x="117921" y="16520"/>
                        <a:pt x="116508" y="18534"/>
                      </a:cubicBezTo>
                      <a:cubicBezTo>
                        <a:pt x="115094" y="20549"/>
                        <a:pt x="112873" y="23168"/>
                        <a:pt x="109642" y="26392"/>
                      </a:cubicBezTo>
                      <a:lnTo>
                        <a:pt x="66230" y="71519"/>
                      </a:lnTo>
                      <a:cubicBezTo>
                        <a:pt x="85008" y="73534"/>
                        <a:pt x="98940" y="79175"/>
                        <a:pt x="107825" y="88643"/>
                      </a:cubicBezTo>
                      <a:cubicBezTo>
                        <a:pt x="116710" y="97910"/>
                        <a:pt x="121152" y="109998"/>
                        <a:pt x="121152" y="124504"/>
                      </a:cubicBezTo>
                      <a:cubicBezTo>
                        <a:pt x="121152" y="132562"/>
                        <a:pt x="119738" y="139815"/>
                        <a:pt x="117113" y="146664"/>
                      </a:cubicBezTo>
                      <a:cubicBezTo>
                        <a:pt x="114488" y="153514"/>
                        <a:pt x="110450" y="159558"/>
                        <a:pt x="105402" y="164796"/>
                      </a:cubicBezTo>
                      <a:cubicBezTo>
                        <a:pt x="100354" y="170034"/>
                        <a:pt x="93691" y="174265"/>
                        <a:pt x="85614" y="177286"/>
                      </a:cubicBezTo>
                      <a:cubicBezTo>
                        <a:pt x="77537" y="180309"/>
                        <a:pt x="68451" y="181920"/>
                        <a:pt x="58355" y="181920"/>
                      </a:cubicBezTo>
                      <a:cubicBezTo>
                        <a:pt x="50076" y="181920"/>
                        <a:pt x="41999" y="180711"/>
                        <a:pt x="34528" y="178092"/>
                      </a:cubicBezTo>
                      <a:cubicBezTo>
                        <a:pt x="26855" y="175675"/>
                        <a:pt x="20798" y="172452"/>
                        <a:pt x="15952" y="168825"/>
                      </a:cubicBezTo>
                      <a:cubicBezTo>
                        <a:pt x="11106" y="165199"/>
                        <a:pt x="7269" y="161371"/>
                        <a:pt x="4442" y="157543"/>
                      </a:cubicBezTo>
                      <a:cubicBezTo>
                        <a:pt x="1615" y="153715"/>
                        <a:pt x="202" y="150291"/>
                        <a:pt x="202" y="147269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B0E2C097-03E2-B40F-EB44-B1C63650B31F}"/>
                  </a:ext>
                </a:extLst>
              </p:cNvPr>
              <p:cNvSpPr/>
              <p:nvPr/>
            </p:nvSpPr>
            <p:spPr>
              <a:xfrm>
                <a:off x="3569430" y="3206914"/>
                <a:ext cx="43210" cy="43112"/>
              </a:xfrm>
              <a:custGeom>
                <a:avLst/>
                <a:gdLst>
                  <a:gd name="connsiteX0" fmla="*/ 43211 w 43210"/>
                  <a:gd name="connsiteY0" fmla="*/ 21556 h 43112"/>
                  <a:gd name="connsiteX1" fmla="*/ 21605 w 43210"/>
                  <a:gd name="connsiteY1" fmla="*/ 43113 h 43112"/>
                  <a:gd name="connsiteX2" fmla="*/ 0 w 43210"/>
                  <a:gd name="connsiteY2" fmla="*/ 21556 h 43112"/>
                  <a:gd name="connsiteX3" fmla="*/ 21605 w 43210"/>
                  <a:gd name="connsiteY3" fmla="*/ 0 h 43112"/>
                  <a:gd name="connsiteX4" fmla="*/ 43211 w 43210"/>
                  <a:gd name="connsiteY4" fmla="*/ 21556 h 43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10" h="43112">
                    <a:moveTo>
                      <a:pt x="43211" y="21556"/>
                    </a:moveTo>
                    <a:cubicBezTo>
                      <a:pt x="43211" y="33462"/>
                      <a:pt x="33538" y="43113"/>
                      <a:pt x="21605" y="43113"/>
                    </a:cubicBezTo>
                    <a:cubicBezTo>
                      <a:pt x="9673" y="43113"/>
                      <a:pt x="0" y="33462"/>
                      <a:pt x="0" y="21556"/>
                    </a:cubicBezTo>
                    <a:cubicBezTo>
                      <a:pt x="0" y="9651"/>
                      <a:pt x="9673" y="0"/>
                      <a:pt x="21605" y="0"/>
                    </a:cubicBezTo>
                    <a:cubicBezTo>
                      <a:pt x="33538" y="0"/>
                      <a:pt x="43211" y="9651"/>
                      <a:pt x="43211" y="215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B17F5675-7C60-6AD2-645C-1B58E4F4A845}"/>
                </a:ext>
              </a:extLst>
            </p:cNvPr>
            <p:cNvSpPr/>
            <p:nvPr/>
          </p:nvSpPr>
          <p:spPr>
            <a:xfrm>
              <a:off x="420292" y="2908549"/>
              <a:ext cx="4934309" cy="31025"/>
            </a:xfrm>
            <a:custGeom>
              <a:avLst/>
              <a:gdLst>
                <a:gd name="connsiteX0" fmla="*/ 4918763 w 4934309"/>
                <a:gd name="connsiteY0" fmla="*/ 31025 h 31025"/>
                <a:gd name="connsiteX1" fmla="*/ 15548 w 4934309"/>
                <a:gd name="connsiteY1" fmla="*/ 31025 h 31025"/>
                <a:gd name="connsiteX2" fmla="*/ 0 w 4934309"/>
                <a:gd name="connsiteY2" fmla="*/ 15513 h 31025"/>
                <a:gd name="connsiteX3" fmla="*/ 15548 w 4934309"/>
                <a:gd name="connsiteY3" fmla="*/ 0 h 31025"/>
                <a:gd name="connsiteX4" fmla="*/ 4918763 w 4934309"/>
                <a:gd name="connsiteY4" fmla="*/ 0 h 31025"/>
                <a:gd name="connsiteX5" fmla="*/ 4934310 w 4934309"/>
                <a:gd name="connsiteY5" fmla="*/ 15513 h 31025"/>
                <a:gd name="connsiteX6" fmla="*/ 4918763 w 4934309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4309" h="31025">
                  <a:moveTo>
                    <a:pt x="4918763" y="31025"/>
                  </a:moveTo>
                  <a:lnTo>
                    <a:pt x="15548" y="31025"/>
                  </a:lnTo>
                  <a:cubicBezTo>
                    <a:pt x="7067" y="31025"/>
                    <a:pt x="0" y="24176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4918763" y="0"/>
                  </a:lnTo>
                  <a:cubicBezTo>
                    <a:pt x="4927243" y="0"/>
                    <a:pt x="4934310" y="6850"/>
                    <a:pt x="4934310" y="15513"/>
                  </a:cubicBezTo>
                  <a:cubicBezTo>
                    <a:pt x="4934310" y="24176"/>
                    <a:pt x="4927445" y="31025"/>
                    <a:pt x="4918763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8F6D14DB-13FE-F323-F810-92CB0448D912}"/>
                </a:ext>
              </a:extLst>
            </p:cNvPr>
            <p:cNvSpPr/>
            <p:nvPr/>
          </p:nvSpPr>
          <p:spPr>
            <a:xfrm>
              <a:off x="4209313" y="547417"/>
              <a:ext cx="1145288" cy="31025"/>
            </a:xfrm>
            <a:custGeom>
              <a:avLst/>
              <a:gdLst>
                <a:gd name="connsiteX0" fmla="*/ 1129741 w 1145288"/>
                <a:gd name="connsiteY0" fmla="*/ 31025 h 31025"/>
                <a:gd name="connsiteX1" fmla="*/ 15548 w 1145288"/>
                <a:gd name="connsiteY1" fmla="*/ 31025 h 31025"/>
                <a:gd name="connsiteX2" fmla="*/ 0 w 1145288"/>
                <a:gd name="connsiteY2" fmla="*/ 15513 h 31025"/>
                <a:gd name="connsiteX3" fmla="*/ 15548 w 1145288"/>
                <a:gd name="connsiteY3" fmla="*/ 0 h 31025"/>
                <a:gd name="connsiteX4" fmla="*/ 1129741 w 1145288"/>
                <a:gd name="connsiteY4" fmla="*/ 0 h 31025"/>
                <a:gd name="connsiteX5" fmla="*/ 1145288 w 1145288"/>
                <a:gd name="connsiteY5" fmla="*/ 15513 h 31025"/>
                <a:gd name="connsiteX6" fmla="*/ 1129741 w 1145288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288" h="31025">
                  <a:moveTo>
                    <a:pt x="1129741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6" y="0"/>
                    <a:pt x="15548" y="0"/>
                  </a:cubicBezTo>
                  <a:lnTo>
                    <a:pt x="1129741" y="0"/>
                  </a:lnTo>
                  <a:cubicBezTo>
                    <a:pt x="1138221" y="0"/>
                    <a:pt x="1145288" y="6850"/>
                    <a:pt x="1145288" y="15513"/>
                  </a:cubicBezTo>
                  <a:cubicBezTo>
                    <a:pt x="1145288" y="24175"/>
                    <a:pt x="1138423" y="31025"/>
                    <a:pt x="1129741" y="31025"/>
                  </a:cubicBezTo>
                  <a:close/>
                </a:path>
              </a:pathLst>
            </a:custGeom>
            <a:solidFill>
              <a:schemeClr val="bg1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EC5A710D-5408-42B3-1587-A8FC1CC04657}"/>
                </a:ext>
              </a:extLst>
            </p:cNvPr>
            <p:cNvSpPr/>
            <p:nvPr/>
          </p:nvSpPr>
          <p:spPr>
            <a:xfrm>
              <a:off x="420292" y="547417"/>
              <a:ext cx="1145086" cy="31025"/>
            </a:xfrm>
            <a:custGeom>
              <a:avLst/>
              <a:gdLst>
                <a:gd name="connsiteX0" fmla="*/ 1129538 w 1145086"/>
                <a:gd name="connsiteY0" fmla="*/ 31025 h 31025"/>
                <a:gd name="connsiteX1" fmla="*/ 15548 w 1145086"/>
                <a:gd name="connsiteY1" fmla="*/ 31025 h 31025"/>
                <a:gd name="connsiteX2" fmla="*/ 0 w 1145086"/>
                <a:gd name="connsiteY2" fmla="*/ 15513 h 31025"/>
                <a:gd name="connsiteX3" fmla="*/ 15548 w 1145086"/>
                <a:gd name="connsiteY3" fmla="*/ 0 h 31025"/>
                <a:gd name="connsiteX4" fmla="*/ 1129538 w 1145086"/>
                <a:gd name="connsiteY4" fmla="*/ 0 h 31025"/>
                <a:gd name="connsiteX5" fmla="*/ 1145086 w 1145086"/>
                <a:gd name="connsiteY5" fmla="*/ 15513 h 31025"/>
                <a:gd name="connsiteX6" fmla="*/ 1129538 w 1145086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086" h="31025">
                  <a:moveTo>
                    <a:pt x="1129538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1129538" y="0"/>
                  </a:lnTo>
                  <a:cubicBezTo>
                    <a:pt x="1138019" y="0"/>
                    <a:pt x="1145086" y="6850"/>
                    <a:pt x="1145086" y="15513"/>
                  </a:cubicBezTo>
                  <a:cubicBezTo>
                    <a:pt x="1145086" y="24175"/>
                    <a:pt x="1138221" y="31025"/>
                    <a:pt x="1129538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506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G SKO23_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696D084-8125-D004-1DB9-6FE0DF9F4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person, cellphone, yellow&#10;&#10;Description automatically generated">
            <a:extLst>
              <a:ext uri="{FF2B5EF4-FFF2-40B4-BE49-F238E27FC236}">
                <a16:creationId xmlns:a16="http://schemas.microsoft.com/office/drawing/2014/main" id="{6EA7824E-2E14-2A62-0F37-B788B175FB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4" y="0"/>
            <a:ext cx="12180176" cy="6858000"/>
          </a:xfrm>
          <a:prstGeom prst="rect">
            <a:avLst/>
          </a:prstGeom>
        </p:spPr>
      </p:pic>
      <p:sp>
        <p:nvSpPr>
          <p:cNvPr id="6" name="Presenter's Name" descr="Presenter's Name">
            <a:extLst>
              <a:ext uri="{FF2B5EF4-FFF2-40B4-BE49-F238E27FC236}">
                <a16:creationId xmlns:a16="http://schemas.microsoft.com/office/drawing/2014/main" id="{3F4FEDAD-E7EE-6A2B-273B-FF0F17C5C3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6681" y="5433677"/>
            <a:ext cx="5299319" cy="2912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7" name="Presentation Title" descr="Presentation Title">
            <a:extLst>
              <a:ext uri="{FF2B5EF4-FFF2-40B4-BE49-F238E27FC236}">
                <a16:creationId xmlns:a16="http://schemas.microsoft.com/office/drawing/2014/main" id="{43614E9A-B3FD-4309-3AEC-731829F44C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6681" y="4008034"/>
            <a:ext cx="5299319" cy="121322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8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Copyright" descr="© UKG Inc.  All rights reserved.  ">
            <a:extLst>
              <a:ext uri="{FF2B5EF4-FFF2-40B4-BE49-F238E27FC236}">
                <a16:creationId xmlns:a16="http://schemas.microsoft.com/office/drawing/2014/main" id="{43D13EAA-5030-5F25-7353-9A092D7DF905}"/>
              </a:ext>
            </a:extLst>
          </p:cNvPr>
          <p:cNvSpPr txBox="1">
            <a:spLocks/>
          </p:cNvSpPr>
          <p:nvPr/>
        </p:nvSpPr>
        <p:spPr>
          <a:xfrm>
            <a:off x="376681" y="6264389"/>
            <a:ext cx="5050970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0" i="0" kern="1200" spc="0" baseline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200" b="0" spc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FAFAE71-8EAA-5784-969E-99B418B44FDE}"/>
              </a:ext>
            </a:extLst>
          </p:cNvPr>
          <p:cNvGrpSpPr/>
          <p:nvPr/>
        </p:nvGrpSpPr>
        <p:grpSpPr>
          <a:xfrm>
            <a:off x="2964682" y="3319665"/>
            <a:ext cx="9240249" cy="3549559"/>
            <a:chOff x="2964682" y="3290637"/>
            <a:chExt cx="9240249" cy="3549559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EFA3C92-F001-2674-E4F7-7581B3485D87}"/>
                </a:ext>
              </a:extLst>
            </p:cNvPr>
            <p:cNvGrpSpPr/>
            <p:nvPr/>
          </p:nvGrpSpPr>
          <p:grpSpPr>
            <a:xfrm>
              <a:off x="2964682" y="3290637"/>
              <a:ext cx="9240249" cy="3549559"/>
              <a:chOff x="2964682" y="3290637"/>
              <a:chExt cx="9240249" cy="3549559"/>
            </a:xfrm>
          </p:grpSpPr>
          <p:pic>
            <p:nvPicPr>
              <p:cNvPr id="154" name="Picture 153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3ADF207-0149-FC85-8EE3-0D133552FC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alphaModFix amt="6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64682" y="3290637"/>
                <a:ext cx="9240249" cy="3549559"/>
              </a:xfrm>
              <a:prstGeom prst="rect">
                <a:avLst/>
              </a:prstGeom>
            </p:spPr>
          </p:pic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7EA2B6AE-D860-B793-B829-F1DAAF77D39E}"/>
                  </a:ext>
                </a:extLst>
              </p:cNvPr>
              <p:cNvSpPr/>
              <p:nvPr/>
            </p:nvSpPr>
            <p:spPr>
              <a:xfrm rot="15316798">
                <a:off x="8951751" y="5270680"/>
                <a:ext cx="445892" cy="44564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19034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A3E90BB-78FB-9622-42F8-386521993646}"/>
                </a:ext>
              </a:extLst>
            </p:cNvPr>
            <p:cNvGrpSpPr/>
            <p:nvPr/>
          </p:nvGrpSpPr>
          <p:grpSpPr>
            <a:xfrm>
              <a:off x="7047443" y="4590975"/>
              <a:ext cx="2693504" cy="1157169"/>
              <a:chOff x="7047443" y="4590975"/>
              <a:chExt cx="2693504" cy="1157169"/>
            </a:xfrm>
          </p:grpSpPr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C5CB061-7D00-12EB-4CBE-EEA611D4CF5F}"/>
                  </a:ext>
                </a:extLst>
              </p:cNvPr>
              <p:cNvSpPr/>
              <p:nvPr/>
            </p:nvSpPr>
            <p:spPr>
              <a:xfrm rot="15313802">
                <a:off x="7047314" y="5273975"/>
                <a:ext cx="474298" cy="47403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24164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2C271951-8A30-CD27-B833-8AFC673C5A36}"/>
                  </a:ext>
                </a:extLst>
              </p:cNvPr>
              <p:cNvGrpSpPr/>
              <p:nvPr/>
            </p:nvGrpSpPr>
            <p:grpSpPr>
              <a:xfrm rot="16200000">
                <a:off x="9029764" y="4354233"/>
                <a:ext cx="474441" cy="947925"/>
                <a:chOff x="8371466" y="-1667395"/>
                <a:chExt cx="474441" cy="947925"/>
              </a:xfrm>
            </p:grpSpPr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25FA513D-FDC4-BF08-75C1-9BC6AB64E3A9}"/>
                    </a:ext>
                  </a:extLst>
                </p:cNvPr>
                <p:cNvSpPr/>
                <p:nvPr/>
              </p:nvSpPr>
              <p:spPr>
                <a:xfrm rot="16200000">
                  <a:off x="8134925" y="-1430452"/>
                  <a:ext cx="947925" cy="474039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89 w 1001247"/>
                    <a:gd name="connsiteY1" fmla="*/ 0 h 500704"/>
                    <a:gd name="connsiteX2" fmla="*/ 0 w 1001247"/>
                    <a:gd name="connsiteY2" fmla="*/ 250352 h 500704"/>
                    <a:gd name="connsiteX3" fmla="*/ 250489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89" y="0"/>
                      </a:lnTo>
                      <a:cubicBezTo>
                        <a:pt x="112157" y="0"/>
                        <a:pt x="0" y="112096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6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05C3DD">
                    <a:alpha val="26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4" name="Freeform 133">
                  <a:extLst>
                    <a:ext uri="{FF2B5EF4-FFF2-40B4-BE49-F238E27FC236}">
                      <a16:creationId xmlns:a16="http://schemas.microsoft.com/office/drawing/2014/main" id="{C2A8475A-B6B0-093F-7A53-651769440510}"/>
                    </a:ext>
                  </a:extLst>
                </p:cNvPr>
                <p:cNvSpPr/>
                <p:nvPr/>
              </p:nvSpPr>
              <p:spPr>
                <a:xfrm rot="11029800">
                  <a:off x="8371466" y="-1666369"/>
                  <a:ext cx="474299" cy="47403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1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6" name="Graphic 74">
            <a:extLst>
              <a:ext uri="{FF2B5EF4-FFF2-40B4-BE49-F238E27FC236}">
                <a16:creationId xmlns:a16="http://schemas.microsoft.com/office/drawing/2014/main" id="{DD997BF3-EC50-C6DD-47C6-DD323339B53F}"/>
              </a:ext>
            </a:extLst>
          </p:cNvPr>
          <p:cNvGrpSpPr/>
          <p:nvPr/>
        </p:nvGrpSpPr>
        <p:grpSpPr>
          <a:xfrm>
            <a:off x="420292" y="364490"/>
            <a:ext cx="4934309" cy="2957257"/>
            <a:chOff x="420292" y="364490"/>
            <a:chExt cx="4934309" cy="2957257"/>
          </a:xfrm>
        </p:grpSpPr>
        <p:grpSp>
          <p:nvGrpSpPr>
            <p:cNvPr id="77" name="Graphic 74">
              <a:extLst>
                <a:ext uri="{FF2B5EF4-FFF2-40B4-BE49-F238E27FC236}">
                  <a16:creationId xmlns:a16="http://schemas.microsoft.com/office/drawing/2014/main" id="{B468C9CA-D6EC-A88D-DA90-9BC41E42A168}"/>
                </a:ext>
              </a:extLst>
            </p:cNvPr>
            <p:cNvGrpSpPr/>
            <p:nvPr/>
          </p:nvGrpSpPr>
          <p:grpSpPr>
            <a:xfrm>
              <a:off x="1789710" y="364490"/>
              <a:ext cx="2196279" cy="399095"/>
              <a:chOff x="1789710" y="364490"/>
              <a:chExt cx="2196279" cy="399095"/>
            </a:xfrm>
            <a:solidFill>
              <a:srgbClr val="FFFFFF"/>
            </a:solidFill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05885711-0C92-EDDD-D8A8-4E7B13593997}"/>
                  </a:ext>
                </a:extLst>
              </p:cNvPr>
              <p:cNvSpPr/>
              <p:nvPr/>
            </p:nvSpPr>
            <p:spPr>
              <a:xfrm>
                <a:off x="1789710" y="366303"/>
                <a:ext cx="294398" cy="395670"/>
              </a:xfrm>
              <a:custGeom>
                <a:avLst/>
                <a:gdLst>
                  <a:gd name="connsiteX0" fmla="*/ 202 w 294398"/>
                  <a:gd name="connsiteY0" fmla="*/ 25989 h 395670"/>
                  <a:gd name="connsiteX1" fmla="*/ 7673 w 294398"/>
                  <a:gd name="connsiteY1" fmla="*/ 7454 h 395670"/>
                  <a:gd name="connsiteX2" fmla="*/ 26653 w 294398"/>
                  <a:gd name="connsiteY2" fmla="*/ 0 h 395670"/>
                  <a:gd name="connsiteX3" fmla="*/ 157699 w 294398"/>
                  <a:gd name="connsiteY3" fmla="*/ 0 h 395670"/>
                  <a:gd name="connsiteX4" fmla="*/ 245534 w 294398"/>
                  <a:gd name="connsiteY4" fmla="*/ 30421 h 395670"/>
                  <a:gd name="connsiteX5" fmla="*/ 280870 w 294398"/>
                  <a:gd name="connsiteY5" fmla="*/ 106573 h 395670"/>
                  <a:gd name="connsiteX6" fmla="*/ 262496 w 294398"/>
                  <a:gd name="connsiteY6" fmla="*/ 159961 h 395670"/>
                  <a:gd name="connsiteX7" fmla="*/ 219890 w 294398"/>
                  <a:gd name="connsiteY7" fmla="*/ 190986 h 395670"/>
                  <a:gd name="connsiteX8" fmla="*/ 273399 w 294398"/>
                  <a:gd name="connsiteY8" fmla="*/ 225033 h 395670"/>
                  <a:gd name="connsiteX9" fmla="*/ 294399 w 294398"/>
                  <a:gd name="connsiteY9" fmla="*/ 286277 h 395670"/>
                  <a:gd name="connsiteX10" fmla="*/ 259265 w 294398"/>
                  <a:gd name="connsiteY10" fmla="*/ 363840 h 395670"/>
                  <a:gd name="connsiteX11" fmla="*/ 167189 w 294398"/>
                  <a:gd name="connsiteY11" fmla="*/ 395671 h 395670"/>
                  <a:gd name="connsiteX12" fmla="*/ 26451 w 294398"/>
                  <a:gd name="connsiteY12" fmla="*/ 395671 h 395670"/>
                  <a:gd name="connsiteX13" fmla="*/ 7471 w 294398"/>
                  <a:gd name="connsiteY13" fmla="*/ 388217 h 395670"/>
                  <a:gd name="connsiteX14" fmla="*/ 0 w 294398"/>
                  <a:gd name="connsiteY14" fmla="*/ 369279 h 395670"/>
                  <a:gd name="connsiteX15" fmla="*/ 0 w 294398"/>
                  <a:gd name="connsiteY15" fmla="*/ 25989 h 395670"/>
                  <a:gd name="connsiteX16" fmla="*/ 56134 w 294398"/>
                  <a:gd name="connsiteY16" fmla="*/ 49560 h 395670"/>
                  <a:gd name="connsiteX17" fmla="*/ 56134 w 294398"/>
                  <a:gd name="connsiteY17" fmla="*/ 170034 h 395670"/>
                  <a:gd name="connsiteX18" fmla="*/ 152045 w 294398"/>
                  <a:gd name="connsiteY18" fmla="*/ 170034 h 395670"/>
                  <a:gd name="connsiteX19" fmla="*/ 202525 w 294398"/>
                  <a:gd name="connsiteY19" fmla="*/ 152909 h 395670"/>
                  <a:gd name="connsiteX20" fmla="*/ 222717 w 294398"/>
                  <a:gd name="connsiteY20" fmla="*/ 110200 h 395670"/>
                  <a:gd name="connsiteX21" fmla="*/ 202122 w 294398"/>
                  <a:gd name="connsiteY21" fmla="*/ 67087 h 395670"/>
                  <a:gd name="connsiteX22" fmla="*/ 151238 w 294398"/>
                  <a:gd name="connsiteY22" fmla="*/ 49560 h 395670"/>
                  <a:gd name="connsiteX23" fmla="*/ 55932 w 294398"/>
                  <a:gd name="connsiteY23" fmla="*/ 49560 h 395670"/>
                  <a:gd name="connsiteX24" fmla="*/ 56134 w 294398"/>
                  <a:gd name="connsiteY24" fmla="*/ 217176 h 395670"/>
                  <a:gd name="connsiteX25" fmla="*/ 56134 w 294398"/>
                  <a:gd name="connsiteY25" fmla="*/ 345910 h 395670"/>
                  <a:gd name="connsiteX26" fmla="*/ 160930 w 294398"/>
                  <a:gd name="connsiteY26" fmla="*/ 345910 h 395670"/>
                  <a:gd name="connsiteX27" fmla="*/ 214439 w 294398"/>
                  <a:gd name="connsiteY27" fmla="*/ 327375 h 395670"/>
                  <a:gd name="connsiteX28" fmla="*/ 236044 w 294398"/>
                  <a:gd name="connsiteY28" fmla="*/ 281644 h 395670"/>
                  <a:gd name="connsiteX29" fmla="*/ 214439 w 294398"/>
                  <a:gd name="connsiteY29" fmla="*/ 235710 h 395670"/>
                  <a:gd name="connsiteX30" fmla="*/ 160930 w 294398"/>
                  <a:gd name="connsiteY30" fmla="*/ 217377 h 395670"/>
                  <a:gd name="connsiteX31" fmla="*/ 56134 w 294398"/>
                  <a:gd name="connsiteY31" fmla="*/ 217377 h 39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94398" h="395670">
                    <a:moveTo>
                      <a:pt x="202" y="25989"/>
                    </a:moveTo>
                    <a:cubicBezTo>
                      <a:pt x="202" y="18534"/>
                      <a:pt x="2625" y="12289"/>
                      <a:pt x="7673" y="7454"/>
                    </a:cubicBezTo>
                    <a:cubicBezTo>
                      <a:pt x="12721" y="2619"/>
                      <a:pt x="18980" y="0"/>
                      <a:pt x="26653" y="0"/>
                    </a:cubicBezTo>
                    <a:lnTo>
                      <a:pt x="157699" y="0"/>
                    </a:lnTo>
                    <a:cubicBezTo>
                      <a:pt x="192631" y="0"/>
                      <a:pt x="221910" y="10073"/>
                      <a:pt x="245534" y="30421"/>
                    </a:cubicBezTo>
                    <a:cubicBezTo>
                      <a:pt x="269159" y="50768"/>
                      <a:pt x="280870" y="76153"/>
                      <a:pt x="280870" y="106573"/>
                    </a:cubicBezTo>
                    <a:cubicBezTo>
                      <a:pt x="280870" y="127928"/>
                      <a:pt x="274813" y="145657"/>
                      <a:pt x="262496" y="159961"/>
                    </a:cubicBezTo>
                    <a:cubicBezTo>
                      <a:pt x="250380" y="174264"/>
                      <a:pt x="236044" y="184539"/>
                      <a:pt x="219890" y="190986"/>
                    </a:cubicBezTo>
                    <a:cubicBezTo>
                      <a:pt x="241496" y="197433"/>
                      <a:pt x="259265" y="208714"/>
                      <a:pt x="273399" y="225033"/>
                    </a:cubicBezTo>
                    <a:cubicBezTo>
                      <a:pt x="287534" y="241351"/>
                      <a:pt x="294399" y="261699"/>
                      <a:pt x="294399" y="286277"/>
                    </a:cubicBezTo>
                    <a:cubicBezTo>
                      <a:pt x="294399" y="316698"/>
                      <a:pt x="282687" y="342485"/>
                      <a:pt x="259265" y="363840"/>
                    </a:cubicBezTo>
                    <a:cubicBezTo>
                      <a:pt x="235842" y="384993"/>
                      <a:pt x="205150" y="395671"/>
                      <a:pt x="167189" y="395671"/>
                    </a:cubicBezTo>
                    <a:lnTo>
                      <a:pt x="26451" y="395671"/>
                    </a:lnTo>
                    <a:cubicBezTo>
                      <a:pt x="18779" y="395671"/>
                      <a:pt x="12519" y="393253"/>
                      <a:pt x="7471" y="388217"/>
                    </a:cubicBezTo>
                    <a:cubicBezTo>
                      <a:pt x="2423" y="383180"/>
                      <a:pt x="0" y="376935"/>
                      <a:pt x="0" y="369279"/>
                    </a:cubicBezTo>
                    <a:lnTo>
                      <a:pt x="0" y="25989"/>
                    </a:lnTo>
                    <a:close/>
                    <a:moveTo>
                      <a:pt x="56134" y="49560"/>
                    </a:moveTo>
                    <a:lnTo>
                      <a:pt x="56134" y="170034"/>
                    </a:lnTo>
                    <a:lnTo>
                      <a:pt x="152045" y="170034"/>
                    </a:lnTo>
                    <a:cubicBezTo>
                      <a:pt x="172237" y="170034"/>
                      <a:pt x="188997" y="164393"/>
                      <a:pt x="202525" y="152909"/>
                    </a:cubicBezTo>
                    <a:cubicBezTo>
                      <a:pt x="216054" y="141628"/>
                      <a:pt x="222717" y="127324"/>
                      <a:pt x="222717" y="110200"/>
                    </a:cubicBezTo>
                    <a:cubicBezTo>
                      <a:pt x="222717" y="93075"/>
                      <a:pt x="215852" y="78772"/>
                      <a:pt x="202122" y="67087"/>
                    </a:cubicBezTo>
                    <a:cubicBezTo>
                      <a:pt x="188391" y="55402"/>
                      <a:pt x="171430" y="49560"/>
                      <a:pt x="151238" y="49560"/>
                    </a:cubicBezTo>
                    <a:lnTo>
                      <a:pt x="55932" y="49560"/>
                    </a:lnTo>
                    <a:close/>
                    <a:moveTo>
                      <a:pt x="56134" y="217176"/>
                    </a:moveTo>
                    <a:lnTo>
                      <a:pt x="56134" y="345910"/>
                    </a:lnTo>
                    <a:lnTo>
                      <a:pt x="160930" y="345910"/>
                    </a:lnTo>
                    <a:cubicBezTo>
                      <a:pt x="182131" y="345910"/>
                      <a:pt x="199900" y="339665"/>
                      <a:pt x="214439" y="327375"/>
                    </a:cubicBezTo>
                    <a:cubicBezTo>
                      <a:pt x="228775" y="315086"/>
                      <a:pt x="236044" y="299775"/>
                      <a:pt x="236044" y="281644"/>
                    </a:cubicBezTo>
                    <a:cubicBezTo>
                      <a:pt x="236044" y="263512"/>
                      <a:pt x="228775" y="247999"/>
                      <a:pt x="214439" y="235710"/>
                    </a:cubicBezTo>
                    <a:cubicBezTo>
                      <a:pt x="200102" y="223421"/>
                      <a:pt x="182333" y="217377"/>
                      <a:pt x="160930" y="217377"/>
                    </a:cubicBezTo>
                    <a:lnTo>
                      <a:pt x="56134" y="217377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A7111DD5-2246-2828-3DD5-33DB792394BC}"/>
                  </a:ext>
                </a:extLst>
              </p:cNvPr>
              <p:cNvSpPr/>
              <p:nvPr/>
            </p:nvSpPr>
            <p:spPr>
              <a:xfrm>
                <a:off x="2230501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4 w 257447"/>
                  <a:gd name="connsiteY4" fmla="*/ 7454 h 396476"/>
                  <a:gd name="connsiteX5" fmla="*/ 257246 w 257447"/>
                  <a:gd name="connsiteY5" fmla="*/ 26593 h 396476"/>
                  <a:gd name="connsiteX6" fmla="*/ 249774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6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6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8" y="2418"/>
                      <a:pt x="249774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4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4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6" y="351349"/>
                    </a:cubicBezTo>
                    <a:cubicBezTo>
                      <a:pt x="254822" y="356386"/>
                      <a:pt x="257448" y="362631"/>
                      <a:pt x="257448" y="370488"/>
                    </a:cubicBezTo>
                    <a:cubicBezTo>
                      <a:pt x="257448" y="378345"/>
                      <a:pt x="254822" y="384389"/>
                      <a:pt x="249976" y="389224"/>
                    </a:cubicBezTo>
                    <a:cubicBezTo>
                      <a:pt x="244928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82173323-A013-D816-F592-998EFA696638}"/>
                  </a:ext>
                </a:extLst>
              </p:cNvPr>
              <p:cNvSpPr/>
              <p:nvPr/>
            </p:nvSpPr>
            <p:spPr>
              <a:xfrm>
                <a:off x="2785174" y="365698"/>
                <a:ext cx="308129" cy="397886"/>
              </a:xfrm>
              <a:custGeom>
                <a:avLst/>
                <a:gdLst>
                  <a:gd name="connsiteX0" fmla="*/ 182333 w 308129"/>
                  <a:gd name="connsiteY0" fmla="*/ 52582 h 397886"/>
                  <a:gd name="connsiteX1" fmla="*/ 182333 w 308129"/>
                  <a:gd name="connsiteY1" fmla="*/ 370085 h 397886"/>
                  <a:gd name="connsiteX2" fmla="*/ 174257 w 308129"/>
                  <a:gd name="connsiteY2" fmla="*/ 390030 h 397886"/>
                  <a:gd name="connsiteX3" fmla="*/ 153863 w 308129"/>
                  <a:gd name="connsiteY3" fmla="*/ 397887 h 397886"/>
                  <a:gd name="connsiteX4" fmla="*/ 133873 w 308129"/>
                  <a:gd name="connsiteY4" fmla="*/ 390030 h 397886"/>
                  <a:gd name="connsiteX5" fmla="*/ 125998 w 308129"/>
                  <a:gd name="connsiteY5" fmla="*/ 370085 h 397886"/>
                  <a:gd name="connsiteX6" fmla="*/ 125998 w 308129"/>
                  <a:gd name="connsiteY6" fmla="*/ 52582 h 397886"/>
                  <a:gd name="connsiteX7" fmla="*/ 26048 w 308129"/>
                  <a:gd name="connsiteY7" fmla="*/ 52582 h 397886"/>
                  <a:gd name="connsiteX8" fmla="*/ 7269 w 308129"/>
                  <a:gd name="connsiteY8" fmla="*/ 45329 h 397886"/>
                  <a:gd name="connsiteX9" fmla="*/ 0 w 308129"/>
                  <a:gd name="connsiteY9" fmla="*/ 25989 h 397886"/>
                  <a:gd name="connsiteX10" fmla="*/ 7269 w 308129"/>
                  <a:gd name="connsiteY10" fmla="*/ 7253 h 397886"/>
                  <a:gd name="connsiteX11" fmla="*/ 26048 w 308129"/>
                  <a:gd name="connsiteY11" fmla="*/ 0 h 397886"/>
                  <a:gd name="connsiteX12" fmla="*/ 282082 w 308129"/>
                  <a:gd name="connsiteY12" fmla="*/ 0 h 397886"/>
                  <a:gd name="connsiteX13" fmla="*/ 300860 w 308129"/>
                  <a:gd name="connsiteY13" fmla="*/ 7253 h 397886"/>
                  <a:gd name="connsiteX14" fmla="*/ 308129 w 308129"/>
                  <a:gd name="connsiteY14" fmla="*/ 26593 h 397886"/>
                  <a:gd name="connsiteX15" fmla="*/ 300860 w 308129"/>
                  <a:gd name="connsiteY15" fmla="*/ 45329 h 397886"/>
                  <a:gd name="connsiteX16" fmla="*/ 282082 w 308129"/>
                  <a:gd name="connsiteY16" fmla="*/ 52582 h 397886"/>
                  <a:gd name="connsiteX17" fmla="*/ 182131 w 308129"/>
                  <a:gd name="connsiteY17" fmla="*/ 52582 h 3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129" h="397886">
                    <a:moveTo>
                      <a:pt x="182333" y="52582"/>
                    </a:moveTo>
                    <a:lnTo>
                      <a:pt x="182333" y="370085"/>
                    </a:lnTo>
                    <a:cubicBezTo>
                      <a:pt x="182333" y="378144"/>
                      <a:pt x="179708" y="384792"/>
                      <a:pt x="174257" y="390030"/>
                    </a:cubicBezTo>
                    <a:cubicBezTo>
                      <a:pt x="169007" y="395268"/>
                      <a:pt x="162141" y="397887"/>
                      <a:pt x="153863" y="397887"/>
                    </a:cubicBezTo>
                    <a:cubicBezTo>
                      <a:pt x="145584" y="397887"/>
                      <a:pt x="139123" y="395268"/>
                      <a:pt x="133873" y="390030"/>
                    </a:cubicBezTo>
                    <a:cubicBezTo>
                      <a:pt x="128623" y="384792"/>
                      <a:pt x="125998" y="378144"/>
                      <a:pt x="125998" y="370085"/>
                    </a:cubicBezTo>
                    <a:lnTo>
                      <a:pt x="125998" y="52582"/>
                    </a:lnTo>
                    <a:lnTo>
                      <a:pt x="26048" y="52582"/>
                    </a:lnTo>
                    <a:cubicBezTo>
                      <a:pt x="18375" y="52582"/>
                      <a:pt x="12115" y="50164"/>
                      <a:pt x="7269" y="45329"/>
                    </a:cubicBezTo>
                    <a:cubicBezTo>
                      <a:pt x="2423" y="40494"/>
                      <a:pt x="0" y="34047"/>
                      <a:pt x="0" y="25989"/>
                    </a:cubicBezTo>
                    <a:cubicBezTo>
                      <a:pt x="0" y="17930"/>
                      <a:pt x="2423" y="12088"/>
                      <a:pt x="7269" y="7253"/>
                    </a:cubicBezTo>
                    <a:cubicBezTo>
                      <a:pt x="12115" y="2418"/>
                      <a:pt x="18375" y="0"/>
                      <a:pt x="26048" y="0"/>
                    </a:cubicBezTo>
                    <a:lnTo>
                      <a:pt x="282082" y="0"/>
                    </a:lnTo>
                    <a:cubicBezTo>
                      <a:pt x="289755" y="0"/>
                      <a:pt x="296014" y="2418"/>
                      <a:pt x="300860" y="7253"/>
                    </a:cubicBezTo>
                    <a:cubicBezTo>
                      <a:pt x="305706" y="12088"/>
                      <a:pt x="308129" y="18534"/>
                      <a:pt x="308129" y="26593"/>
                    </a:cubicBezTo>
                    <a:cubicBezTo>
                      <a:pt x="308129" y="34651"/>
                      <a:pt x="305706" y="40494"/>
                      <a:pt x="300860" y="45329"/>
                    </a:cubicBezTo>
                    <a:cubicBezTo>
                      <a:pt x="296014" y="50164"/>
                      <a:pt x="289755" y="52582"/>
                      <a:pt x="282082" y="52582"/>
                    </a:cubicBezTo>
                    <a:lnTo>
                      <a:pt x="182131" y="52582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FA25B814-7826-8211-CF72-F5ED4C58D667}"/>
                  </a:ext>
                </a:extLst>
              </p:cNvPr>
              <p:cNvSpPr/>
              <p:nvPr/>
            </p:nvSpPr>
            <p:spPr>
              <a:xfrm>
                <a:off x="3220715" y="364490"/>
                <a:ext cx="333773" cy="399095"/>
              </a:xfrm>
              <a:custGeom>
                <a:avLst/>
                <a:gdLst>
                  <a:gd name="connsiteX0" fmla="*/ 277437 w 333773"/>
                  <a:gd name="connsiteY0" fmla="*/ 223220 h 399095"/>
                  <a:gd name="connsiteX1" fmla="*/ 56739 w 333773"/>
                  <a:gd name="connsiteY1" fmla="*/ 223220 h 399095"/>
                  <a:gd name="connsiteX2" fmla="*/ 56739 w 333773"/>
                  <a:gd name="connsiteY2" fmla="*/ 371294 h 399095"/>
                  <a:gd name="connsiteX3" fmla="*/ 48663 w 333773"/>
                  <a:gd name="connsiteY3" fmla="*/ 391239 h 399095"/>
                  <a:gd name="connsiteX4" fmla="*/ 28269 w 333773"/>
                  <a:gd name="connsiteY4" fmla="*/ 399096 h 399095"/>
                  <a:gd name="connsiteX5" fmla="*/ 8077 w 333773"/>
                  <a:gd name="connsiteY5" fmla="*/ 391239 h 399095"/>
                  <a:gd name="connsiteX6" fmla="*/ 0 w 333773"/>
                  <a:gd name="connsiteY6" fmla="*/ 371294 h 399095"/>
                  <a:gd name="connsiteX7" fmla="*/ 0 w 333773"/>
                  <a:gd name="connsiteY7" fmla="*/ 27802 h 399095"/>
                  <a:gd name="connsiteX8" fmla="*/ 8077 w 333773"/>
                  <a:gd name="connsiteY8" fmla="*/ 7857 h 399095"/>
                  <a:gd name="connsiteX9" fmla="*/ 28269 w 333773"/>
                  <a:gd name="connsiteY9" fmla="*/ 0 h 399095"/>
                  <a:gd name="connsiteX10" fmla="*/ 48663 w 333773"/>
                  <a:gd name="connsiteY10" fmla="*/ 7857 h 399095"/>
                  <a:gd name="connsiteX11" fmla="*/ 56739 w 333773"/>
                  <a:gd name="connsiteY11" fmla="*/ 27802 h 399095"/>
                  <a:gd name="connsiteX12" fmla="*/ 56739 w 333773"/>
                  <a:gd name="connsiteY12" fmla="*/ 170638 h 399095"/>
                  <a:gd name="connsiteX13" fmla="*/ 277437 w 333773"/>
                  <a:gd name="connsiteY13" fmla="*/ 170638 h 399095"/>
                  <a:gd name="connsiteX14" fmla="*/ 277437 w 333773"/>
                  <a:gd name="connsiteY14" fmla="*/ 27802 h 399095"/>
                  <a:gd name="connsiteX15" fmla="*/ 285313 w 333773"/>
                  <a:gd name="connsiteY15" fmla="*/ 7857 h 399095"/>
                  <a:gd name="connsiteX16" fmla="*/ 305302 w 333773"/>
                  <a:gd name="connsiteY16" fmla="*/ 0 h 399095"/>
                  <a:gd name="connsiteX17" fmla="*/ 325696 w 333773"/>
                  <a:gd name="connsiteY17" fmla="*/ 7857 h 399095"/>
                  <a:gd name="connsiteX18" fmla="*/ 333773 w 333773"/>
                  <a:gd name="connsiteY18" fmla="*/ 27802 h 399095"/>
                  <a:gd name="connsiteX19" fmla="*/ 333773 w 333773"/>
                  <a:gd name="connsiteY19" fmla="*/ 371294 h 399095"/>
                  <a:gd name="connsiteX20" fmla="*/ 325898 w 333773"/>
                  <a:gd name="connsiteY20" fmla="*/ 391239 h 399095"/>
                  <a:gd name="connsiteX21" fmla="*/ 305908 w 333773"/>
                  <a:gd name="connsiteY21" fmla="*/ 399096 h 399095"/>
                  <a:gd name="connsiteX22" fmla="*/ 285514 w 333773"/>
                  <a:gd name="connsiteY22" fmla="*/ 391239 h 399095"/>
                  <a:gd name="connsiteX23" fmla="*/ 277437 w 333773"/>
                  <a:gd name="connsiteY23" fmla="*/ 371294 h 399095"/>
                  <a:gd name="connsiteX24" fmla="*/ 277437 w 333773"/>
                  <a:gd name="connsiteY24" fmla="*/ 223220 h 3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33773" h="399095">
                    <a:moveTo>
                      <a:pt x="277437" y="223220"/>
                    </a:moveTo>
                    <a:lnTo>
                      <a:pt x="56739" y="223220"/>
                    </a:lnTo>
                    <a:lnTo>
                      <a:pt x="56739" y="371294"/>
                    </a:lnTo>
                    <a:cubicBezTo>
                      <a:pt x="56739" y="379353"/>
                      <a:pt x="54114" y="386001"/>
                      <a:pt x="48663" y="391239"/>
                    </a:cubicBezTo>
                    <a:cubicBezTo>
                      <a:pt x="43413" y="396477"/>
                      <a:pt x="36547" y="399096"/>
                      <a:pt x="28269" y="399096"/>
                    </a:cubicBezTo>
                    <a:cubicBezTo>
                      <a:pt x="19990" y="399096"/>
                      <a:pt x="13529" y="396477"/>
                      <a:pt x="8077" y="391239"/>
                    </a:cubicBezTo>
                    <a:cubicBezTo>
                      <a:pt x="2827" y="386001"/>
                      <a:pt x="0" y="379353"/>
                      <a:pt x="0" y="371294"/>
                    </a:cubicBezTo>
                    <a:lnTo>
                      <a:pt x="0" y="27802"/>
                    </a:lnTo>
                    <a:cubicBezTo>
                      <a:pt x="0" y="19743"/>
                      <a:pt x="2625" y="13095"/>
                      <a:pt x="8077" y="7857"/>
                    </a:cubicBezTo>
                    <a:cubicBezTo>
                      <a:pt x="13327" y="2619"/>
                      <a:pt x="20192" y="0"/>
                      <a:pt x="28269" y="0"/>
                    </a:cubicBezTo>
                    <a:cubicBezTo>
                      <a:pt x="36346" y="0"/>
                      <a:pt x="43413" y="2619"/>
                      <a:pt x="48663" y="7857"/>
                    </a:cubicBezTo>
                    <a:cubicBezTo>
                      <a:pt x="53913" y="13095"/>
                      <a:pt x="56739" y="19743"/>
                      <a:pt x="56739" y="27802"/>
                    </a:cubicBezTo>
                    <a:lnTo>
                      <a:pt x="56739" y="170638"/>
                    </a:lnTo>
                    <a:lnTo>
                      <a:pt x="277437" y="170638"/>
                    </a:lnTo>
                    <a:lnTo>
                      <a:pt x="277437" y="27802"/>
                    </a:lnTo>
                    <a:cubicBezTo>
                      <a:pt x="277437" y="19743"/>
                      <a:pt x="280062" y="13095"/>
                      <a:pt x="285313" y="7857"/>
                    </a:cubicBezTo>
                    <a:cubicBezTo>
                      <a:pt x="290562" y="2619"/>
                      <a:pt x="297226" y="0"/>
                      <a:pt x="305302" y="0"/>
                    </a:cubicBezTo>
                    <a:cubicBezTo>
                      <a:pt x="313379" y="0"/>
                      <a:pt x="320446" y="2619"/>
                      <a:pt x="325696" y="7857"/>
                    </a:cubicBezTo>
                    <a:cubicBezTo>
                      <a:pt x="330946" y="13095"/>
                      <a:pt x="333773" y="19743"/>
                      <a:pt x="333773" y="27802"/>
                    </a:cubicBezTo>
                    <a:lnTo>
                      <a:pt x="333773" y="371294"/>
                    </a:lnTo>
                    <a:cubicBezTo>
                      <a:pt x="333773" y="379353"/>
                      <a:pt x="331148" y="386001"/>
                      <a:pt x="325898" y="391239"/>
                    </a:cubicBezTo>
                    <a:cubicBezTo>
                      <a:pt x="320648" y="396477"/>
                      <a:pt x="313985" y="399096"/>
                      <a:pt x="305908" y="399096"/>
                    </a:cubicBezTo>
                    <a:cubicBezTo>
                      <a:pt x="297831" y="399096"/>
                      <a:pt x="290764" y="396477"/>
                      <a:pt x="285514" y="391239"/>
                    </a:cubicBezTo>
                    <a:cubicBezTo>
                      <a:pt x="280265" y="386001"/>
                      <a:pt x="277437" y="379353"/>
                      <a:pt x="277437" y="371294"/>
                    </a:cubicBezTo>
                    <a:lnTo>
                      <a:pt x="277437" y="223220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374CD619-82EA-1418-E004-43FC7A14D595}"/>
                  </a:ext>
                </a:extLst>
              </p:cNvPr>
              <p:cNvSpPr/>
              <p:nvPr/>
            </p:nvSpPr>
            <p:spPr>
              <a:xfrm>
                <a:off x="3728543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5 w 257447"/>
                  <a:gd name="connsiteY4" fmla="*/ 7454 h 396476"/>
                  <a:gd name="connsiteX5" fmla="*/ 257246 w 257447"/>
                  <a:gd name="connsiteY5" fmla="*/ 26593 h 396476"/>
                  <a:gd name="connsiteX6" fmla="*/ 249775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7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7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9" y="2418"/>
                      <a:pt x="249775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5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5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7" y="351349"/>
                    </a:cubicBezTo>
                    <a:cubicBezTo>
                      <a:pt x="254823" y="356386"/>
                      <a:pt x="257448" y="362631"/>
                      <a:pt x="257448" y="370488"/>
                    </a:cubicBezTo>
                    <a:cubicBezTo>
                      <a:pt x="257448" y="378345"/>
                      <a:pt x="254823" y="384389"/>
                      <a:pt x="249977" y="389224"/>
                    </a:cubicBezTo>
                    <a:cubicBezTo>
                      <a:pt x="244929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7" name="Graphic 74">
              <a:extLst>
                <a:ext uri="{FF2B5EF4-FFF2-40B4-BE49-F238E27FC236}">
                  <a16:creationId xmlns:a16="http://schemas.microsoft.com/office/drawing/2014/main" id="{3334EFFD-15FE-C160-96D5-9C90A275AF53}"/>
                </a:ext>
              </a:extLst>
            </p:cNvPr>
            <p:cNvGrpSpPr/>
            <p:nvPr/>
          </p:nvGrpSpPr>
          <p:grpSpPr>
            <a:xfrm>
              <a:off x="423724" y="930799"/>
              <a:ext cx="4928454" cy="1710611"/>
              <a:chOff x="423724" y="930799"/>
              <a:chExt cx="4928454" cy="1710611"/>
            </a:xfrm>
          </p:grpSpPr>
          <p:grpSp>
            <p:nvGrpSpPr>
              <p:cNvPr id="88" name="Graphic 74">
                <a:extLst>
                  <a:ext uri="{FF2B5EF4-FFF2-40B4-BE49-F238E27FC236}">
                    <a16:creationId xmlns:a16="http://schemas.microsoft.com/office/drawing/2014/main" id="{6DD89B4B-7F0D-DE99-536F-AAFE1F664A54}"/>
                  </a:ext>
                </a:extLst>
              </p:cNvPr>
              <p:cNvGrpSpPr/>
              <p:nvPr/>
            </p:nvGrpSpPr>
            <p:grpSpPr>
              <a:xfrm>
                <a:off x="423724" y="930799"/>
                <a:ext cx="1707028" cy="1710611"/>
                <a:chOff x="423724" y="930799"/>
                <a:chExt cx="1707028" cy="1710611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217A7F01-2064-DAEB-4DD3-C1058D17F21D}"/>
                    </a:ext>
                  </a:extLst>
                </p:cNvPr>
                <p:cNvSpPr/>
                <p:nvPr/>
              </p:nvSpPr>
              <p:spPr>
                <a:xfrm>
                  <a:off x="450781" y="958197"/>
                  <a:ext cx="1652510" cy="1656217"/>
                </a:xfrm>
                <a:custGeom>
                  <a:avLst/>
                  <a:gdLst>
                    <a:gd name="connsiteX0" fmla="*/ 826255 w 1652510"/>
                    <a:gd name="connsiteY0" fmla="*/ 1656016 h 1656217"/>
                    <a:gd name="connsiteX1" fmla="*/ 505607 w 1652510"/>
                    <a:gd name="connsiteY1" fmla="*/ 1590541 h 1656217"/>
                    <a:gd name="connsiteX2" fmla="*/ 241900 w 1652510"/>
                    <a:gd name="connsiteY2" fmla="*/ 1414262 h 1656217"/>
                    <a:gd name="connsiteX3" fmla="*/ 65624 w 1652510"/>
                    <a:gd name="connsiteY3" fmla="*/ 1149742 h 1656217"/>
                    <a:gd name="connsiteX4" fmla="*/ 0 w 1652510"/>
                    <a:gd name="connsiteY4" fmla="*/ 829217 h 1656217"/>
                    <a:gd name="connsiteX5" fmla="*/ 65624 w 1652510"/>
                    <a:gd name="connsiteY5" fmla="*/ 506273 h 1656217"/>
                    <a:gd name="connsiteX6" fmla="*/ 241900 w 1652510"/>
                    <a:gd name="connsiteY6" fmla="*/ 241754 h 1656217"/>
                    <a:gd name="connsiteX7" fmla="*/ 505607 w 1652510"/>
                    <a:gd name="connsiteY7" fmla="*/ 65475 h 1656217"/>
                    <a:gd name="connsiteX8" fmla="*/ 826255 w 1652510"/>
                    <a:gd name="connsiteY8" fmla="*/ 0 h 1656217"/>
                    <a:gd name="connsiteX9" fmla="*/ 1240392 w 1652510"/>
                    <a:gd name="connsiteY9" fmla="*/ 111408 h 1656217"/>
                    <a:gd name="connsiteX10" fmla="*/ 1541858 w 1652510"/>
                    <a:gd name="connsiteY10" fmla="*/ 414608 h 1656217"/>
                    <a:gd name="connsiteX11" fmla="*/ 1652510 w 1652510"/>
                    <a:gd name="connsiteY11" fmla="*/ 831836 h 1656217"/>
                    <a:gd name="connsiteX12" fmla="*/ 1586886 w 1652510"/>
                    <a:gd name="connsiteY12" fmla="*/ 1151757 h 1656217"/>
                    <a:gd name="connsiteX13" fmla="*/ 1410611 w 1652510"/>
                    <a:gd name="connsiteY13" fmla="*/ 1414866 h 1656217"/>
                    <a:gd name="connsiteX14" fmla="*/ 1146702 w 1652510"/>
                    <a:gd name="connsiteY14" fmla="*/ 1590742 h 1656217"/>
                    <a:gd name="connsiteX15" fmla="*/ 826053 w 1652510"/>
                    <a:gd name="connsiteY15" fmla="*/ 1656217 h 165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52510" h="1656217">
                      <a:moveTo>
                        <a:pt x="826255" y="1656016"/>
                      </a:moveTo>
                      <a:cubicBezTo>
                        <a:pt x="714997" y="1656016"/>
                        <a:pt x="607172" y="1634057"/>
                        <a:pt x="505607" y="1590541"/>
                      </a:cubicBezTo>
                      <a:cubicBezTo>
                        <a:pt x="403839" y="1547025"/>
                        <a:pt x="315197" y="1487795"/>
                        <a:pt x="241900" y="1414262"/>
                      </a:cubicBezTo>
                      <a:cubicBezTo>
                        <a:pt x="168603" y="1340728"/>
                        <a:pt x="109239" y="1251682"/>
                        <a:pt x="65624" y="1149742"/>
                      </a:cubicBezTo>
                      <a:cubicBezTo>
                        <a:pt x="22211" y="1048004"/>
                        <a:pt x="0" y="940222"/>
                        <a:pt x="0" y="829217"/>
                      </a:cubicBezTo>
                      <a:cubicBezTo>
                        <a:pt x="0" y="718211"/>
                        <a:pt x="22009" y="607810"/>
                        <a:pt x="65624" y="506273"/>
                      </a:cubicBezTo>
                      <a:cubicBezTo>
                        <a:pt x="109239" y="404334"/>
                        <a:pt x="168603" y="315288"/>
                        <a:pt x="241900" y="241754"/>
                      </a:cubicBezTo>
                      <a:cubicBezTo>
                        <a:pt x="315197" y="168221"/>
                        <a:pt x="404041" y="108789"/>
                        <a:pt x="505607" y="65475"/>
                      </a:cubicBezTo>
                      <a:cubicBezTo>
                        <a:pt x="607172" y="22161"/>
                        <a:pt x="714997" y="0"/>
                        <a:pt x="826255" y="0"/>
                      </a:cubicBezTo>
                      <a:cubicBezTo>
                        <a:pt x="974464" y="0"/>
                        <a:pt x="1113991" y="37472"/>
                        <a:pt x="1240392" y="111408"/>
                      </a:cubicBezTo>
                      <a:cubicBezTo>
                        <a:pt x="1366996" y="185546"/>
                        <a:pt x="1468360" y="287486"/>
                        <a:pt x="1541858" y="414608"/>
                      </a:cubicBezTo>
                      <a:cubicBezTo>
                        <a:pt x="1615155" y="541731"/>
                        <a:pt x="1652510" y="682150"/>
                        <a:pt x="1652510" y="831836"/>
                      </a:cubicBezTo>
                      <a:cubicBezTo>
                        <a:pt x="1652510" y="942841"/>
                        <a:pt x="1630501" y="1050422"/>
                        <a:pt x="1586886" y="1151757"/>
                      </a:cubicBezTo>
                      <a:cubicBezTo>
                        <a:pt x="1543272" y="1253294"/>
                        <a:pt x="1483907" y="1341735"/>
                        <a:pt x="1410611" y="1414866"/>
                      </a:cubicBezTo>
                      <a:cubicBezTo>
                        <a:pt x="1337314" y="1487997"/>
                        <a:pt x="1248469" y="1547226"/>
                        <a:pt x="1146702" y="1590742"/>
                      </a:cubicBezTo>
                      <a:cubicBezTo>
                        <a:pt x="1045136" y="1634057"/>
                        <a:pt x="937311" y="1656217"/>
                        <a:pt x="826053" y="1656217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EC665C1D-5D26-4F1D-11B6-C95FA35B11C4}"/>
                    </a:ext>
                  </a:extLst>
                </p:cNvPr>
                <p:cNvSpPr/>
                <p:nvPr/>
              </p:nvSpPr>
              <p:spPr>
                <a:xfrm>
                  <a:off x="423724" y="930799"/>
                  <a:ext cx="1707028" cy="1710611"/>
                </a:xfrm>
                <a:custGeom>
                  <a:avLst/>
                  <a:gdLst>
                    <a:gd name="connsiteX0" fmla="*/ 853312 w 1707028"/>
                    <a:gd name="connsiteY0" fmla="*/ 54395 h 1710611"/>
                    <a:gd name="connsiteX1" fmla="*/ 1253719 w 1707028"/>
                    <a:gd name="connsiteY1" fmla="*/ 162177 h 1710611"/>
                    <a:gd name="connsiteX2" fmla="*/ 1545291 w 1707028"/>
                    <a:gd name="connsiteY2" fmla="*/ 455505 h 1710611"/>
                    <a:gd name="connsiteX3" fmla="*/ 1652308 w 1707028"/>
                    <a:gd name="connsiteY3" fmla="*/ 859235 h 1710611"/>
                    <a:gd name="connsiteX4" fmla="*/ 1588906 w 1707028"/>
                    <a:gd name="connsiteY4" fmla="*/ 1168478 h 1710611"/>
                    <a:gd name="connsiteX5" fmla="*/ 1418485 w 1707028"/>
                    <a:gd name="connsiteY5" fmla="*/ 1423126 h 1710611"/>
                    <a:gd name="connsiteX6" fmla="*/ 1163259 w 1707028"/>
                    <a:gd name="connsiteY6" fmla="*/ 1593160 h 1710611"/>
                    <a:gd name="connsiteX7" fmla="*/ 853312 w 1707028"/>
                    <a:gd name="connsiteY7" fmla="*/ 1656419 h 1710611"/>
                    <a:gd name="connsiteX8" fmla="*/ 543366 w 1707028"/>
                    <a:gd name="connsiteY8" fmla="*/ 1593160 h 1710611"/>
                    <a:gd name="connsiteX9" fmla="*/ 288139 w 1707028"/>
                    <a:gd name="connsiteY9" fmla="*/ 1422522 h 1710611"/>
                    <a:gd name="connsiteX10" fmla="*/ 117719 w 1707028"/>
                    <a:gd name="connsiteY10" fmla="*/ 1166464 h 1710611"/>
                    <a:gd name="connsiteX11" fmla="*/ 54316 w 1707028"/>
                    <a:gd name="connsiteY11" fmla="*/ 856615 h 1710611"/>
                    <a:gd name="connsiteX12" fmla="*/ 117719 w 1707028"/>
                    <a:gd name="connsiteY12" fmla="*/ 544148 h 1710611"/>
                    <a:gd name="connsiteX13" fmla="*/ 288139 w 1707028"/>
                    <a:gd name="connsiteY13" fmla="*/ 288090 h 1710611"/>
                    <a:gd name="connsiteX14" fmla="*/ 543366 w 1707028"/>
                    <a:gd name="connsiteY14" fmla="*/ 117452 h 1710611"/>
                    <a:gd name="connsiteX15" fmla="*/ 853312 w 1707028"/>
                    <a:gd name="connsiteY15" fmla="*/ 54193 h 1710611"/>
                    <a:gd name="connsiteX16" fmla="*/ 853312 w 1707028"/>
                    <a:gd name="connsiteY16" fmla="*/ 0 h 1710611"/>
                    <a:gd name="connsiteX17" fmla="*/ 521962 w 1707028"/>
                    <a:gd name="connsiteY17" fmla="*/ 67691 h 1710611"/>
                    <a:gd name="connsiteX18" fmla="*/ 249573 w 1707028"/>
                    <a:gd name="connsiteY18" fmla="*/ 249813 h 1710611"/>
                    <a:gd name="connsiteX19" fmla="*/ 67643 w 1707028"/>
                    <a:gd name="connsiteY19" fmla="*/ 522793 h 1710611"/>
                    <a:gd name="connsiteX20" fmla="*/ 0 w 1707028"/>
                    <a:gd name="connsiteY20" fmla="*/ 856615 h 1710611"/>
                    <a:gd name="connsiteX21" fmla="*/ 67845 w 1707028"/>
                    <a:gd name="connsiteY21" fmla="*/ 1187819 h 1710611"/>
                    <a:gd name="connsiteX22" fmla="*/ 249775 w 1707028"/>
                    <a:gd name="connsiteY22" fmla="*/ 1460799 h 1710611"/>
                    <a:gd name="connsiteX23" fmla="*/ 522164 w 1707028"/>
                    <a:gd name="connsiteY23" fmla="*/ 1642921 h 1710611"/>
                    <a:gd name="connsiteX24" fmla="*/ 853514 w 1707028"/>
                    <a:gd name="connsiteY24" fmla="*/ 1710612 h 1710611"/>
                    <a:gd name="connsiteX25" fmla="*/ 1184864 w 1707028"/>
                    <a:gd name="connsiteY25" fmla="*/ 1642921 h 1710611"/>
                    <a:gd name="connsiteX26" fmla="*/ 1457254 w 1707028"/>
                    <a:gd name="connsiteY26" fmla="*/ 1461404 h 1710611"/>
                    <a:gd name="connsiteX27" fmla="*/ 1639184 w 1707028"/>
                    <a:gd name="connsiteY27" fmla="*/ 1189632 h 1710611"/>
                    <a:gd name="connsiteX28" fmla="*/ 1707029 w 1707028"/>
                    <a:gd name="connsiteY28" fmla="*/ 859033 h 1710611"/>
                    <a:gd name="connsiteX29" fmla="*/ 1592742 w 1707028"/>
                    <a:gd name="connsiteY29" fmla="*/ 428308 h 1710611"/>
                    <a:gd name="connsiteX30" fmla="*/ 1281584 w 1707028"/>
                    <a:gd name="connsiteY30" fmla="*/ 115236 h 1710611"/>
                    <a:gd name="connsiteX31" fmla="*/ 853716 w 1707028"/>
                    <a:gd name="connsiteY31" fmla="*/ 0 h 1710611"/>
                    <a:gd name="connsiteX32" fmla="*/ 853716 w 1707028"/>
                    <a:gd name="connsiteY32" fmla="*/ 0 h 1710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07028" h="1710611">
                      <a:moveTo>
                        <a:pt x="853312" y="54395"/>
                      </a:moveTo>
                      <a:cubicBezTo>
                        <a:pt x="996675" y="54395"/>
                        <a:pt x="1131356" y="90658"/>
                        <a:pt x="1253719" y="162177"/>
                      </a:cubicBezTo>
                      <a:cubicBezTo>
                        <a:pt x="1376284" y="233897"/>
                        <a:pt x="1474417" y="332412"/>
                        <a:pt x="1545291" y="455505"/>
                      </a:cubicBezTo>
                      <a:cubicBezTo>
                        <a:pt x="1616165" y="578397"/>
                        <a:pt x="1652308" y="714182"/>
                        <a:pt x="1652308" y="859235"/>
                      </a:cubicBezTo>
                      <a:cubicBezTo>
                        <a:pt x="1652308" y="966412"/>
                        <a:pt x="1630905" y="1070568"/>
                        <a:pt x="1588906" y="1168478"/>
                      </a:cubicBezTo>
                      <a:cubicBezTo>
                        <a:pt x="1546704" y="1266792"/>
                        <a:pt x="1489359" y="1352413"/>
                        <a:pt x="1418485" y="1423126"/>
                      </a:cubicBezTo>
                      <a:cubicBezTo>
                        <a:pt x="1347612" y="1493839"/>
                        <a:pt x="1261796" y="1551054"/>
                        <a:pt x="1163259" y="1593160"/>
                      </a:cubicBezTo>
                      <a:cubicBezTo>
                        <a:pt x="1065126" y="1635064"/>
                        <a:pt x="960936" y="1656419"/>
                        <a:pt x="853312" y="1656419"/>
                      </a:cubicBezTo>
                      <a:cubicBezTo>
                        <a:pt x="745689" y="1656419"/>
                        <a:pt x="641499" y="1635064"/>
                        <a:pt x="543366" y="1593160"/>
                      </a:cubicBezTo>
                      <a:cubicBezTo>
                        <a:pt x="444829" y="1551054"/>
                        <a:pt x="359013" y="1493638"/>
                        <a:pt x="288139" y="1422522"/>
                      </a:cubicBezTo>
                      <a:cubicBezTo>
                        <a:pt x="217266" y="1351406"/>
                        <a:pt x="159920" y="1265180"/>
                        <a:pt x="117719" y="1166464"/>
                      </a:cubicBezTo>
                      <a:cubicBezTo>
                        <a:pt x="75720" y="1068150"/>
                        <a:pt x="54316" y="963995"/>
                        <a:pt x="54316" y="856615"/>
                      </a:cubicBezTo>
                      <a:cubicBezTo>
                        <a:pt x="54316" y="749236"/>
                        <a:pt x="75720" y="642462"/>
                        <a:pt x="117719" y="544148"/>
                      </a:cubicBezTo>
                      <a:cubicBezTo>
                        <a:pt x="159920" y="445432"/>
                        <a:pt x="217266" y="359206"/>
                        <a:pt x="288139" y="288090"/>
                      </a:cubicBezTo>
                      <a:cubicBezTo>
                        <a:pt x="359013" y="216974"/>
                        <a:pt x="444829" y="159558"/>
                        <a:pt x="543366" y="117452"/>
                      </a:cubicBezTo>
                      <a:cubicBezTo>
                        <a:pt x="641499" y="75548"/>
                        <a:pt x="745891" y="54193"/>
                        <a:pt x="853312" y="54193"/>
                      </a:cubicBezTo>
                      <a:moveTo>
                        <a:pt x="853312" y="0"/>
                      </a:moveTo>
                      <a:cubicBezTo>
                        <a:pt x="737814" y="0"/>
                        <a:pt x="627364" y="22564"/>
                        <a:pt x="521962" y="67691"/>
                      </a:cubicBezTo>
                      <a:cubicBezTo>
                        <a:pt x="416560" y="112819"/>
                        <a:pt x="325696" y="173459"/>
                        <a:pt x="249573" y="249813"/>
                      </a:cubicBezTo>
                      <a:cubicBezTo>
                        <a:pt x="173449" y="326167"/>
                        <a:pt x="112873" y="417227"/>
                        <a:pt x="67643" y="522793"/>
                      </a:cubicBezTo>
                      <a:cubicBezTo>
                        <a:pt x="22413" y="628561"/>
                        <a:pt x="0" y="739768"/>
                        <a:pt x="0" y="856615"/>
                      </a:cubicBezTo>
                      <a:cubicBezTo>
                        <a:pt x="0" y="973463"/>
                        <a:pt x="22615" y="1082253"/>
                        <a:pt x="67845" y="1187819"/>
                      </a:cubicBezTo>
                      <a:cubicBezTo>
                        <a:pt x="113075" y="1293385"/>
                        <a:pt x="173651" y="1384445"/>
                        <a:pt x="249775" y="1460799"/>
                      </a:cubicBezTo>
                      <a:cubicBezTo>
                        <a:pt x="325898" y="1537153"/>
                        <a:pt x="416762" y="1597793"/>
                        <a:pt x="522164" y="1642921"/>
                      </a:cubicBezTo>
                      <a:cubicBezTo>
                        <a:pt x="627566" y="1688048"/>
                        <a:pt x="738016" y="1710612"/>
                        <a:pt x="853514" y="1710612"/>
                      </a:cubicBezTo>
                      <a:cubicBezTo>
                        <a:pt x="969012" y="1710612"/>
                        <a:pt x="1079462" y="1688048"/>
                        <a:pt x="1184864" y="1642921"/>
                      </a:cubicBezTo>
                      <a:cubicBezTo>
                        <a:pt x="1290266" y="1597793"/>
                        <a:pt x="1381130" y="1537355"/>
                        <a:pt x="1457254" y="1461404"/>
                      </a:cubicBezTo>
                      <a:cubicBezTo>
                        <a:pt x="1533378" y="1385453"/>
                        <a:pt x="1593954" y="1294795"/>
                        <a:pt x="1639184" y="1189632"/>
                      </a:cubicBezTo>
                      <a:cubicBezTo>
                        <a:pt x="1684414" y="1084469"/>
                        <a:pt x="1707029" y="974269"/>
                        <a:pt x="1707029" y="859033"/>
                      </a:cubicBezTo>
                      <a:cubicBezTo>
                        <a:pt x="1707029" y="703706"/>
                        <a:pt x="1668866" y="560265"/>
                        <a:pt x="1592742" y="428308"/>
                      </a:cubicBezTo>
                      <a:cubicBezTo>
                        <a:pt x="1516618" y="296350"/>
                        <a:pt x="1412832" y="192195"/>
                        <a:pt x="1281584" y="115236"/>
                      </a:cubicBezTo>
                      <a:cubicBezTo>
                        <a:pt x="1150134" y="38479"/>
                        <a:pt x="1007579" y="0"/>
                        <a:pt x="853716" y="0"/>
                      </a:cubicBezTo>
                      <a:lnTo>
                        <a:pt x="8537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2" name="Graphic 74">
                <a:extLst>
                  <a:ext uri="{FF2B5EF4-FFF2-40B4-BE49-F238E27FC236}">
                    <a16:creationId xmlns:a16="http://schemas.microsoft.com/office/drawing/2014/main" id="{55AF4EE8-976E-D0A1-1391-1B5D3BB16C6D}"/>
                  </a:ext>
                </a:extLst>
              </p:cNvPr>
              <p:cNvGrpSpPr/>
              <p:nvPr/>
            </p:nvGrpSpPr>
            <p:grpSpPr>
              <a:xfrm>
                <a:off x="2446353" y="963032"/>
                <a:ext cx="1419091" cy="1644935"/>
                <a:chOff x="2446353" y="963032"/>
                <a:chExt cx="1419091" cy="1644935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069D197B-1DFC-D464-59E3-2E423A02B6BF}"/>
                    </a:ext>
                  </a:extLst>
                </p:cNvPr>
                <p:cNvSpPr/>
                <p:nvPr/>
              </p:nvSpPr>
              <p:spPr>
                <a:xfrm>
                  <a:off x="2473208" y="990230"/>
                  <a:ext cx="1364976" cy="1590742"/>
                </a:xfrm>
                <a:custGeom>
                  <a:avLst/>
                  <a:gdLst>
                    <a:gd name="connsiteX0" fmla="*/ 1216970 w 1364976"/>
                    <a:gd name="connsiteY0" fmla="*/ 1590742 h 1590742"/>
                    <a:gd name="connsiteX1" fmla="*/ 1093597 w 1364976"/>
                    <a:gd name="connsiteY1" fmla="*/ 1555285 h 1590742"/>
                    <a:gd name="connsiteX2" fmla="*/ 979916 w 1364976"/>
                    <a:gd name="connsiteY2" fmla="*/ 1430177 h 1590742"/>
                    <a:gd name="connsiteX3" fmla="*/ 263303 w 1364976"/>
                    <a:gd name="connsiteY3" fmla="*/ 445432 h 1590742"/>
                    <a:gd name="connsiteX4" fmla="*/ 263303 w 1364976"/>
                    <a:gd name="connsiteY4" fmla="*/ 1458382 h 1590742"/>
                    <a:gd name="connsiteX5" fmla="*/ 226554 w 1364976"/>
                    <a:gd name="connsiteY5" fmla="*/ 1551860 h 1590742"/>
                    <a:gd name="connsiteX6" fmla="*/ 132863 w 1364976"/>
                    <a:gd name="connsiteY6" fmla="*/ 1588526 h 1590742"/>
                    <a:gd name="connsiteX7" fmla="*/ 36548 w 1364976"/>
                    <a:gd name="connsiteY7" fmla="*/ 1552465 h 1590742"/>
                    <a:gd name="connsiteX8" fmla="*/ 0 w 1364976"/>
                    <a:gd name="connsiteY8" fmla="*/ 1458583 h 1590742"/>
                    <a:gd name="connsiteX9" fmla="*/ 0 w 1364976"/>
                    <a:gd name="connsiteY9" fmla="*/ 173459 h 1590742"/>
                    <a:gd name="connsiteX10" fmla="*/ 42403 w 1364976"/>
                    <a:gd name="connsiteY10" fmla="*/ 44523 h 1590742"/>
                    <a:gd name="connsiteX11" fmla="*/ 157699 w 1364976"/>
                    <a:gd name="connsiteY11" fmla="*/ 0 h 1590742"/>
                    <a:gd name="connsiteX12" fmla="*/ 272188 w 1364976"/>
                    <a:gd name="connsiteY12" fmla="*/ 35256 h 1590742"/>
                    <a:gd name="connsiteX13" fmla="*/ 376782 w 1364976"/>
                    <a:gd name="connsiteY13" fmla="*/ 157140 h 1590742"/>
                    <a:gd name="connsiteX14" fmla="*/ 377590 w 1364976"/>
                    <a:gd name="connsiteY14" fmla="*/ 158148 h 1590742"/>
                    <a:gd name="connsiteX15" fmla="*/ 1101674 w 1364976"/>
                    <a:gd name="connsiteY15" fmla="*/ 1167270 h 1590742"/>
                    <a:gd name="connsiteX16" fmla="*/ 1101674 w 1364976"/>
                    <a:gd name="connsiteY16" fmla="*/ 132562 h 1590742"/>
                    <a:gd name="connsiteX17" fmla="*/ 1138221 w 1364976"/>
                    <a:gd name="connsiteY17" fmla="*/ 38681 h 1590742"/>
                    <a:gd name="connsiteX18" fmla="*/ 1232114 w 1364976"/>
                    <a:gd name="connsiteY18" fmla="*/ 2619 h 1590742"/>
                    <a:gd name="connsiteX19" fmla="*/ 1328429 w 1364976"/>
                    <a:gd name="connsiteY19" fmla="*/ 38681 h 1590742"/>
                    <a:gd name="connsiteX20" fmla="*/ 1364977 w 1364976"/>
                    <a:gd name="connsiteY20" fmla="*/ 132562 h 1590742"/>
                    <a:gd name="connsiteX21" fmla="*/ 1364977 w 1364976"/>
                    <a:gd name="connsiteY21" fmla="*/ 1419701 h 1590742"/>
                    <a:gd name="connsiteX22" fmla="*/ 1324593 w 1364976"/>
                    <a:gd name="connsiteY22" fmla="*/ 1546018 h 1590742"/>
                    <a:gd name="connsiteX23" fmla="*/ 1217172 w 1364976"/>
                    <a:gd name="connsiteY23" fmla="*/ 1590541 h 159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364976" h="1590742">
                      <a:moveTo>
                        <a:pt x="1216970" y="1590742"/>
                      </a:moveTo>
                      <a:cubicBezTo>
                        <a:pt x="1166894" y="1590742"/>
                        <a:pt x="1125500" y="1578856"/>
                        <a:pt x="1093597" y="1555285"/>
                      </a:cubicBezTo>
                      <a:cubicBezTo>
                        <a:pt x="1059271" y="1529901"/>
                        <a:pt x="1020906" y="1487795"/>
                        <a:pt x="979916" y="1430177"/>
                      </a:cubicBezTo>
                      <a:lnTo>
                        <a:pt x="263303" y="445432"/>
                      </a:lnTo>
                      <a:lnTo>
                        <a:pt x="263303" y="1458382"/>
                      </a:lnTo>
                      <a:cubicBezTo>
                        <a:pt x="263303" y="1496660"/>
                        <a:pt x="251390" y="1527282"/>
                        <a:pt x="226554" y="1551860"/>
                      </a:cubicBezTo>
                      <a:cubicBezTo>
                        <a:pt x="201920" y="1576438"/>
                        <a:pt x="171228" y="1588526"/>
                        <a:pt x="132863" y="1588526"/>
                      </a:cubicBezTo>
                      <a:cubicBezTo>
                        <a:pt x="94498" y="1588526"/>
                        <a:pt x="61182" y="1576640"/>
                        <a:pt x="36548" y="1552465"/>
                      </a:cubicBezTo>
                      <a:cubicBezTo>
                        <a:pt x="11913" y="1528289"/>
                        <a:pt x="0" y="1497465"/>
                        <a:pt x="0" y="1458583"/>
                      </a:cubicBezTo>
                      <a:lnTo>
                        <a:pt x="0" y="173459"/>
                      </a:lnTo>
                      <a:cubicBezTo>
                        <a:pt x="0" y="117251"/>
                        <a:pt x="13933" y="75145"/>
                        <a:pt x="42403" y="44523"/>
                      </a:cubicBezTo>
                      <a:cubicBezTo>
                        <a:pt x="70268" y="14505"/>
                        <a:pt x="108027" y="0"/>
                        <a:pt x="157699" y="0"/>
                      </a:cubicBezTo>
                      <a:cubicBezTo>
                        <a:pt x="203333" y="0"/>
                        <a:pt x="240688" y="11483"/>
                        <a:pt x="272188" y="35256"/>
                      </a:cubicBezTo>
                      <a:cubicBezTo>
                        <a:pt x="305505" y="60439"/>
                        <a:pt x="340638" y="101537"/>
                        <a:pt x="376782" y="157140"/>
                      </a:cubicBezTo>
                      <a:lnTo>
                        <a:pt x="377590" y="158148"/>
                      </a:lnTo>
                      <a:lnTo>
                        <a:pt x="1101674" y="1167270"/>
                      </a:lnTo>
                      <a:lnTo>
                        <a:pt x="1101674" y="132562"/>
                      </a:lnTo>
                      <a:cubicBezTo>
                        <a:pt x="1101674" y="93478"/>
                        <a:pt x="1113587" y="62856"/>
                        <a:pt x="1138221" y="38681"/>
                      </a:cubicBezTo>
                      <a:cubicBezTo>
                        <a:pt x="1163057" y="14304"/>
                        <a:pt x="1193749" y="2619"/>
                        <a:pt x="1232114" y="2619"/>
                      </a:cubicBezTo>
                      <a:cubicBezTo>
                        <a:pt x="1270478" y="2619"/>
                        <a:pt x="1303593" y="14505"/>
                        <a:pt x="1328429" y="38681"/>
                      </a:cubicBezTo>
                      <a:cubicBezTo>
                        <a:pt x="1353063" y="62856"/>
                        <a:pt x="1364977" y="93680"/>
                        <a:pt x="1364977" y="132562"/>
                      </a:cubicBezTo>
                      <a:lnTo>
                        <a:pt x="1364977" y="1419701"/>
                      </a:lnTo>
                      <a:cubicBezTo>
                        <a:pt x="1364977" y="1472887"/>
                        <a:pt x="1351448" y="1515395"/>
                        <a:pt x="1324593" y="1546018"/>
                      </a:cubicBezTo>
                      <a:cubicBezTo>
                        <a:pt x="1298343" y="1576036"/>
                        <a:pt x="1263209" y="1590541"/>
                        <a:pt x="1217172" y="1590541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A311FB39-19DC-BCDE-B20B-7687F523AD03}"/>
                    </a:ext>
                  </a:extLst>
                </p:cNvPr>
                <p:cNvSpPr/>
                <p:nvPr/>
              </p:nvSpPr>
              <p:spPr>
                <a:xfrm>
                  <a:off x="2446353" y="963032"/>
                  <a:ext cx="1419091" cy="1644935"/>
                </a:xfrm>
                <a:custGeom>
                  <a:avLst/>
                  <a:gdLst>
                    <a:gd name="connsiteX0" fmla="*/ 184555 w 1419091"/>
                    <a:gd name="connsiteY0" fmla="*/ 54395 h 1644935"/>
                    <a:gd name="connsiteX1" fmla="*/ 282687 w 1419091"/>
                    <a:gd name="connsiteY1" fmla="*/ 84211 h 1644935"/>
                    <a:gd name="connsiteX2" fmla="*/ 381022 w 1419091"/>
                    <a:gd name="connsiteY2" fmla="*/ 199246 h 1644935"/>
                    <a:gd name="connsiteX3" fmla="*/ 381628 w 1419091"/>
                    <a:gd name="connsiteY3" fmla="*/ 200253 h 1644935"/>
                    <a:gd name="connsiteX4" fmla="*/ 382436 w 1419091"/>
                    <a:gd name="connsiteY4" fmla="*/ 201260 h 1644935"/>
                    <a:gd name="connsiteX5" fmla="*/ 1057251 w 1419091"/>
                    <a:gd name="connsiteY5" fmla="*/ 1141885 h 1644935"/>
                    <a:gd name="connsiteX6" fmla="*/ 1155586 w 1419091"/>
                    <a:gd name="connsiteY6" fmla="*/ 1279081 h 1644935"/>
                    <a:gd name="connsiteX7" fmla="*/ 1155586 w 1419091"/>
                    <a:gd name="connsiteY7" fmla="*/ 159759 h 1644935"/>
                    <a:gd name="connsiteX8" fmla="*/ 1184057 w 1419091"/>
                    <a:gd name="connsiteY8" fmla="*/ 85017 h 1644935"/>
                    <a:gd name="connsiteX9" fmla="*/ 1258767 w 1419091"/>
                    <a:gd name="connsiteY9" fmla="*/ 56611 h 1644935"/>
                    <a:gd name="connsiteX10" fmla="*/ 1336102 w 1419091"/>
                    <a:gd name="connsiteY10" fmla="*/ 85017 h 1644935"/>
                    <a:gd name="connsiteX11" fmla="*/ 1364573 w 1419091"/>
                    <a:gd name="connsiteY11" fmla="*/ 159759 h 1644935"/>
                    <a:gd name="connsiteX12" fmla="*/ 1364573 w 1419091"/>
                    <a:gd name="connsiteY12" fmla="*/ 1446898 h 1644935"/>
                    <a:gd name="connsiteX13" fmla="*/ 1330852 w 1419091"/>
                    <a:gd name="connsiteY13" fmla="*/ 1555486 h 1644935"/>
                    <a:gd name="connsiteX14" fmla="*/ 1244027 w 1419091"/>
                    <a:gd name="connsiteY14" fmla="*/ 1590742 h 1644935"/>
                    <a:gd name="connsiteX15" fmla="*/ 1136808 w 1419091"/>
                    <a:gd name="connsiteY15" fmla="*/ 1560523 h 1644935"/>
                    <a:gd name="connsiteX16" fmla="*/ 1028983 w 1419091"/>
                    <a:gd name="connsiteY16" fmla="*/ 1441459 h 1644935"/>
                    <a:gd name="connsiteX17" fmla="*/ 1028983 w 1419091"/>
                    <a:gd name="connsiteY17" fmla="*/ 1441459 h 1644935"/>
                    <a:gd name="connsiteX18" fmla="*/ 1028983 w 1419091"/>
                    <a:gd name="connsiteY18" fmla="*/ 1441056 h 1644935"/>
                    <a:gd name="connsiteX19" fmla="*/ 361436 w 1419091"/>
                    <a:gd name="connsiteY19" fmla="*/ 524002 h 1644935"/>
                    <a:gd name="connsiteX20" fmla="*/ 263303 w 1419091"/>
                    <a:gd name="connsiteY20" fmla="*/ 389023 h 1644935"/>
                    <a:gd name="connsiteX21" fmla="*/ 263303 w 1419091"/>
                    <a:gd name="connsiteY21" fmla="*/ 1485378 h 1644935"/>
                    <a:gd name="connsiteX22" fmla="*/ 234631 w 1419091"/>
                    <a:gd name="connsiteY22" fmla="*/ 1559717 h 1644935"/>
                    <a:gd name="connsiteX23" fmla="*/ 160122 w 1419091"/>
                    <a:gd name="connsiteY23" fmla="*/ 1588325 h 1644935"/>
                    <a:gd name="connsiteX24" fmla="*/ 82787 w 1419091"/>
                    <a:gd name="connsiteY24" fmla="*/ 1559919 h 1644935"/>
                    <a:gd name="connsiteX25" fmla="*/ 54316 w 1419091"/>
                    <a:gd name="connsiteY25" fmla="*/ 1485176 h 1644935"/>
                    <a:gd name="connsiteX26" fmla="*/ 54316 w 1419091"/>
                    <a:gd name="connsiteY26" fmla="*/ 200656 h 1644935"/>
                    <a:gd name="connsiteX27" fmla="*/ 89450 w 1419091"/>
                    <a:gd name="connsiteY27" fmla="*/ 90255 h 1644935"/>
                    <a:gd name="connsiteX28" fmla="*/ 184958 w 1419091"/>
                    <a:gd name="connsiteY28" fmla="*/ 54395 h 1644935"/>
                    <a:gd name="connsiteX29" fmla="*/ 184958 w 1419091"/>
                    <a:gd name="connsiteY29" fmla="*/ 201 h 1644935"/>
                    <a:gd name="connsiteX30" fmla="*/ 49672 w 1419091"/>
                    <a:gd name="connsiteY30" fmla="*/ 53387 h 1644935"/>
                    <a:gd name="connsiteX31" fmla="*/ 0 w 1419091"/>
                    <a:gd name="connsiteY31" fmla="*/ 200656 h 1644935"/>
                    <a:gd name="connsiteX32" fmla="*/ 0 w 1419091"/>
                    <a:gd name="connsiteY32" fmla="*/ 1485378 h 1644935"/>
                    <a:gd name="connsiteX33" fmla="*/ 44624 w 1419091"/>
                    <a:gd name="connsiteY33" fmla="*/ 1598599 h 1644935"/>
                    <a:gd name="connsiteX34" fmla="*/ 159920 w 1419091"/>
                    <a:gd name="connsiteY34" fmla="*/ 1642518 h 1644935"/>
                    <a:gd name="connsiteX35" fmla="*/ 272793 w 1419091"/>
                    <a:gd name="connsiteY35" fmla="*/ 1597995 h 1644935"/>
                    <a:gd name="connsiteX36" fmla="*/ 317418 w 1419091"/>
                    <a:gd name="connsiteY36" fmla="*/ 1485378 h 1644935"/>
                    <a:gd name="connsiteX37" fmla="*/ 317418 w 1419091"/>
                    <a:gd name="connsiteY37" fmla="*/ 555833 h 1644935"/>
                    <a:gd name="connsiteX38" fmla="*/ 984762 w 1419091"/>
                    <a:gd name="connsiteY38" fmla="*/ 1472887 h 1644935"/>
                    <a:gd name="connsiteX39" fmla="*/ 1104500 w 1419091"/>
                    <a:gd name="connsiteY39" fmla="*/ 1604039 h 1644935"/>
                    <a:gd name="connsiteX40" fmla="*/ 1244027 w 1419091"/>
                    <a:gd name="connsiteY40" fmla="*/ 1644935 h 1644935"/>
                    <a:gd name="connsiteX41" fmla="*/ 1371842 w 1419091"/>
                    <a:gd name="connsiteY41" fmla="*/ 1591145 h 1644935"/>
                    <a:gd name="connsiteX42" fmla="*/ 1419091 w 1419091"/>
                    <a:gd name="connsiteY42" fmla="*/ 1446898 h 1644935"/>
                    <a:gd name="connsiteX43" fmla="*/ 1419091 w 1419091"/>
                    <a:gd name="connsiteY43" fmla="*/ 159759 h 1644935"/>
                    <a:gd name="connsiteX44" fmla="*/ 1374467 w 1419091"/>
                    <a:gd name="connsiteY44" fmla="*/ 46538 h 1644935"/>
                    <a:gd name="connsiteX45" fmla="*/ 1259171 w 1419091"/>
                    <a:gd name="connsiteY45" fmla="*/ 2619 h 1644935"/>
                    <a:gd name="connsiteX46" fmla="*/ 1146298 w 1419091"/>
                    <a:gd name="connsiteY46" fmla="*/ 46538 h 1644935"/>
                    <a:gd name="connsiteX47" fmla="*/ 1101674 w 1419091"/>
                    <a:gd name="connsiteY47" fmla="*/ 159759 h 1644935"/>
                    <a:gd name="connsiteX48" fmla="*/ 1101674 w 1419091"/>
                    <a:gd name="connsiteY48" fmla="*/ 1110256 h 1644935"/>
                    <a:gd name="connsiteX49" fmla="*/ 426858 w 1419091"/>
                    <a:gd name="connsiteY49" fmla="*/ 169631 h 1644935"/>
                    <a:gd name="connsiteX50" fmla="*/ 315802 w 1419091"/>
                    <a:gd name="connsiteY50" fmla="*/ 40897 h 1644935"/>
                    <a:gd name="connsiteX51" fmla="*/ 184958 w 1419091"/>
                    <a:gd name="connsiteY51" fmla="*/ 0 h 1644935"/>
                    <a:gd name="connsiteX52" fmla="*/ 184958 w 1419091"/>
                    <a:gd name="connsiteY52" fmla="*/ 0 h 1644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419091" h="1644935">
                      <a:moveTo>
                        <a:pt x="184555" y="54395"/>
                      </a:moveTo>
                      <a:cubicBezTo>
                        <a:pt x="223929" y="54395"/>
                        <a:pt x="256034" y="64065"/>
                        <a:pt x="282687" y="84211"/>
                      </a:cubicBezTo>
                      <a:cubicBezTo>
                        <a:pt x="313379" y="107581"/>
                        <a:pt x="346494" y="146261"/>
                        <a:pt x="381022" y="199246"/>
                      </a:cubicBezTo>
                      <a:lnTo>
                        <a:pt x="381628" y="200253"/>
                      </a:lnTo>
                      <a:lnTo>
                        <a:pt x="382436" y="201260"/>
                      </a:lnTo>
                      <a:lnTo>
                        <a:pt x="1057251" y="1141885"/>
                      </a:lnTo>
                      <a:lnTo>
                        <a:pt x="1155586" y="1279081"/>
                      </a:lnTo>
                      <a:lnTo>
                        <a:pt x="1155586" y="159759"/>
                      </a:lnTo>
                      <a:cubicBezTo>
                        <a:pt x="1155586" y="127928"/>
                        <a:pt x="1164673" y="104156"/>
                        <a:pt x="1184057" y="85017"/>
                      </a:cubicBezTo>
                      <a:cubicBezTo>
                        <a:pt x="1203643" y="65677"/>
                        <a:pt x="1227470" y="56611"/>
                        <a:pt x="1258767" y="56611"/>
                      </a:cubicBezTo>
                      <a:cubicBezTo>
                        <a:pt x="1291882" y="56611"/>
                        <a:pt x="1316314" y="65677"/>
                        <a:pt x="1336102" y="85017"/>
                      </a:cubicBezTo>
                      <a:cubicBezTo>
                        <a:pt x="1355487" y="104156"/>
                        <a:pt x="1364573" y="127928"/>
                        <a:pt x="1364573" y="159759"/>
                      </a:cubicBezTo>
                      <a:lnTo>
                        <a:pt x="1364573" y="1446898"/>
                      </a:lnTo>
                      <a:cubicBezTo>
                        <a:pt x="1364573" y="1494041"/>
                        <a:pt x="1353467" y="1529498"/>
                        <a:pt x="1330852" y="1555486"/>
                      </a:cubicBezTo>
                      <a:cubicBezTo>
                        <a:pt x="1309853" y="1579662"/>
                        <a:pt x="1282190" y="1590742"/>
                        <a:pt x="1244027" y="1590742"/>
                      </a:cubicBezTo>
                      <a:cubicBezTo>
                        <a:pt x="1199403" y="1590742"/>
                        <a:pt x="1164269" y="1580871"/>
                        <a:pt x="1136808" y="1560523"/>
                      </a:cubicBezTo>
                      <a:cubicBezTo>
                        <a:pt x="1104703" y="1536750"/>
                        <a:pt x="1068357" y="1496660"/>
                        <a:pt x="1028983" y="1441459"/>
                      </a:cubicBezTo>
                      <a:lnTo>
                        <a:pt x="1028983" y="1441459"/>
                      </a:lnTo>
                      <a:lnTo>
                        <a:pt x="1028983" y="1441056"/>
                      </a:lnTo>
                      <a:lnTo>
                        <a:pt x="361436" y="524002"/>
                      </a:lnTo>
                      <a:lnTo>
                        <a:pt x="263303" y="389023"/>
                      </a:lnTo>
                      <a:lnTo>
                        <a:pt x="263303" y="1485378"/>
                      </a:lnTo>
                      <a:cubicBezTo>
                        <a:pt x="263303" y="1516604"/>
                        <a:pt x="254217" y="1540175"/>
                        <a:pt x="234631" y="1559717"/>
                      </a:cubicBezTo>
                      <a:cubicBezTo>
                        <a:pt x="215044" y="1579259"/>
                        <a:pt x="191420" y="1588325"/>
                        <a:pt x="160122" y="1588325"/>
                      </a:cubicBezTo>
                      <a:cubicBezTo>
                        <a:pt x="127007" y="1588325"/>
                        <a:pt x="102575" y="1579259"/>
                        <a:pt x="82787" y="1559919"/>
                      </a:cubicBezTo>
                      <a:cubicBezTo>
                        <a:pt x="63403" y="1540780"/>
                        <a:pt x="54316" y="1517007"/>
                        <a:pt x="54316" y="1485176"/>
                      </a:cubicBezTo>
                      <a:lnTo>
                        <a:pt x="54316" y="200656"/>
                      </a:lnTo>
                      <a:cubicBezTo>
                        <a:pt x="54316" y="151701"/>
                        <a:pt x="65826" y="115639"/>
                        <a:pt x="89450" y="90255"/>
                      </a:cubicBezTo>
                      <a:cubicBezTo>
                        <a:pt x="112065" y="66080"/>
                        <a:pt x="143161" y="54395"/>
                        <a:pt x="184958" y="54395"/>
                      </a:cubicBezTo>
                      <a:moveTo>
                        <a:pt x="184958" y="201"/>
                      </a:moveTo>
                      <a:cubicBezTo>
                        <a:pt x="127815" y="201"/>
                        <a:pt x="82787" y="17930"/>
                        <a:pt x="49672" y="53387"/>
                      </a:cubicBezTo>
                      <a:cubicBezTo>
                        <a:pt x="16558" y="88845"/>
                        <a:pt x="0" y="138001"/>
                        <a:pt x="0" y="200656"/>
                      </a:cubicBezTo>
                      <a:lnTo>
                        <a:pt x="0" y="1485378"/>
                      </a:lnTo>
                      <a:cubicBezTo>
                        <a:pt x="0" y="1531513"/>
                        <a:pt x="14942" y="1569387"/>
                        <a:pt x="44624" y="1598599"/>
                      </a:cubicBezTo>
                      <a:cubicBezTo>
                        <a:pt x="74306" y="1627811"/>
                        <a:pt x="112873" y="1642518"/>
                        <a:pt x="159920" y="1642518"/>
                      </a:cubicBezTo>
                      <a:cubicBezTo>
                        <a:pt x="206968" y="1642518"/>
                        <a:pt x="243111" y="1627610"/>
                        <a:pt x="272793" y="1597995"/>
                      </a:cubicBezTo>
                      <a:cubicBezTo>
                        <a:pt x="302476" y="1568380"/>
                        <a:pt x="317418" y="1530707"/>
                        <a:pt x="317418" y="1485378"/>
                      </a:cubicBezTo>
                      <a:lnTo>
                        <a:pt x="317418" y="555833"/>
                      </a:lnTo>
                      <a:lnTo>
                        <a:pt x="984762" y="1472887"/>
                      </a:lnTo>
                      <a:cubicBezTo>
                        <a:pt x="1027771" y="1533124"/>
                        <a:pt x="1067751" y="1576841"/>
                        <a:pt x="1104500" y="1604039"/>
                      </a:cubicBezTo>
                      <a:cubicBezTo>
                        <a:pt x="1141250" y="1631236"/>
                        <a:pt x="1187893" y="1644935"/>
                        <a:pt x="1244027" y="1644935"/>
                      </a:cubicBezTo>
                      <a:cubicBezTo>
                        <a:pt x="1300161" y="1644935"/>
                        <a:pt x="1340343" y="1627005"/>
                        <a:pt x="1371842" y="1591145"/>
                      </a:cubicBezTo>
                      <a:cubicBezTo>
                        <a:pt x="1403341" y="1555285"/>
                        <a:pt x="1419091" y="1507136"/>
                        <a:pt x="1419091" y="1446898"/>
                      </a:cubicBezTo>
                      <a:lnTo>
                        <a:pt x="1419091" y="159759"/>
                      </a:lnTo>
                      <a:cubicBezTo>
                        <a:pt x="1419091" y="113624"/>
                        <a:pt x="1404149" y="75750"/>
                        <a:pt x="1374467" y="46538"/>
                      </a:cubicBezTo>
                      <a:cubicBezTo>
                        <a:pt x="1344785" y="17326"/>
                        <a:pt x="1306218" y="2619"/>
                        <a:pt x="1259171" y="2619"/>
                      </a:cubicBezTo>
                      <a:cubicBezTo>
                        <a:pt x="1212124" y="2619"/>
                        <a:pt x="1175980" y="17326"/>
                        <a:pt x="1146298" y="46538"/>
                      </a:cubicBezTo>
                      <a:cubicBezTo>
                        <a:pt x="1116616" y="75750"/>
                        <a:pt x="1101674" y="113624"/>
                        <a:pt x="1101674" y="159759"/>
                      </a:cubicBezTo>
                      <a:lnTo>
                        <a:pt x="1101674" y="1110256"/>
                      </a:lnTo>
                      <a:lnTo>
                        <a:pt x="426858" y="169631"/>
                      </a:lnTo>
                      <a:cubicBezTo>
                        <a:pt x="388897" y="111005"/>
                        <a:pt x="351744" y="68094"/>
                        <a:pt x="315802" y="40897"/>
                      </a:cubicBezTo>
                      <a:cubicBezTo>
                        <a:pt x="279861" y="13699"/>
                        <a:pt x="236246" y="0"/>
                        <a:pt x="184958" y="0"/>
                      </a:cubicBezTo>
                      <a:lnTo>
                        <a:pt x="1849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8" name="Graphic 74">
                <a:extLst>
                  <a:ext uri="{FF2B5EF4-FFF2-40B4-BE49-F238E27FC236}">
                    <a16:creationId xmlns:a16="http://schemas.microsoft.com/office/drawing/2014/main" id="{5833C5DD-D20C-0D8B-BD85-27D41D93FD5F}"/>
                  </a:ext>
                </a:extLst>
              </p:cNvPr>
              <p:cNvGrpSpPr/>
              <p:nvPr/>
            </p:nvGrpSpPr>
            <p:grpSpPr>
              <a:xfrm>
                <a:off x="4280187" y="972904"/>
                <a:ext cx="1071991" cy="1625192"/>
                <a:chOff x="4280187" y="972904"/>
                <a:chExt cx="1071991" cy="1625192"/>
              </a:xfrm>
            </p:grpSpPr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264F8844-5E09-DE1B-84BE-13EA0C28D658}"/>
                    </a:ext>
                  </a:extLst>
                </p:cNvPr>
                <p:cNvSpPr/>
                <p:nvPr/>
              </p:nvSpPr>
              <p:spPr>
                <a:xfrm>
                  <a:off x="4307244" y="1000101"/>
                  <a:ext cx="1017674" cy="1570998"/>
                </a:xfrm>
                <a:custGeom>
                  <a:avLst/>
                  <a:gdLst>
                    <a:gd name="connsiteX0" fmla="*/ 119335 w 1017674"/>
                    <a:gd name="connsiteY0" fmla="*/ 1570999 h 1570998"/>
                    <a:gd name="connsiteX1" fmla="*/ 33317 w 1017674"/>
                    <a:gd name="connsiteY1" fmla="*/ 1537153 h 1570998"/>
                    <a:gd name="connsiteX2" fmla="*/ 0 w 1017674"/>
                    <a:gd name="connsiteY2" fmla="*/ 1448309 h 1570998"/>
                    <a:gd name="connsiteX3" fmla="*/ 0 w 1017674"/>
                    <a:gd name="connsiteY3" fmla="*/ 122690 h 1570998"/>
                    <a:gd name="connsiteX4" fmla="*/ 32711 w 1017674"/>
                    <a:gd name="connsiteY4" fmla="*/ 33241 h 1570998"/>
                    <a:gd name="connsiteX5" fmla="*/ 119335 w 1017674"/>
                    <a:gd name="connsiteY5" fmla="*/ 0 h 1570998"/>
                    <a:gd name="connsiteX6" fmla="*/ 894706 w 1017674"/>
                    <a:gd name="connsiteY6" fmla="*/ 0 h 1570998"/>
                    <a:gd name="connsiteX7" fmla="*/ 984156 w 1017674"/>
                    <a:gd name="connsiteY7" fmla="*/ 33443 h 1570998"/>
                    <a:gd name="connsiteX8" fmla="*/ 1017675 w 1017674"/>
                    <a:gd name="connsiteY8" fmla="*/ 122690 h 1570998"/>
                    <a:gd name="connsiteX9" fmla="*/ 984358 w 1017674"/>
                    <a:gd name="connsiteY9" fmla="*/ 210326 h 1570998"/>
                    <a:gd name="connsiteX10" fmla="*/ 894706 w 1017674"/>
                    <a:gd name="connsiteY10" fmla="*/ 242963 h 1570998"/>
                    <a:gd name="connsiteX11" fmla="*/ 263505 w 1017674"/>
                    <a:gd name="connsiteY11" fmla="*/ 242963 h 1570998"/>
                    <a:gd name="connsiteX12" fmla="*/ 263505 w 1017674"/>
                    <a:gd name="connsiteY12" fmla="*/ 657168 h 1570998"/>
                    <a:gd name="connsiteX13" fmla="*/ 792939 w 1017674"/>
                    <a:gd name="connsiteY13" fmla="*/ 657168 h 1570998"/>
                    <a:gd name="connsiteX14" fmla="*/ 882389 w 1017674"/>
                    <a:gd name="connsiteY14" fmla="*/ 690208 h 1570998"/>
                    <a:gd name="connsiteX15" fmla="*/ 915907 w 1017674"/>
                    <a:gd name="connsiteY15" fmla="*/ 778650 h 1570998"/>
                    <a:gd name="connsiteX16" fmla="*/ 882187 w 1017674"/>
                    <a:gd name="connsiteY16" fmla="*/ 867293 h 1570998"/>
                    <a:gd name="connsiteX17" fmla="*/ 792939 w 1017674"/>
                    <a:gd name="connsiteY17" fmla="*/ 901340 h 1570998"/>
                    <a:gd name="connsiteX18" fmla="*/ 263505 w 1017674"/>
                    <a:gd name="connsiteY18" fmla="*/ 901340 h 1570998"/>
                    <a:gd name="connsiteX19" fmla="*/ 263505 w 1017674"/>
                    <a:gd name="connsiteY19" fmla="*/ 1325618 h 1570998"/>
                    <a:gd name="connsiteX20" fmla="*/ 894706 w 1017674"/>
                    <a:gd name="connsiteY20" fmla="*/ 1325618 h 1570998"/>
                    <a:gd name="connsiteX21" fmla="*/ 983954 w 1017674"/>
                    <a:gd name="connsiteY21" fmla="*/ 1359666 h 1570998"/>
                    <a:gd name="connsiteX22" fmla="*/ 1017675 w 1017674"/>
                    <a:gd name="connsiteY22" fmla="*/ 1450726 h 1570998"/>
                    <a:gd name="connsiteX23" fmla="*/ 984156 w 1017674"/>
                    <a:gd name="connsiteY23" fmla="*/ 1537959 h 1570998"/>
                    <a:gd name="connsiteX24" fmla="*/ 894706 w 1017674"/>
                    <a:gd name="connsiteY24" fmla="*/ 1570999 h 1570998"/>
                    <a:gd name="connsiteX25" fmla="*/ 119335 w 1017674"/>
                    <a:gd name="connsiteY25" fmla="*/ 1570999 h 157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17674" h="1570998">
                      <a:moveTo>
                        <a:pt x="119335" y="1570999"/>
                      </a:moveTo>
                      <a:cubicBezTo>
                        <a:pt x="83595" y="1570999"/>
                        <a:pt x="55528" y="1559919"/>
                        <a:pt x="33317" y="1537153"/>
                      </a:cubicBezTo>
                      <a:cubicBezTo>
                        <a:pt x="10904" y="1514187"/>
                        <a:pt x="0" y="1485176"/>
                        <a:pt x="0" y="1448309"/>
                      </a:cubicBezTo>
                      <a:lnTo>
                        <a:pt x="0" y="122690"/>
                      </a:lnTo>
                      <a:cubicBezTo>
                        <a:pt x="0" y="85017"/>
                        <a:pt x="10702" y="55805"/>
                        <a:pt x="32711" y="33241"/>
                      </a:cubicBezTo>
                      <a:cubicBezTo>
                        <a:pt x="54518" y="10879"/>
                        <a:pt x="82787" y="0"/>
                        <a:pt x="119335" y="0"/>
                      </a:cubicBezTo>
                      <a:lnTo>
                        <a:pt x="894706" y="0"/>
                      </a:lnTo>
                      <a:cubicBezTo>
                        <a:pt x="932263" y="0"/>
                        <a:pt x="961541" y="10879"/>
                        <a:pt x="984156" y="33443"/>
                      </a:cubicBezTo>
                      <a:cubicBezTo>
                        <a:pt x="1006771" y="56006"/>
                        <a:pt x="1017675" y="85218"/>
                        <a:pt x="1017675" y="122690"/>
                      </a:cubicBezTo>
                      <a:cubicBezTo>
                        <a:pt x="1017675" y="160162"/>
                        <a:pt x="1006771" y="188568"/>
                        <a:pt x="984358" y="210326"/>
                      </a:cubicBezTo>
                      <a:cubicBezTo>
                        <a:pt x="961743" y="232285"/>
                        <a:pt x="932465" y="242963"/>
                        <a:pt x="894706" y="242963"/>
                      </a:cubicBezTo>
                      <a:lnTo>
                        <a:pt x="263505" y="242963"/>
                      </a:lnTo>
                      <a:lnTo>
                        <a:pt x="263505" y="657168"/>
                      </a:lnTo>
                      <a:lnTo>
                        <a:pt x="792939" y="657168"/>
                      </a:lnTo>
                      <a:cubicBezTo>
                        <a:pt x="830496" y="657168"/>
                        <a:pt x="859774" y="668047"/>
                        <a:pt x="882389" y="690208"/>
                      </a:cubicBezTo>
                      <a:cubicBezTo>
                        <a:pt x="905004" y="712369"/>
                        <a:pt x="915907" y="741178"/>
                        <a:pt x="915907" y="778650"/>
                      </a:cubicBezTo>
                      <a:cubicBezTo>
                        <a:pt x="915907" y="816122"/>
                        <a:pt x="904802" y="844326"/>
                        <a:pt x="882187" y="867293"/>
                      </a:cubicBezTo>
                      <a:cubicBezTo>
                        <a:pt x="859572" y="890260"/>
                        <a:pt x="830496" y="901340"/>
                        <a:pt x="792939" y="901340"/>
                      </a:cubicBezTo>
                      <a:lnTo>
                        <a:pt x="263505" y="901340"/>
                      </a:lnTo>
                      <a:lnTo>
                        <a:pt x="263505" y="1325618"/>
                      </a:lnTo>
                      <a:lnTo>
                        <a:pt x="894706" y="1325618"/>
                      </a:lnTo>
                      <a:cubicBezTo>
                        <a:pt x="932061" y="1325618"/>
                        <a:pt x="961339" y="1336699"/>
                        <a:pt x="983954" y="1359666"/>
                      </a:cubicBezTo>
                      <a:cubicBezTo>
                        <a:pt x="1006570" y="1382632"/>
                        <a:pt x="1017675" y="1412449"/>
                        <a:pt x="1017675" y="1450726"/>
                      </a:cubicBezTo>
                      <a:cubicBezTo>
                        <a:pt x="1017675" y="1489004"/>
                        <a:pt x="1006771" y="1515798"/>
                        <a:pt x="984156" y="1537959"/>
                      </a:cubicBezTo>
                      <a:cubicBezTo>
                        <a:pt x="961541" y="1560120"/>
                        <a:pt x="932263" y="1570999"/>
                        <a:pt x="894706" y="1570999"/>
                      </a:cubicBezTo>
                      <a:lnTo>
                        <a:pt x="119335" y="157099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6" name="Freeform 125">
                  <a:extLst>
                    <a:ext uri="{FF2B5EF4-FFF2-40B4-BE49-F238E27FC236}">
                      <a16:creationId xmlns:a16="http://schemas.microsoft.com/office/drawing/2014/main" id="{F4FAD5CE-3816-E8BF-2F59-391F0D61ECF5}"/>
                    </a:ext>
                  </a:extLst>
                </p:cNvPr>
                <p:cNvSpPr/>
                <p:nvPr/>
              </p:nvSpPr>
              <p:spPr>
                <a:xfrm>
                  <a:off x="4280187" y="972904"/>
                  <a:ext cx="1071991" cy="1625192"/>
                </a:xfrm>
                <a:custGeom>
                  <a:avLst/>
                  <a:gdLst>
                    <a:gd name="connsiteX0" fmla="*/ 921763 w 1071991"/>
                    <a:gd name="connsiteY0" fmla="*/ 54395 h 1625192"/>
                    <a:gd name="connsiteX1" fmla="*/ 991829 w 1071991"/>
                    <a:gd name="connsiteY1" fmla="*/ 79980 h 1625192"/>
                    <a:gd name="connsiteX2" fmla="*/ 1017473 w 1071991"/>
                    <a:gd name="connsiteY2" fmla="*/ 150089 h 1625192"/>
                    <a:gd name="connsiteX3" fmla="*/ 992435 w 1071991"/>
                    <a:gd name="connsiteY3" fmla="*/ 218183 h 1625192"/>
                    <a:gd name="connsiteX4" fmla="*/ 921561 w 1071991"/>
                    <a:gd name="connsiteY4" fmla="*/ 243164 h 1625192"/>
                    <a:gd name="connsiteX5" fmla="*/ 263101 w 1071991"/>
                    <a:gd name="connsiteY5" fmla="*/ 243164 h 1625192"/>
                    <a:gd name="connsiteX6" fmla="*/ 263101 w 1071991"/>
                    <a:gd name="connsiteY6" fmla="*/ 711563 h 1625192"/>
                    <a:gd name="connsiteX7" fmla="*/ 819794 w 1071991"/>
                    <a:gd name="connsiteY7" fmla="*/ 711563 h 1625192"/>
                    <a:gd name="connsiteX8" fmla="*/ 890264 w 1071991"/>
                    <a:gd name="connsiteY8" fmla="*/ 736746 h 1625192"/>
                    <a:gd name="connsiteX9" fmla="*/ 915705 w 1071991"/>
                    <a:gd name="connsiteY9" fmla="*/ 805847 h 1625192"/>
                    <a:gd name="connsiteX10" fmla="*/ 889860 w 1071991"/>
                    <a:gd name="connsiteY10" fmla="*/ 875553 h 1625192"/>
                    <a:gd name="connsiteX11" fmla="*/ 819996 w 1071991"/>
                    <a:gd name="connsiteY11" fmla="*/ 901541 h 1625192"/>
                    <a:gd name="connsiteX12" fmla="*/ 263303 w 1071991"/>
                    <a:gd name="connsiteY12" fmla="*/ 901541 h 1625192"/>
                    <a:gd name="connsiteX13" fmla="*/ 263303 w 1071991"/>
                    <a:gd name="connsiteY13" fmla="*/ 1380013 h 1625192"/>
                    <a:gd name="connsiteX14" fmla="*/ 921763 w 1071991"/>
                    <a:gd name="connsiteY14" fmla="*/ 1380013 h 1625192"/>
                    <a:gd name="connsiteX15" fmla="*/ 991627 w 1071991"/>
                    <a:gd name="connsiteY15" fmla="*/ 1406002 h 1625192"/>
                    <a:gd name="connsiteX16" fmla="*/ 1017473 w 1071991"/>
                    <a:gd name="connsiteY16" fmla="*/ 1478125 h 1625192"/>
                    <a:gd name="connsiteX17" fmla="*/ 992233 w 1071991"/>
                    <a:gd name="connsiteY17" fmla="*/ 1546018 h 1625192"/>
                    <a:gd name="connsiteX18" fmla="*/ 921763 w 1071991"/>
                    <a:gd name="connsiteY18" fmla="*/ 1571200 h 1625192"/>
                    <a:gd name="connsiteX19" fmla="*/ 146392 w 1071991"/>
                    <a:gd name="connsiteY19" fmla="*/ 1571200 h 1625192"/>
                    <a:gd name="connsiteX20" fmla="*/ 79960 w 1071991"/>
                    <a:gd name="connsiteY20" fmla="*/ 1545615 h 1625192"/>
                    <a:gd name="connsiteX21" fmla="*/ 54316 w 1071991"/>
                    <a:gd name="connsiteY21" fmla="*/ 1475707 h 1625192"/>
                    <a:gd name="connsiteX22" fmla="*/ 54316 w 1071991"/>
                    <a:gd name="connsiteY22" fmla="*/ 149888 h 1625192"/>
                    <a:gd name="connsiteX23" fmla="*/ 79354 w 1071991"/>
                    <a:gd name="connsiteY23" fmla="*/ 79376 h 1625192"/>
                    <a:gd name="connsiteX24" fmla="*/ 146392 w 1071991"/>
                    <a:gd name="connsiteY24" fmla="*/ 54395 h 1625192"/>
                    <a:gd name="connsiteX25" fmla="*/ 921763 w 1071991"/>
                    <a:gd name="connsiteY25" fmla="*/ 54395 h 1625192"/>
                    <a:gd name="connsiteX26" fmla="*/ 921763 w 1071991"/>
                    <a:gd name="connsiteY26" fmla="*/ 201 h 1625192"/>
                    <a:gd name="connsiteX27" fmla="*/ 146392 w 1071991"/>
                    <a:gd name="connsiteY27" fmla="*/ 201 h 1625192"/>
                    <a:gd name="connsiteX28" fmla="*/ 40384 w 1071991"/>
                    <a:gd name="connsiteY28" fmla="*/ 41703 h 1625192"/>
                    <a:gd name="connsiteX29" fmla="*/ 0 w 1071991"/>
                    <a:gd name="connsiteY29" fmla="*/ 150089 h 1625192"/>
                    <a:gd name="connsiteX30" fmla="*/ 0 w 1071991"/>
                    <a:gd name="connsiteY30" fmla="*/ 1475506 h 1625192"/>
                    <a:gd name="connsiteX31" fmla="*/ 40990 w 1071991"/>
                    <a:gd name="connsiteY31" fmla="*/ 1583087 h 1625192"/>
                    <a:gd name="connsiteX32" fmla="*/ 146392 w 1071991"/>
                    <a:gd name="connsiteY32" fmla="*/ 1625192 h 1625192"/>
                    <a:gd name="connsiteX33" fmla="*/ 921763 w 1071991"/>
                    <a:gd name="connsiteY33" fmla="*/ 1625192 h 1625192"/>
                    <a:gd name="connsiteX34" fmla="*/ 1030396 w 1071991"/>
                    <a:gd name="connsiteY34" fmla="*/ 1584295 h 1625192"/>
                    <a:gd name="connsiteX35" fmla="*/ 1071991 w 1071991"/>
                    <a:gd name="connsiteY35" fmla="*/ 1477924 h 1625192"/>
                    <a:gd name="connsiteX36" fmla="*/ 1030396 w 1071991"/>
                    <a:gd name="connsiteY36" fmla="*/ 1367724 h 1625192"/>
                    <a:gd name="connsiteX37" fmla="*/ 921763 w 1071991"/>
                    <a:gd name="connsiteY37" fmla="*/ 1325618 h 1625192"/>
                    <a:gd name="connsiteX38" fmla="*/ 317620 w 1071991"/>
                    <a:gd name="connsiteY38" fmla="*/ 1325618 h 1625192"/>
                    <a:gd name="connsiteX39" fmla="*/ 317620 w 1071991"/>
                    <a:gd name="connsiteY39" fmla="*/ 955533 h 1625192"/>
                    <a:gd name="connsiteX40" fmla="*/ 819996 w 1071991"/>
                    <a:gd name="connsiteY40" fmla="*/ 955533 h 1625192"/>
                    <a:gd name="connsiteX41" fmla="*/ 928628 w 1071991"/>
                    <a:gd name="connsiteY41" fmla="*/ 913428 h 1625192"/>
                    <a:gd name="connsiteX42" fmla="*/ 970224 w 1071991"/>
                    <a:gd name="connsiteY42" fmla="*/ 805847 h 1625192"/>
                    <a:gd name="connsiteX43" fmla="*/ 928628 w 1071991"/>
                    <a:gd name="connsiteY43" fmla="*/ 698267 h 1625192"/>
                    <a:gd name="connsiteX44" fmla="*/ 819996 w 1071991"/>
                    <a:gd name="connsiteY44" fmla="*/ 657370 h 1625192"/>
                    <a:gd name="connsiteX45" fmla="*/ 317620 w 1071991"/>
                    <a:gd name="connsiteY45" fmla="*/ 657370 h 1625192"/>
                    <a:gd name="connsiteX46" fmla="*/ 317620 w 1071991"/>
                    <a:gd name="connsiteY46" fmla="*/ 297156 h 1625192"/>
                    <a:gd name="connsiteX47" fmla="*/ 921763 w 1071991"/>
                    <a:gd name="connsiteY47" fmla="*/ 297156 h 1625192"/>
                    <a:gd name="connsiteX48" fmla="*/ 1030396 w 1071991"/>
                    <a:gd name="connsiteY48" fmla="*/ 256864 h 1625192"/>
                    <a:gd name="connsiteX49" fmla="*/ 1071991 w 1071991"/>
                    <a:gd name="connsiteY49" fmla="*/ 149888 h 1625192"/>
                    <a:gd name="connsiteX50" fmla="*/ 1030396 w 1071991"/>
                    <a:gd name="connsiteY50" fmla="*/ 41501 h 1625192"/>
                    <a:gd name="connsiteX51" fmla="*/ 921763 w 1071991"/>
                    <a:gd name="connsiteY51" fmla="*/ 0 h 1625192"/>
                    <a:gd name="connsiteX52" fmla="*/ 921763 w 1071991"/>
                    <a:gd name="connsiteY52" fmla="*/ 0 h 1625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071991" h="1625192">
                      <a:moveTo>
                        <a:pt x="921763" y="54395"/>
                      </a:moveTo>
                      <a:cubicBezTo>
                        <a:pt x="952051" y="54395"/>
                        <a:pt x="974464" y="62453"/>
                        <a:pt x="991829" y="79980"/>
                      </a:cubicBezTo>
                      <a:cubicBezTo>
                        <a:pt x="1009396" y="97508"/>
                        <a:pt x="1017473" y="119668"/>
                        <a:pt x="1017473" y="150089"/>
                      </a:cubicBezTo>
                      <a:cubicBezTo>
                        <a:pt x="1017473" y="180510"/>
                        <a:pt x="1009598" y="201663"/>
                        <a:pt x="992435" y="218183"/>
                      </a:cubicBezTo>
                      <a:cubicBezTo>
                        <a:pt x="975070" y="234904"/>
                        <a:pt x="951849" y="243164"/>
                        <a:pt x="921561" y="243164"/>
                      </a:cubicBezTo>
                      <a:lnTo>
                        <a:pt x="263101" y="243164"/>
                      </a:lnTo>
                      <a:lnTo>
                        <a:pt x="263101" y="711563"/>
                      </a:lnTo>
                      <a:lnTo>
                        <a:pt x="819794" y="711563"/>
                      </a:lnTo>
                      <a:cubicBezTo>
                        <a:pt x="850284" y="711563"/>
                        <a:pt x="872697" y="719621"/>
                        <a:pt x="890264" y="736746"/>
                      </a:cubicBezTo>
                      <a:cubicBezTo>
                        <a:pt x="907629" y="753870"/>
                        <a:pt x="915705" y="775628"/>
                        <a:pt x="915705" y="805847"/>
                      </a:cubicBezTo>
                      <a:cubicBezTo>
                        <a:pt x="915705" y="836066"/>
                        <a:pt x="907427" y="857623"/>
                        <a:pt x="889860" y="875553"/>
                      </a:cubicBezTo>
                      <a:cubicBezTo>
                        <a:pt x="872293" y="893282"/>
                        <a:pt x="850081" y="901541"/>
                        <a:pt x="819996" y="901541"/>
                      </a:cubicBezTo>
                      <a:lnTo>
                        <a:pt x="263303" y="901541"/>
                      </a:lnTo>
                      <a:lnTo>
                        <a:pt x="263303" y="1380013"/>
                      </a:lnTo>
                      <a:lnTo>
                        <a:pt x="921763" y="1380013"/>
                      </a:lnTo>
                      <a:cubicBezTo>
                        <a:pt x="952051" y="1380013"/>
                        <a:pt x="974262" y="1388273"/>
                        <a:pt x="991627" y="1406002"/>
                      </a:cubicBezTo>
                      <a:cubicBezTo>
                        <a:pt x="1009396" y="1423932"/>
                        <a:pt x="1017473" y="1446898"/>
                        <a:pt x="1017473" y="1478125"/>
                      </a:cubicBezTo>
                      <a:cubicBezTo>
                        <a:pt x="1017473" y="1507337"/>
                        <a:pt x="1009396" y="1528893"/>
                        <a:pt x="992233" y="1546018"/>
                      </a:cubicBezTo>
                      <a:cubicBezTo>
                        <a:pt x="974666" y="1563343"/>
                        <a:pt x="952253" y="1571200"/>
                        <a:pt x="921763" y="1571200"/>
                      </a:cubicBezTo>
                      <a:lnTo>
                        <a:pt x="146392" y="1571200"/>
                      </a:lnTo>
                      <a:cubicBezTo>
                        <a:pt x="118123" y="1571200"/>
                        <a:pt x="96921" y="1563142"/>
                        <a:pt x="79960" y="1545615"/>
                      </a:cubicBezTo>
                      <a:cubicBezTo>
                        <a:pt x="62595" y="1527685"/>
                        <a:pt x="54316" y="1505524"/>
                        <a:pt x="54316" y="1475707"/>
                      </a:cubicBezTo>
                      <a:lnTo>
                        <a:pt x="54316" y="149888"/>
                      </a:lnTo>
                      <a:cubicBezTo>
                        <a:pt x="54316" y="119668"/>
                        <a:pt x="62595" y="96500"/>
                        <a:pt x="79354" y="79376"/>
                      </a:cubicBezTo>
                      <a:cubicBezTo>
                        <a:pt x="95912" y="62252"/>
                        <a:pt x="117315" y="54395"/>
                        <a:pt x="146392" y="54395"/>
                      </a:cubicBezTo>
                      <a:lnTo>
                        <a:pt x="921763" y="54395"/>
                      </a:lnTo>
                      <a:moveTo>
                        <a:pt x="921763" y="201"/>
                      </a:moveTo>
                      <a:lnTo>
                        <a:pt x="146392" y="201"/>
                      </a:lnTo>
                      <a:cubicBezTo>
                        <a:pt x="102575" y="201"/>
                        <a:pt x="67239" y="14102"/>
                        <a:pt x="40384" y="41703"/>
                      </a:cubicBezTo>
                      <a:cubicBezTo>
                        <a:pt x="13529" y="69303"/>
                        <a:pt x="0" y="105364"/>
                        <a:pt x="0" y="150089"/>
                      </a:cubicBezTo>
                      <a:lnTo>
                        <a:pt x="0" y="1475506"/>
                      </a:lnTo>
                      <a:cubicBezTo>
                        <a:pt x="0" y="1519223"/>
                        <a:pt x="13730" y="1555083"/>
                        <a:pt x="40990" y="1583087"/>
                      </a:cubicBezTo>
                      <a:cubicBezTo>
                        <a:pt x="68249" y="1611090"/>
                        <a:pt x="103383" y="1625192"/>
                        <a:pt x="146392" y="1625192"/>
                      </a:cubicBezTo>
                      <a:lnTo>
                        <a:pt x="921763" y="1625192"/>
                      </a:lnTo>
                      <a:cubicBezTo>
                        <a:pt x="966387" y="1625192"/>
                        <a:pt x="1002531" y="1611493"/>
                        <a:pt x="1030396" y="1584295"/>
                      </a:cubicBezTo>
                      <a:cubicBezTo>
                        <a:pt x="1058059" y="1557098"/>
                        <a:pt x="1071991" y="1521641"/>
                        <a:pt x="1071991" y="1477924"/>
                      </a:cubicBezTo>
                      <a:cubicBezTo>
                        <a:pt x="1071991" y="1434206"/>
                        <a:pt x="1058059" y="1395929"/>
                        <a:pt x="1030396" y="1367724"/>
                      </a:cubicBezTo>
                      <a:cubicBezTo>
                        <a:pt x="1002733" y="1339721"/>
                        <a:pt x="966589" y="1325618"/>
                        <a:pt x="921763" y="1325618"/>
                      </a:cubicBezTo>
                      <a:lnTo>
                        <a:pt x="317620" y="1325618"/>
                      </a:lnTo>
                      <a:lnTo>
                        <a:pt x="317620" y="955533"/>
                      </a:lnTo>
                      <a:lnTo>
                        <a:pt x="819996" y="955533"/>
                      </a:lnTo>
                      <a:cubicBezTo>
                        <a:pt x="864620" y="955533"/>
                        <a:pt x="900764" y="941431"/>
                        <a:pt x="928628" y="913428"/>
                      </a:cubicBezTo>
                      <a:cubicBezTo>
                        <a:pt x="956291" y="885425"/>
                        <a:pt x="970224" y="849564"/>
                        <a:pt x="970224" y="805847"/>
                      </a:cubicBezTo>
                      <a:cubicBezTo>
                        <a:pt x="970224" y="762130"/>
                        <a:pt x="956291" y="725464"/>
                        <a:pt x="928628" y="698267"/>
                      </a:cubicBezTo>
                      <a:cubicBezTo>
                        <a:pt x="900965" y="671069"/>
                        <a:pt x="864822" y="657370"/>
                        <a:pt x="819996" y="657370"/>
                      </a:cubicBezTo>
                      <a:lnTo>
                        <a:pt x="317620" y="657370"/>
                      </a:lnTo>
                      <a:lnTo>
                        <a:pt x="317620" y="297156"/>
                      </a:lnTo>
                      <a:lnTo>
                        <a:pt x="921763" y="297156"/>
                      </a:lnTo>
                      <a:cubicBezTo>
                        <a:pt x="966387" y="297156"/>
                        <a:pt x="1002531" y="283658"/>
                        <a:pt x="1030396" y="256864"/>
                      </a:cubicBezTo>
                      <a:cubicBezTo>
                        <a:pt x="1058059" y="230069"/>
                        <a:pt x="1071991" y="194411"/>
                        <a:pt x="1071991" y="149888"/>
                      </a:cubicBezTo>
                      <a:cubicBezTo>
                        <a:pt x="1071991" y="105364"/>
                        <a:pt x="1058059" y="69303"/>
                        <a:pt x="1030396" y="41501"/>
                      </a:cubicBezTo>
                      <a:cubicBezTo>
                        <a:pt x="1002733" y="13901"/>
                        <a:pt x="966589" y="0"/>
                        <a:pt x="921763" y="0"/>
                      </a:cubicBezTo>
                      <a:lnTo>
                        <a:pt x="9217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8" name="Graphic 74">
                <a:extLst>
                  <a:ext uri="{FF2B5EF4-FFF2-40B4-BE49-F238E27FC236}">
                    <a16:creationId xmlns:a16="http://schemas.microsoft.com/office/drawing/2014/main" id="{80D91229-F159-9BA6-26D1-805DB9A8D001}"/>
                  </a:ext>
                </a:extLst>
              </p:cNvPr>
              <p:cNvGrpSpPr/>
              <p:nvPr/>
            </p:nvGrpSpPr>
            <p:grpSpPr>
              <a:xfrm>
                <a:off x="911562" y="1201563"/>
                <a:ext cx="602528" cy="1199704"/>
                <a:chOff x="911562" y="1201563"/>
                <a:chExt cx="602528" cy="1199704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121EBC9D-BC3E-BD1A-625E-B9C06CB0DA56}"/>
                    </a:ext>
                  </a:extLst>
                </p:cNvPr>
                <p:cNvSpPr/>
                <p:nvPr/>
              </p:nvSpPr>
              <p:spPr>
                <a:xfrm>
                  <a:off x="938619" y="1228761"/>
                  <a:ext cx="548211" cy="1145712"/>
                </a:xfrm>
                <a:custGeom>
                  <a:avLst/>
                  <a:gdLst>
                    <a:gd name="connsiteX0" fmla="*/ 405253 w 548211"/>
                    <a:gd name="connsiteY0" fmla="*/ 1145512 h 1145712"/>
                    <a:gd name="connsiteX1" fmla="*/ 263909 w 548211"/>
                    <a:gd name="connsiteY1" fmla="*/ 1006100 h 1145712"/>
                    <a:gd name="connsiteX2" fmla="*/ 263909 w 548211"/>
                    <a:gd name="connsiteY2" fmla="*/ 392850 h 1145712"/>
                    <a:gd name="connsiteX3" fmla="*/ 230592 w 548211"/>
                    <a:gd name="connsiteY3" fmla="*/ 425487 h 1145712"/>
                    <a:gd name="connsiteX4" fmla="*/ 126604 w 548211"/>
                    <a:gd name="connsiteY4" fmla="*/ 469607 h 1145712"/>
                    <a:gd name="connsiteX5" fmla="*/ 0 w 548211"/>
                    <a:gd name="connsiteY5" fmla="*/ 344903 h 1145712"/>
                    <a:gd name="connsiteX6" fmla="*/ 55730 w 548211"/>
                    <a:gd name="connsiteY6" fmla="*/ 234501 h 1145712"/>
                    <a:gd name="connsiteX7" fmla="*/ 197477 w 548211"/>
                    <a:gd name="connsiteY7" fmla="*/ 98112 h 1145712"/>
                    <a:gd name="connsiteX8" fmla="*/ 395157 w 548211"/>
                    <a:gd name="connsiteY8" fmla="*/ 0 h 1145712"/>
                    <a:gd name="connsiteX9" fmla="*/ 548212 w 548211"/>
                    <a:gd name="connsiteY9" fmla="*/ 152708 h 1145712"/>
                    <a:gd name="connsiteX10" fmla="*/ 548212 w 548211"/>
                    <a:gd name="connsiteY10" fmla="*/ 1006302 h 1145712"/>
                    <a:gd name="connsiteX11" fmla="*/ 405253 w 548211"/>
                    <a:gd name="connsiteY11" fmla="*/ 1145713 h 114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11" h="1145712">
                      <a:moveTo>
                        <a:pt x="405253" y="1145512"/>
                      </a:moveTo>
                      <a:cubicBezTo>
                        <a:pt x="324687" y="1145512"/>
                        <a:pt x="263909" y="1085476"/>
                        <a:pt x="263909" y="1006100"/>
                      </a:cubicBezTo>
                      <a:lnTo>
                        <a:pt x="263909" y="392850"/>
                      </a:lnTo>
                      <a:lnTo>
                        <a:pt x="230592" y="425487"/>
                      </a:lnTo>
                      <a:cubicBezTo>
                        <a:pt x="198487" y="455102"/>
                        <a:pt x="164564" y="469607"/>
                        <a:pt x="126604" y="469607"/>
                      </a:cubicBezTo>
                      <a:cubicBezTo>
                        <a:pt x="54518" y="469607"/>
                        <a:pt x="0" y="416019"/>
                        <a:pt x="0" y="344903"/>
                      </a:cubicBezTo>
                      <a:cubicBezTo>
                        <a:pt x="0" y="306625"/>
                        <a:pt x="19384" y="268549"/>
                        <a:pt x="55730" y="234501"/>
                      </a:cubicBezTo>
                      <a:lnTo>
                        <a:pt x="197477" y="98112"/>
                      </a:lnTo>
                      <a:cubicBezTo>
                        <a:pt x="261890" y="38882"/>
                        <a:pt x="310552" y="0"/>
                        <a:pt x="395157" y="0"/>
                      </a:cubicBezTo>
                      <a:cubicBezTo>
                        <a:pt x="489453" y="0"/>
                        <a:pt x="548212" y="58424"/>
                        <a:pt x="548212" y="152708"/>
                      </a:cubicBezTo>
                      <a:lnTo>
                        <a:pt x="548212" y="1006302"/>
                      </a:lnTo>
                      <a:cubicBezTo>
                        <a:pt x="548212" y="1087088"/>
                        <a:pt x="488040" y="1145713"/>
                        <a:pt x="405253" y="1145713"/>
                      </a:cubicBezTo>
                      <a:close/>
                    </a:path>
                  </a:pathLst>
                </a:custGeom>
                <a:solidFill>
                  <a:srgbClr val="005C5D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B9B83FD9-CA3F-886F-E368-F6212DCB4785}"/>
                    </a:ext>
                  </a:extLst>
                </p:cNvPr>
                <p:cNvSpPr/>
                <p:nvPr/>
              </p:nvSpPr>
              <p:spPr>
                <a:xfrm>
                  <a:off x="911562" y="1201563"/>
                  <a:ext cx="602528" cy="1199704"/>
                </a:xfrm>
                <a:custGeom>
                  <a:avLst/>
                  <a:gdLst>
                    <a:gd name="connsiteX0" fmla="*/ 422416 w 602528"/>
                    <a:gd name="connsiteY0" fmla="*/ 54193 h 1199704"/>
                    <a:gd name="connsiteX1" fmla="*/ 548212 w 602528"/>
                    <a:gd name="connsiteY1" fmla="*/ 179704 h 1199704"/>
                    <a:gd name="connsiteX2" fmla="*/ 548212 w 602528"/>
                    <a:gd name="connsiteY2" fmla="*/ 1033297 h 1199704"/>
                    <a:gd name="connsiteX3" fmla="*/ 432310 w 602528"/>
                    <a:gd name="connsiteY3" fmla="*/ 1145713 h 1199704"/>
                    <a:gd name="connsiteX4" fmla="*/ 318023 w 602528"/>
                    <a:gd name="connsiteY4" fmla="*/ 1033297 h 1199704"/>
                    <a:gd name="connsiteX5" fmla="*/ 318023 w 602528"/>
                    <a:gd name="connsiteY5" fmla="*/ 355580 h 1199704"/>
                    <a:gd name="connsiteX6" fmla="*/ 239073 w 602528"/>
                    <a:gd name="connsiteY6" fmla="*/ 432941 h 1199704"/>
                    <a:gd name="connsiteX7" fmla="*/ 153661 w 602528"/>
                    <a:gd name="connsiteY7" fmla="*/ 469809 h 1199704"/>
                    <a:gd name="connsiteX8" fmla="*/ 54316 w 602528"/>
                    <a:gd name="connsiteY8" fmla="*/ 372301 h 1199704"/>
                    <a:gd name="connsiteX9" fmla="*/ 101566 w 602528"/>
                    <a:gd name="connsiteY9" fmla="*/ 281644 h 1199704"/>
                    <a:gd name="connsiteX10" fmla="*/ 243111 w 602528"/>
                    <a:gd name="connsiteY10" fmla="*/ 145254 h 1199704"/>
                    <a:gd name="connsiteX11" fmla="*/ 422416 w 602528"/>
                    <a:gd name="connsiteY11" fmla="*/ 54193 h 1199704"/>
                    <a:gd name="connsiteX12" fmla="*/ 422416 w 602528"/>
                    <a:gd name="connsiteY12" fmla="*/ 0 h 1199704"/>
                    <a:gd name="connsiteX13" fmla="*/ 206160 w 602528"/>
                    <a:gd name="connsiteY13" fmla="*/ 105364 h 1199704"/>
                    <a:gd name="connsiteX14" fmla="*/ 205756 w 602528"/>
                    <a:gd name="connsiteY14" fmla="*/ 105767 h 1199704"/>
                    <a:gd name="connsiteX15" fmla="*/ 205352 w 602528"/>
                    <a:gd name="connsiteY15" fmla="*/ 106170 h 1199704"/>
                    <a:gd name="connsiteX16" fmla="*/ 64009 w 602528"/>
                    <a:gd name="connsiteY16" fmla="*/ 242157 h 1199704"/>
                    <a:gd name="connsiteX17" fmla="*/ 0 w 602528"/>
                    <a:gd name="connsiteY17" fmla="*/ 372100 h 1199704"/>
                    <a:gd name="connsiteX18" fmla="*/ 153661 w 602528"/>
                    <a:gd name="connsiteY18" fmla="*/ 523801 h 1199704"/>
                    <a:gd name="connsiteX19" fmla="*/ 263707 w 602528"/>
                    <a:gd name="connsiteY19" fmla="*/ 483105 h 1199704"/>
                    <a:gd name="connsiteX20" fmla="*/ 263707 w 602528"/>
                    <a:gd name="connsiteY20" fmla="*/ 1033096 h 1199704"/>
                    <a:gd name="connsiteX21" fmla="*/ 432310 w 602528"/>
                    <a:gd name="connsiteY21" fmla="*/ 1199705 h 1199704"/>
                    <a:gd name="connsiteX22" fmla="*/ 602528 w 602528"/>
                    <a:gd name="connsiteY22" fmla="*/ 1033096 h 1199704"/>
                    <a:gd name="connsiteX23" fmla="*/ 602528 w 602528"/>
                    <a:gd name="connsiteY23" fmla="*/ 179704 h 1199704"/>
                    <a:gd name="connsiteX24" fmla="*/ 553260 w 602528"/>
                    <a:gd name="connsiteY24" fmla="*/ 49157 h 1199704"/>
                    <a:gd name="connsiteX25" fmla="*/ 422416 w 602528"/>
                    <a:gd name="connsiteY25" fmla="*/ 0 h 1199704"/>
                    <a:gd name="connsiteX26" fmla="*/ 422416 w 602528"/>
                    <a:gd name="connsiteY26" fmla="*/ 0 h 119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2528" h="1199704">
                      <a:moveTo>
                        <a:pt x="422416" y="54193"/>
                      </a:moveTo>
                      <a:cubicBezTo>
                        <a:pt x="501165" y="54193"/>
                        <a:pt x="548212" y="101134"/>
                        <a:pt x="548212" y="179704"/>
                      </a:cubicBezTo>
                      <a:lnTo>
                        <a:pt x="548212" y="1033297"/>
                      </a:lnTo>
                      <a:cubicBezTo>
                        <a:pt x="548212" y="1099377"/>
                        <a:pt x="500559" y="1145713"/>
                        <a:pt x="432310" y="1145713"/>
                      </a:cubicBezTo>
                      <a:cubicBezTo>
                        <a:pt x="364061" y="1145713"/>
                        <a:pt x="318023" y="1098370"/>
                        <a:pt x="318023" y="1033297"/>
                      </a:cubicBezTo>
                      <a:lnTo>
                        <a:pt x="318023" y="355580"/>
                      </a:lnTo>
                      <a:lnTo>
                        <a:pt x="239073" y="432941"/>
                      </a:lnTo>
                      <a:cubicBezTo>
                        <a:pt x="212218" y="457923"/>
                        <a:pt x="184353" y="469809"/>
                        <a:pt x="153661" y="469809"/>
                      </a:cubicBezTo>
                      <a:cubicBezTo>
                        <a:pt x="96114" y="469809"/>
                        <a:pt x="54316" y="428711"/>
                        <a:pt x="54316" y="372301"/>
                      </a:cubicBezTo>
                      <a:cubicBezTo>
                        <a:pt x="54316" y="341881"/>
                        <a:pt x="70672" y="310453"/>
                        <a:pt x="101566" y="281644"/>
                      </a:cubicBezTo>
                      <a:lnTo>
                        <a:pt x="243111" y="145254"/>
                      </a:lnTo>
                      <a:cubicBezTo>
                        <a:pt x="304697" y="88643"/>
                        <a:pt x="347302" y="54193"/>
                        <a:pt x="422416" y="54193"/>
                      </a:cubicBezTo>
                      <a:moveTo>
                        <a:pt x="422416" y="0"/>
                      </a:moveTo>
                      <a:cubicBezTo>
                        <a:pt x="327917" y="0"/>
                        <a:pt x="273197" y="43717"/>
                        <a:pt x="206160" y="105364"/>
                      </a:cubicBezTo>
                      <a:lnTo>
                        <a:pt x="205756" y="105767"/>
                      </a:lnTo>
                      <a:lnTo>
                        <a:pt x="205352" y="106170"/>
                      </a:lnTo>
                      <a:lnTo>
                        <a:pt x="64009" y="242157"/>
                      </a:lnTo>
                      <a:cubicBezTo>
                        <a:pt x="22009" y="281442"/>
                        <a:pt x="0" y="326368"/>
                        <a:pt x="0" y="372100"/>
                      </a:cubicBezTo>
                      <a:cubicBezTo>
                        <a:pt x="0" y="458527"/>
                        <a:pt x="66028" y="523801"/>
                        <a:pt x="153661" y="523801"/>
                      </a:cubicBezTo>
                      <a:cubicBezTo>
                        <a:pt x="193237" y="523801"/>
                        <a:pt x="230188" y="510101"/>
                        <a:pt x="263707" y="483105"/>
                      </a:cubicBezTo>
                      <a:lnTo>
                        <a:pt x="263707" y="1033096"/>
                      </a:lnTo>
                      <a:cubicBezTo>
                        <a:pt x="263707" y="1127985"/>
                        <a:pt x="336196" y="1199705"/>
                        <a:pt x="432310" y="1199705"/>
                      </a:cubicBezTo>
                      <a:cubicBezTo>
                        <a:pt x="528424" y="1199705"/>
                        <a:pt x="602528" y="1129596"/>
                        <a:pt x="602528" y="1033096"/>
                      </a:cubicBezTo>
                      <a:lnTo>
                        <a:pt x="602528" y="179704"/>
                      </a:lnTo>
                      <a:cubicBezTo>
                        <a:pt x="602528" y="126518"/>
                        <a:pt x="585567" y="81391"/>
                        <a:pt x="553260" y="49157"/>
                      </a:cubicBezTo>
                      <a:cubicBezTo>
                        <a:pt x="520953" y="16923"/>
                        <a:pt x="475723" y="0"/>
                        <a:pt x="422416" y="0"/>
                      </a:cubicBezTo>
                      <a:lnTo>
                        <a:pt x="4224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7" name="Graphic 74">
              <a:extLst>
                <a:ext uri="{FF2B5EF4-FFF2-40B4-BE49-F238E27FC236}">
                  <a16:creationId xmlns:a16="http://schemas.microsoft.com/office/drawing/2014/main" id="{7F478A26-5B44-D7BB-35CD-96C76EEB17E4}"/>
                </a:ext>
              </a:extLst>
            </p:cNvPr>
            <p:cNvGrpSpPr/>
            <p:nvPr/>
          </p:nvGrpSpPr>
          <p:grpSpPr>
            <a:xfrm>
              <a:off x="424936" y="3125120"/>
              <a:ext cx="4926031" cy="196626"/>
              <a:chOff x="424936" y="3125120"/>
              <a:chExt cx="4926031" cy="196626"/>
            </a:xfrm>
          </p:grpSpPr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7D81DDFC-901D-04A1-7CFB-BDF94C2914D1}"/>
                  </a:ext>
                </a:extLst>
              </p:cNvPr>
              <p:cNvSpPr/>
              <p:nvPr/>
            </p:nvSpPr>
            <p:spPr>
              <a:xfrm>
                <a:off x="424936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3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3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199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3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3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4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199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A5C45E8F-1569-AABD-77A2-00BA4543F30B}"/>
                  </a:ext>
                </a:extLst>
              </p:cNvPr>
              <p:cNvSpPr/>
              <p:nvPr/>
            </p:nvSpPr>
            <p:spPr>
              <a:xfrm>
                <a:off x="671076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6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6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8CA979CB-DE59-3A80-95E0-5B706718A029}"/>
                  </a:ext>
                </a:extLst>
              </p:cNvPr>
              <p:cNvSpPr/>
              <p:nvPr/>
            </p:nvSpPr>
            <p:spPr>
              <a:xfrm>
                <a:off x="884505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2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2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FD21D468-547F-EFA1-D898-098B361A0538}"/>
                  </a:ext>
                </a:extLst>
              </p:cNvPr>
              <p:cNvSpPr/>
              <p:nvPr/>
            </p:nvSpPr>
            <p:spPr>
              <a:xfrm>
                <a:off x="1170019" y="3140230"/>
                <a:ext cx="112873" cy="181516"/>
              </a:xfrm>
              <a:custGeom>
                <a:avLst/>
                <a:gdLst>
                  <a:gd name="connsiteX0" fmla="*/ 21807 w 112873"/>
                  <a:gd name="connsiteY0" fmla="*/ 177891 h 181516"/>
                  <a:gd name="connsiteX1" fmla="*/ 12721 w 112873"/>
                  <a:gd name="connsiteY1" fmla="*/ 181517 h 181516"/>
                  <a:gd name="connsiteX2" fmla="*/ 3635 w 112873"/>
                  <a:gd name="connsiteY2" fmla="*/ 177891 h 181516"/>
                  <a:gd name="connsiteX3" fmla="*/ 0 w 112873"/>
                  <a:gd name="connsiteY3" fmla="*/ 168825 h 181516"/>
                  <a:gd name="connsiteX4" fmla="*/ 0 w 112873"/>
                  <a:gd name="connsiteY4" fmla="*/ 11685 h 181516"/>
                  <a:gd name="connsiteX5" fmla="*/ 3433 w 112873"/>
                  <a:gd name="connsiteY5" fmla="*/ 3425 h 181516"/>
                  <a:gd name="connsiteX6" fmla="*/ 11913 w 112873"/>
                  <a:gd name="connsiteY6" fmla="*/ 0 h 181516"/>
                  <a:gd name="connsiteX7" fmla="*/ 100960 w 112873"/>
                  <a:gd name="connsiteY7" fmla="*/ 0 h 181516"/>
                  <a:gd name="connsiteX8" fmla="*/ 109440 w 112873"/>
                  <a:gd name="connsiteY8" fmla="*/ 3223 h 181516"/>
                  <a:gd name="connsiteX9" fmla="*/ 112873 w 112873"/>
                  <a:gd name="connsiteY9" fmla="*/ 11685 h 181516"/>
                  <a:gd name="connsiteX10" fmla="*/ 109440 w 112873"/>
                  <a:gd name="connsiteY10" fmla="*/ 20146 h 181516"/>
                  <a:gd name="connsiteX11" fmla="*/ 100960 w 112873"/>
                  <a:gd name="connsiteY11" fmla="*/ 23571 h 181516"/>
                  <a:gd name="connsiteX12" fmla="*/ 25442 w 112873"/>
                  <a:gd name="connsiteY12" fmla="*/ 23571 h 181516"/>
                  <a:gd name="connsiteX13" fmla="*/ 25442 w 112873"/>
                  <a:gd name="connsiteY13" fmla="*/ 79577 h 181516"/>
                  <a:gd name="connsiteX14" fmla="*/ 89854 w 112873"/>
                  <a:gd name="connsiteY14" fmla="*/ 79577 h 181516"/>
                  <a:gd name="connsiteX15" fmla="*/ 98335 w 112873"/>
                  <a:gd name="connsiteY15" fmla="*/ 83002 h 181516"/>
                  <a:gd name="connsiteX16" fmla="*/ 101767 w 112873"/>
                  <a:gd name="connsiteY16" fmla="*/ 91464 h 181516"/>
                  <a:gd name="connsiteX17" fmla="*/ 98335 w 112873"/>
                  <a:gd name="connsiteY17" fmla="*/ 99925 h 181516"/>
                  <a:gd name="connsiteX18" fmla="*/ 89854 w 112873"/>
                  <a:gd name="connsiteY18" fmla="*/ 103148 h 181516"/>
                  <a:gd name="connsiteX19" fmla="*/ 25442 w 112873"/>
                  <a:gd name="connsiteY19" fmla="*/ 103148 h 181516"/>
                  <a:gd name="connsiteX20" fmla="*/ 25442 w 112873"/>
                  <a:gd name="connsiteY20" fmla="*/ 168825 h 181516"/>
                  <a:gd name="connsiteX21" fmla="*/ 21807 w 112873"/>
                  <a:gd name="connsiteY21" fmla="*/ 177891 h 181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873" h="181516">
                    <a:moveTo>
                      <a:pt x="21807" y="177891"/>
                    </a:moveTo>
                    <a:cubicBezTo>
                      <a:pt x="19384" y="180308"/>
                      <a:pt x="16355" y="181517"/>
                      <a:pt x="12721" y="181517"/>
                    </a:cubicBezTo>
                    <a:cubicBezTo>
                      <a:pt x="9086" y="181517"/>
                      <a:pt x="6058" y="180308"/>
                      <a:pt x="3635" y="177891"/>
                    </a:cubicBezTo>
                    <a:cubicBezTo>
                      <a:pt x="1211" y="175473"/>
                      <a:pt x="0" y="172451"/>
                      <a:pt x="0" y="168825"/>
                    </a:cubicBezTo>
                    <a:lnTo>
                      <a:pt x="0" y="11685"/>
                    </a:lnTo>
                    <a:cubicBezTo>
                      <a:pt x="0" y="8260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0960" y="0"/>
                    </a:lnTo>
                    <a:cubicBezTo>
                      <a:pt x="104392" y="0"/>
                      <a:pt x="107219" y="1007"/>
                      <a:pt x="109440" y="3223"/>
                    </a:cubicBezTo>
                    <a:cubicBezTo>
                      <a:pt x="111662" y="5440"/>
                      <a:pt x="112873" y="8260"/>
                      <a:pt x="112873" y="11685"/>
                    </a:cubicBezTo>
                    <a:cubicBezTo>
                      <a:pt x="112873" y="15110"/>
                      <a:pt x="111662" y="17930"/>
                      <a:pt x="109440" y="20146"/>
                    </a:cubicBezTo>
                    <a:cubicBezTo>
                      <a:pt x="107219" y="22362"/>
                      <a:pt x="104392" y="23571"/>
                      <a:pt x="100960" y="23571"/>
                    </a:cubicBezTo>
                    <a:lnTo>
                      <a:pt x="25442" y="23571"/>
                    </a:lnTo>
                    <a:lnTo>
                      <a:pt x="25442" y="79577"/>
                    </a:lnTo>
                    <a:lnTo>
                      <a:pt x="89854" y="79577"/>
                    </a:lnTo>
                    <a:cubicBezTo>
                      <a:pt x="93287" y="79577"/>
                      <a:pt x="96114" y="80786"/>
                      <a:pt x="98335" y="83002"/>
                    </a:cubicBezTo>
                    <a:cubicBezTo>
                      <a:pt x="100556" y="85218"/>
                      <a:pt x="101767" y="88039"/>
                      <a:pt x="101767" y="91464"/>
                    </a:cubicBezTo>
                    <a:cubicBezTo>
                      <a:pt x="101767" y="94889"/>
                      <a:pt x="100556" y="97709"/>
                      <a:pt x="98335" y="99925"/>
                    </a:cubicBezTo>
                    <a:cubicBezTo>
                      <a:pt x="96114" y="102141"/>
                      <a:pt x="93287" y="103148"/>
                      <a:pt x="89854" y="103148"/>
                    </a:cubicBezTo>
                    <a:lnTo>
                      <a:pt x="25442" y="103148"/>
                    </a:lnTo>
                    <a:lnTo>
                      <a:pt x="25442" y="168825"/>
                    </a:lnTo>
                    <a:cubicBezTo>
                      <a:pt x="25442" y="172451"/>
                      <a:pt x="24230" y="175473"/>
                      <a:pt x="21807" y="177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590212E1-9D19-7CEE-2F62-7BF5FC5A4803}"/>
                  </a:ext>
                </a:extLst>
              </p:cNvPr>
              <p:cNvSpPr/>
              <p:nvPr/>
            </p:nvSpPr>
            <p:spPr>
              <a:xfrm>
                <a:off x="1340035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60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60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EF4CE587-D521-6279-FA6C-DE6AC55B93F8}"/>
                  </a:ext>
                </a:extLst>
              </p:cNvPr>
              <p:cNvSpPr/>
              <p:nvPr/>
            </p:nvSpPr>
            <p:spPr>
              <a:xfrm>
                <a:off x="1533071" y="3140028"/>
                <a:ext cx="138516" cy="178696"/>
              </a:xfrm>
              <a:custGeom>
                <a:avLst/>
                <a:gdLst>
                  <a:gd name="connsiteX0" fmla="*/ 81777 w 138516"/>
                  <a:gd name="connsiteY0" fmla="*/ 23571 h 178696"/>
                  <a:gd name="connsiteX1" fmla="*/ 81777 w 138516"/>
                  <a:gd name="connsiteY1" fmla="*/ 166206 h 178696"/>
                  <a:gd name="connsiteX2" fmla="*/ 78143 w 138516"/>
                  <a:gd name="connsiteY2" fmla="*/ 175070 h 178696"/>
                  <a:gd name="connsiteX3" fmla="*/ 69056 w 138516"/>
                  <a:gd name="connsiteY3" fmla="*/ 178696 h 178696"/>
                  <a:gd name="connsiteX4" fmla="*/ 60172 w 138516"/>
                  <a:gd name="connsiteY4" fmla="*/ 175070 h 178696"/>
                  <a:gd name="connsiteX5" fmla="*/ 56537 w 138516"/>
                  <a:gd name="connsiteY5" fmla="*/ 166206 h 178696"/>
                  <a:gd name="connsiteX6" fmla="*/ 56537 w 138516"/>
                  <a:gd name="connsiteY6" fmla="*/ 23571 h 178696"/>
                  <a:gd name="connsiteX7" fmla="*/ 11711 w 138516"/>
                  <a:gd name="connsiteY7" fmla="*/ 23571 h 178696"/>
                  <a:gd name="connsiteX8" fmla="*/ 3231 w 138516"/>
                  <a:gd name="connsiteY8" fmla="*/ 20348 h 178696"/>
                  <a:gd name="connsiteX9" fmla="*/ 0 w 138516"/>
                  <a:gd name="connsiteY9" fmla="*/ 11685 h 178696"/>
                  <a:gd name="connsiteX10" fmla="*/ 3231 w 138516"/>
                  <a:gd name="connsiteY10" fmla="*/ 3223 h 178696"/>
                  <a:gd name="connsiteX11" fmla="*/ 11711 w 138516"/>
                  <a:gd name="connsiteY11" fmla="*/ 0 h 178696"/>
                  <a:gd name="connsiteX12" fmla="*/ 126806 w 138516"/>
                  <a:gd name="connsiteY12" fmla="*/ 0 h 178696"/>
                  <a:gd name="connsiteX13" fmla="*/ 135286 w 138516"/>
                  <a:gd name="connsiteY13" fmla="*/ 3223 h 178696"/>
                  <a:gd name="connsiteX14" fmla="*/ 138517 w 138516"/>
                  <a:gd name="connsiteY14" fmla="*/ 11886 h 178696"/>
                  <a:gd name="connsiteX15" fmla="*/ 135286 w 138516"/>
                  <a:gd name="connsiteY15" fmla="*/ 20348 h 178696"/>
                  <a:gd name="connsiteX16" fmla="*/ 126806 w 138516"/>
                  <a:gd name="connsiteY16" fmla="*/ 23571 h 178696"/>
                  <a:gd name="connsiteX17" fmla="*/ 81979 w 138516"/>
                  <a:gd name="connsiteY17" fmla="*/ 2357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8516" h="178696">
                    <a:moveTo>
                      <a:pt x="81777" y="23571"/>
                    </a:moveTo>
                    <a:lnTo>
                      <a:pt x="81777" y="166206"/>
                    </a:lnTo>
                    <a:cubicBezTo>
                      <a:pt x="81777" y="169832"/>
                      <a:pt x="80566" y="172854"/>
                      <a:pt x="78143" y="175070"/>
                    </a:cubicBezTo>
                    <a:cubicBezTo>
                      <a:pt x="75720" y="177488"/>
                      <a:pt x="72691" y="178696"/>
                      <a:pt x="69056" y="178696"/>
                    </a:cubicBezTo>
                    <a:cubicBezTo>
                      <a:pt x="65422" y="178696"/>
                      <a:pt x="62393" y="177488"/>
                      <a:pt x="60172" y="175070"/>
                    </a:cubicBezTo>
                    <a:cubicBezTo>
                      <a:pt x="57749" y="172653"/>
                      <a:pt x="56537" y="169631"/>
                      <a:pt x="56537" y="166206"/>
                    </a:cubicBezTo>
                    <a:lnTo>
                      <a:pt x="56537" y="23571"/>
                    </a:lnTo>
                    <a:lnTo>
                      <a:pt x="11711" y="23571"/>
                    </a:lnTo>
                    <a:cubicBezTo>
                      <a:pt x="8279" y="23571"/>
                      <a:pt x="5452" y="22564"/>
                      <a:pt x="3231" y="20348"/>
                    </a:cubicBezTo>
                    <a:cubicBezTo>
                      <a:pt x="1010" y="18131"/>
                      <a:pt x="0" y="15311"/>
                      <a:pt x="0" y="11685"/>
                    </a:cubicBezTo>
                    <a:cubicBezTo>
                      <a:pt x="0" y="8058"/>
                      <a:pt x="1010" y="5439"/>
                      <a:pt x="3231" y="3223"/>
                    </a:cubicBezTo>
                    <a:cubicBezTo>
                      <a:pt x="5452" y="1007"/>
                      <a:pt x="8279" y="0"/>
                      <a:pt x="11711" y="0"/>
                    </a:cubicBezTo>
                    <a:lnTo>
                      <a:pt x="126806" y="0"/>
                    </a:lnTo>
                    <a:cubicBezTo>
                      <a:pt x="130238" y="0"/>
                      <a:pt x="133065" y="1007"/>
                      <a:pt x="135286" y="3223"/>
                    </a:cubicBezTo>
                    <a:cubicBezTo>
                      <a:pt x="137507" y="5439"/>
                      <a:pt x="138517" y="8260"/>
                      <a:pt x="138517" y="11886"/>
                    </a:cubicBezTo>
                    <a:cubicBezTo>
                      <a:pt x="138517" y="15512"/>
                      <a:pt x="137507" y="18131"/>
                      <a:pt x="135286" y="20348"/>
                    </a:cubicBezTo>
                    <a:cubicBezTo>
                      <a:pt x="133065" y="22564"/>
                      <a:pt x="130238" y="23571"/>
                      <a:pt x="126806" y="23571"/>
                    </a:cubicBezTo>
                    <a:lnTo>
                      <a:pt x="81979" y="2357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01672620-3576-7810-BBB1-E8FB421F7528}"/>
                  </a:ext>
                </a:extLst>
              </p:cNvPr>
              <p:cNvSpPr/>
              <p:nvPr/>
            </p:nvSpPr>
            <p:spPr>
              <a:xfrm>
                <a:off x="1723481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DA974605-9C6B-1E89-7B90-42342E5731CA}"/>
                  </a:ext>
                </a:extLst>
              </p:cNvPr>
              <p:cNvSpPr/>
              <p:nvPr/>
            </p:nvSpPr>
            <p:spPr>
              <a:xfrm>
                <a:off x="1936910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1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DE59ADA4-5C4A-AF79-BC72-9AF234C1A0AC}"/>
                  </a:ext>
                </a:extLst>
              </p:cNvPr>
              <p:cNvSpPr/>
              <p:nvPr/>
            </p:nvSpPr>
            <p:spPr>
              <a:xfrm>
                <a:off x="2133782" y="3140028"/>
                <a:ext cx="115901" cy="178696"/>
              </a:xfrm>
              <a:custGeom>
                <a:avLst/>
                <a:gdLst>
                  <a:gd name="connsiteX0" fmla="*/ 0 w 115901"/>
                  <a:gd name="connsiteY0" fmla="*/ 11886 h 178696"/>
                  <a:gd name="connsiteX1" fmla="*/ 3433 w 115901"/>
                  <a:gd name="connsiteY1" fmla="*/ 3425 h 178696"/>
                  <a:gd name="connsiteX2" fmla="*/ 11913 w 115901"/>
                  <a:gd name="connsiteY2" fmla="*/ 0 h 178696"/>
                  <a:gd name="connsiteX3" fmla="*/ 103585 w 115901"/>
                  <a:gd name="connsiteY3" fmla="*/ 0 h 178696"/>
                  <a:gd name="connsiteX4" fmla="*/ 112267 w 115901"/>
                  <a:gd name="connsiteY4" fmla="*/ 3425 h 178696"/>
                  <a:gd name="connsiteX5" fmla="*/ 115700 w 115901"/>
                  <a:gd name="connsiteY5" fmla="*/ 12088 h 178696"/>
                  <a:gd name="connsiteX6" fmla="*/ 112267 w 115901"/>
                  <a:gd name="connsiteY6" fmla="*/ 20549 h 178696"/>
                  <a:gd name="connsiteX7" fmla="*/ 103787 w 115901"/>
                  <a:gd name="connsiteY7" fmla="*/ 23772 h 178696"/>
                  <a:gd name="connsiteX8" fmla="*/ 25442 w 115901"/>
                  <a:gd name="connsiteY8" fmla="*/ 23772 h 178696"/>
                  <a:gd name="connsiteX9" fmla="*/ 25442 w 115901"/>
                  <a:gd name="connsiteY9" fmla="*/ 77361 h 178696"/>
                  <a:gd name="connsiteX10" fmla="*/ 92479 w 115901"/>
                  <a:gd name="connsiteY10" fmla="*/ 77361 h 178696"/>
                  <a:gd name="connsiteX11" fmla="*/ 100960 w 115901"/>
                  <a:gd name="connsiteY11" fmla="*/ 80585 h 178696"/>
                  <a:gd name="connsiteX12" fmla="*/ 104392 w 115901"/>
                  <a:gd name="connsiteY12" fmla="*/ 89046 h 178696"/>
                  <a:gd name="connsiteX13" fmla="*/ 100960 w 115901"/>
                  <a:gd name="connsiteY13" fmla="*/ 97507 h 178696"/>
                  <a:gd name="connsiteX14" fmla="*/ 92479 w 115901"/>
                  <a:gd name="connsiteY14" fmla="*/ 100932 h 178696"/>
                  <a:gd name="connsiteX15" fmla="*/ 25442 w 115901"/>
                  <a:gd name="connsiteY15" fmla="*/ 100932 h 178696"/>
                  <a:gd name="connsiteX16" fmla="*/ 25442 w 115901"/>
                  <a:gd name="connsiteY16" fmla="*/ 154924 h 178696"/>
                  <a:gd name="connsiteX17" fmla="*/ 103787 w 115901"/>
                  <a:gd name="connsiteY17" fmla="*/ 154924 h 178696"/>
                  <a:gd name="connsiteX18" fmla="*/ 112469 w 115901"/>
                  <a:gd name="connsiteY18" fmla="*/ 158349 h 178696"/>
                  <a:gd name="connsiteX19" fmla="*/ 115902 w 115901"/>
                  <a:gd name="connsiteY19" fmla="*/ 167012 h 178696"/>
                  <a:gd name="connsiteX20" fmla="*/ 112469 w 115901"/>
                  <a:gd name="connsiteY20" fmla="*/ 175473 h 178696"/>
                  <a:gd name="connsiteX21" fmla="*/ 103989 w 115901"/>
                  <a:gd name="connsiteY21" fmla="*/ 178696 h 178696"/>
                  <a:gd name="connsiteX22" fmla="*/ 12317 w 115901"/>
                  <a:gd name="connsiteY22" fmla="*/ 178696 h 178696"/>
                  <a:gd name="connsiteX23" fmla="*/ 3837 w 115901"/>
                  <a:gd name="connsiteY23" fmla="*/ 175272 h 178696"/>
                  <a:gd name="connsiteX24" fmla="*/ 404 w 115901"/>
                  <a:gd name="connsiteY24" fmla="*/ 166810 h 178696"/>
                  <a:gd name="connsiteX25" fmla="*/ 404 w 115901"/>
                  <a:gd name="connsiteY25" fmla="*/ 1249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901" h="178696">
                    <a:moveTo>
                      <a:pt x="0" y="11886"/>
                    </a:move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3585" y="0"/>
                    </a:lnTo>
                    <a:cubicBezTo>
                      <a:pt x="107219" y="0"/>
                      <a:pt x="110046" y="1209"/>
                      <a:pt x="112267" y="3425"/>
                    </a:cubicBezTo>
                    <a:cubicBezTo>
                      <a:pt x="114488" y="5641"/>
                      <a:pt x="115700" y="8461"/>
                      <a:pt x="115700" y="12088"/>
                    </a:cubicBezTo>
                    <a:cubicBezTo>
                      <a:pt x="115700" y="15714"/>
                      <a:pt x="114488" y="18333"/>
                      <a:pt x="112267" y="20549"/>
                    </a:cubicBezTo>
                    <a:cubicBezTo>
                      <a:pt x="110046" y="22765"/>
                      <a:pt x="107219" y="23772"/>
                      <a:pt x="103787" y="23772"/>
                    </a:cubicBezTo>
                    <a:lnTo>
                      <a:pt x="25442" y="23772"/>
                    </a:lnTo>
                    <a:lnTo>
                      <a:pt x="25442" y="77361"/>
                    </a:lnTo>
                    <a:lnTo>
                      <a:pt x="92479" y="77361"/>
                    </a:lnTo>
                    <a:cubicBezTo>
                      <a:pt x="95912" y="77361"/>
                      <a:pt x="98739" y="78369"/>
                      <a:pt x="100960" y="80585"/>
                    </a:cubicBezTo>
                    <a:cubicBezTo>
                      <a:pt x="103181" y="82801"/>
                      <a:pt x="104392" y="85621"/>
                      <a:pt x="104392" y="89046"/>
                    </a:cubicBezTo>
                    <a:cubicBezTo>
                      <a:pt x="104392" y="92471"/>
                      <a:pt x="103181" y="95291"/>
                      <a:pt x="100960" y="97507"/>
                    </a:cubicBezTo>
                    <a:cubicBezTo>
                      <a:pt x="98739" y="99724"/>
                      <a:pt x="95912" y="100932"/>
                      <a:pt x="92479" y="100932"/>
                    </a:cubicBezTo>
                    <a:lnTo>
                      <a:pt x="25442" y="100932"/>
                    </a:lnTo>
                    <a:lnTo>
                      <a:pt x="25442" y="154924"/>
                    </a:lnTo>
                    <a:lnTo>
                      <a:pt x="103787" y="154924"/>
                    </a:lnTo>
                    <a:cubicBezTo>
                      <a:pt x="107421" y="154924"/>
                      <a:pt x="110248" y="156133"/>
                      <a:pt x="112469" y="158349"/>
                    </a:cubicBezTo>
                    <a:cubicBezTo>
                      <a:pt x="114690" y="160565"/>
                      <a:pt x="115902" y="163386"/>
                      <a:pt x="115902" y="167012"/>
                    </a:cubicBezTo>
                    <a:cubicBezTo>
                      <a:pt x="115902" y="170638"/>
                      <a:pt x="114690" y="173257"/>
                      <a:pt x="112469" y="175473"/>
                    </a:cubicBezTo>
                    <a:cubicBezTo>
                      <a:pt x="110248" y="177689"/>
                      <a:pt x="107421" y="178696"/>
                      <a:pt x="103989" y="178696"/>
                    </a:cubicBezTo>
                    <a:lnTo>
                      <a:pt x="12317" y="178696"/>
                    </a:lnTo>
                    <a:cubicBezTo>
                      <a:pt x="8885" y="178696"/>
                      <a:pt x="6058" y="177488"/>
                      <a:pt x="3837" y="175272"/>
                    </a:cubicBezTo>
                    <a:cubicBezTo>
                      <a:pt x="1615" y="173056"/>
                      <a:pt x="404" y="170235"/>
                      <a:pt x="404" y="166810"/>
                    </a:cubicBezTo>
                    <a:lnTo>
                      <a:pt x="404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D83F3B9F-3655-9B7A-C0C8-AB12780EFB03}"/>
                  </a:ext>
                </a:extLst>
              </p:cNvPr>
              <p:cNvSpPr/>
              <p:nvPr/>
            </p:nvSpPr>
            <p:spPr>
              <a:xfrm>
                <a:off x="2398498" y="3139424"/>
                <a:ext cx="25441" cy="179300"/>
              </a:xfrm>
              <a:custGeom>
                <a:avLst/>
                <a:gdLst>
                  <a:gd name="connsiteX0" fmla="*/ 0 w 25441"/>
                  <a:gd name="connsiteY0" fmla="*/ 12491 h 179300"/>
                  <a:gd name="connsiteX1" fmla="*/ 3635 w 25441"/>
                  <a:gd name="connsiteY1" fmla="*/ 3626 h 179300"/>
                  <a:gd name="connsiteX2" fmla="*/ 12721 w 25441"/>
                  <a:gd name="connsiteY2" fmla="*/ 0 h 179300"/>
                  <a:gd name="connsiteX3" fmla="*/ 21807 w 25441"/>
                  <a:gd name="connsiteY3" fmla="*/ 3626 h 179300"/>
                  <a:gd name="connsiteX4" fmla="*/ 25442 w 25441"/>
                  <a:gd name="connsiteY4" fmla="*/ 12491 h 179300"/>
                  <a:gd name="connsiteX5" fmla="*/ 25442 w 25441"/>
                  <a:gd name="connsiteY5" fmla="*/ 166810 h 179300"/>
                  <a:gd name="connsiteX6" fmla="*/ 21807 w 25441"/>
                  <a:gd name="connsiteY6" fmla="*/ 175675 h 179300"/>
                  <a:gd name="connsiteX7" fmla="*/ 12721 w 25441"/>
                  <a:gd name="connsiteY7" fmla="*/ 179301 h 179300"/>
                  <a:gd name="connsiteX8" fmla="*/ 3635 w 25441"/>
                  <a:gd name="connsiteY8" fmla="*/ 175675 h 179300"/>
                  <a:gd name="connsiteX9" fmla="*/ 0 w 25441"/>
                  <a:gd name="connsiteY9" fmla="*/ 166810 h 179300"/>
                  <a:gd name="connsiteX10" fmla="*/ 0 w 25441"/>
                  <a:gd name="connsiteY10" fmla="*/ 12491 h 17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41" h="179300">
                    <a:moveTo>
                      <a:pt x="0" y="12491"/>
                    </a:moveTo>
                    <a:cubicBezTo>
                      <a:pt x="0" y="8864"/>
                      <a:pt x="1211" y="5842"/>
                      <a:pt x="3635" y="3626"/>
                    </a:cubicBezTo>
                    <a:cubicBezTo>
                      <a:pt x="6057" y="1209"/>
                      <a:pt x="9086" y="0"/>
                      <a:pt x="12721" y="0"/>
                    </a:cubicBezTo>
                    <a:cubicBezTo>
                      <a:pt x="16355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66810"/>
                    </a:lnTo>
                    <a:cubicBezTo>
                      <a:pt x="25442" y="170436"/>
                      <a:pt x="24230" y="173459"/>
                      <a:pt x="21807" y="175675"/>
                    </a:cubicBezTo>
                    <a:cubicBezTo>
                      <a:pt x="19384" y="178092"/>
                      <a:pt x="16355" y="179301"/>
                      <a:pt x="12721" y="179301"/>
                    </a:cubicBezTo>
                    <a:cubicBezTo>
                      <a:pt x="9086" y="179301"/>
                      <a:pt x="6057" y="178092"/>
                      <a:pt x="3635" y="175675"/>
                    </a:cubicBezTo>
                    <a:cubicBezTo>
                      <a:pt x="1211" y="173257"/>
                      <a:pt x="0" y="170235"/>
                      <a:pt x="0" y="166810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1D37A6CD-24BA-4B69-E564-19FC51F92B0A}"/>
                  </a:ext>
                </a:extLst>
              </p:cNvPr>
              <p:cNvSpPr/>
              <p:nvPr/>
            </p:nvSpPr>
            <p:spPr>
              <a:xfrm>
                <a:off x="2489968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6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1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2 w 129834"/>
                  <a:gd name="connsiteY18" fmla="*/ 13297 h 184941"/>
                  <a:gd name="connsiteX19" fmla="*/ 64008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7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4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6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6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79" y="108789"/>
                      <a:pt x="76931" y="106775"/>
                    </a:cubicBezTo>
                    <a:cubicBezTo>
                      <a:pt x="71883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2" y="13297"/>
                    </a:cubicBezTo>
                    <a:cubicBezTo>
                      <a:pt x="30490" y="4432"/>
                      <a:pt x="45432" y="0"/>
                      <a:pt x="64008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1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7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D38110F9-2D86-7A73-E2E7-BAC134DA10EB}"/>
                  </a:ext>
                </a:extLst>
              </p:cNvPr>
              <p:cNvSpPr/>
              <p:nvPr/>
            </p:nvSpPr>
            <p:spPr>
              <a:xfrm>
                <a:off x="2768617" y="3139222"/>
                <a:ext cx="151641" cy="179905"/>
              </a:xfrm>
              <a:custGeom>
                <a:avLst/>
                <a:gdLst>
                  <a:gd name="connsiteX0" fmla="*/ 139123 w 151641"/>
                  <a:gd name="connsiteY0" fmla="*/ 202 h 179905"/>
                  <a:gd name="connsiteX1" fmla="*/ 148209 w 151641"/>
                  <a:gd name="connsiteY1" fmla="*/ 3828 h 179905"/>
                  <a:gd name="connsiteX2" fmla="*/ 151642 w 151641"/>
                  <a:gd name="connsiteY2" fmla="*/ 12692 h 179905"/>
                  <a:gd name="connsiteX3" fmla="*/ 151642 w 151641"/>
                  <a:gd name="connsiteY3" fmla="*/ 163990 h 179905"/>
                  <a:gd name="connsiteX4" fmla="*/ 148007 w 151641"/>
                  <a:gd name="connsiteY4" fmla="*/ 175675 h 179905"/>
                  <a:gd name="connsiteX5" fmla="*/ 138113 w 151641"/>
                  <a:gd name="connsiteY5" fmla="*/ 179906 h 179905"/>
                  <a:gd name="connsiteX6" fmla="*/ 127007 w 151641"/>
                  <a:gd name="connsiteY6" fmla="*/ 176682 h 179905"/>
                  <a:gd name="connsiteX7" fmla="*/ 117113 w 151641"/>
                  <a:gd name="connsiteY7" fmla="*/ 166206 h 179905"/>
                  <a:gd name="connsiteX8" fmla="*/ 25442 w 151641"/>
                  <a:gd name="connsiteY8" fmla="*/ 44120 h 179905"/>
                  <a:gd name="connsiteX9" fmla="*/ 25442 w 151641"/>
                  <a:gd name="connsiteY9" fmla="*/ 167012 h 179905"/>
                  <a:gd name="connsiteX10" fmla="*/ 21807 w 151641"/>
                  <a:gd name="connsiteY10" fmla="*/ 175876 h 179905"/>
                  <a:gd name="connsiteX11" fmla="*/ 12519 w 151641"/>
                  <a:gd name="connsiteY11" fmla="*/ 179503 h 179905"/>
                  <a:gd name="connsiteX12" fmla="*/ 3635 w 151641"/>
                  <a:gd name="connsiteY12" fmla="*/ 175876 h 179905"/>
                  <a:gd name="connsiteX13" fmla="*/ 0 w 151641"/>
                  <a:gd name="connsiteY13" fmla="*/ 167012 h 179905"/>
                  <a:gd name="connsiteX14" fmla="*/ 0 w 151641"/>
                  <a:gd name="connsiteY14" fmla="*/ 16117 h 179905"/>
                  <a:gd name="connsiteX15" fmla="*/ 3836 w 151641"/>
                  <a:gd name="connsiteY15" fmla="*/ 4231 h 179905"/>
                  <a:gd name="connsiteX16" fmla="*/ 14538 w 151641"/>
                  <a:gd name="connsiteY16" fmla="*/ 0 h 179905"/>
                  <a:gd name="connsiteX17" fmla="*/ 24634 w 151641"/>
                  <a:gd name="connsiteY17" fmla="*/ 3223 h 179905"/>
                  <a:gd name="connsiteX18" fmla="*/ 33317 w 151641"/>
                  <a:gd name="connsiteY18" fmla="*/ 13095 h 179905"/>
                  <a:gd name="connsiteX19" fmla="*/ 126200 w 151641"/>
                  <a:gd name="connsiteY19" fmla="*/ 137397 h 179905"/>
                  <a:gd name="connsiteX20" fmla="*/ 126200 w 151641"/>
                  <a:gd name="connsiteY20" fmla="*/ 12692 h 179905"/>
                  <a:gd name="connsiteX21" fmla="*/ 129834 w 151641"/>
                  <a:gd name="connsiteY21" fmla="*/ 3828 h 179905"/>
                  <a:gd name="connsiteX22" fmla="*/ 138719 w 151641"/>
                  <a:gd name="connsiteY22" fmla="*/ 202 h 17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641" h="179905">
                    <a:moveTo>
                      <a:pt x="139123" y="202"/>
                    </a:moveTo>
                    <a:cubicBezTo>
                      <a:pt x="142757" y="202"/>
                      <a:pt x="145786" y="1410"/>
                      <a:pt x="148209" y="3828"/>
                    </a:cubicBezTo>
                    <a:cubicBezTo>
                      <a:pt x="150430" y="6245"/>
                      <a:pt x="151642" y="9267"/>
                      <a:pt x="151642" y="12692"/>
                    </a:cubicBezTo>
                    <a:lnTo>
                      <a:pt x="151642" y="163990"/>
                    </a:lnTo>
                    <a:cubicBezTo>
                      <a:pt x="151642" y="168825"/>
                      <a:pt x="150430" y="172653"/>
                      <a:pt x="148007" y="175675"/>
                    </a:cubicBezTo>
                    <a:cubicBezTo>
                      <a:pt x="145584" y="178495"/>
                      <a:pt x="142353" y="179906"/>
                      <a:pt x="138113" y="179906"/>
                    </a:cubicBezTo>
                    <a:cubicBezTo>
                      <a:pt x="133671" y="179906"/>
                      <a:pt x="129834" y="178898"/>
                      <a:pt x="127007" y="176682"/>
                    </a:cubicBezTo>
                    <a:cubicBezTo>
                      <a:pt x="124180" y="174667"/>
                      <a:pt x="120748" y="171041"/>
                      <a:pt x="117113" y="166206"/>
                    </a:cubicBezTo>
                    <a:lnTo>
                      <a:pt x="25442" y="44120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4"/>
                      <a:pt x="16355" y="179503"/>
                      <a:pt x="12519" y="179503"/>
                    </a:cubicBezTo>
                    <a:cubicBezTo>
                      <a:pt x="8683" y="179503"/>
                      <a:pt x="5856" y="178294"/>
                      <a:pt x="3635" y="175876"/>
                    </a:cubicBezTo>
                    <a:cubicBezTo>
                      <a:pt x="1211" y="173459"/>
                      <a:pt x="0" y="170437"/>
                      <a:pt x="0" y="167012"/>
                    </a:cubicBezTo>
                    <a:lnTo>
                      <a:pt x="0" y="16117"/>
                    </a:lnTo>
                    <a:cubicBezTo>
                      <a:pt x="0" y="11080"/>
                      <a:pt x="1211" y="7051"/>
                      <a:pt x="3836" y="4231"/>
                    </a:cubicBezTo>
                    <a:cubicBezTo>
                      <a:pt x="6461" y="1410"/>
                      <a:pt x="9894" y="0"/>
                      <a:pt x="14538" y="0"/>
                    </a:cubicBezTo>
                    <a:cubicBezTo>
                      <a:pt x="18577" y="0"/>
                      <a:pt x="21807" y="1007"/>
                      <a:pt x="24634" y="3223"/>
                    </a:cubicBezTo>
                    <a:cubicBezTo>
                      <a:pt x="27461" y="5238"/>
                      <a:pt x="30288" y="8663"/>
                      <a:pt x="33317" y="13095"/>
                    </a:cubicBezTo>
                    <a:lnTo>
                      <a:pt x="126200" y="137397"/>
                    </a:lnTo>
                    <a:lnTo>
                      <a:pt x="126200" y="12692"/>
                    </a:lnTo>
                    <a:cubicBezTo>
                      <a:pt x="126200" y="9066"/>
                      <a:pt x="127411" y="6044"/>
                      <a:pt x="129834" y="3828"/>
                    </a:cubicBezTo>
                    <a:cubicBezTo>
                      <a:pt x="132257" y="1410"/>
                      <a:pt x="135286" y="202"/>
                      <a:pt x="138719" y="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B5DD29BC-651E-E16F-6CA1-5037ADD48E09}"/>
                  </a:ext>
                </a:extLst>
              </p:cNvPr>
              <p:cNvSpPr/>
              <p:nvPr/>
            </p:nvSpPr>
            <p:spPr>
              <a:xfrm>
                <a:off x="2985277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4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6021E2C5-273B-D6B0-01C5-9FEDBDDA041B}"/>
                  </a:ext>
                </a:extLst>
              </p:cNvPr>
              <p:cNvSpPr/>
              <p:nvPr/>
            </p:nvSpPr>
            <p:spPr>
              <a:xfrm>
                <a:off x="3209410" y="3138814"/>
                <a:ext cx="257661" cy="180313"/>
              </a:xfrm>
              <a:custGeom>
                <a:avLst/>
                <a:gdLst>
                  <a:gd name="connsiteX0" fmla="*/ 244926 w 257661"/>
                  <a:gd name="connsiteY0" fmla="*/ 408 h 180313"/>
                  <a:gd name="connsiteX1" fmla="*/ 255830 w 257661"/>
                  <a:gd name="connsiteY1" fmla="*/ 6653 h 180313"/>
                  <a:gd name="connsiteX2" fmla="*/ 256435 w 257661"/>
                  <a:gd name="connsiteY2" fmla="*/ 21159 h 180313"/>
                  <a:gd name="connsiteX3" fmla="*/ 208782 w 257661"/>
                  <a:gd name="connsiteY3" fmla="*/ 166010 h 180313"/>
                  <a:gd name="connsiteX4" fmla="*/ 188590 w 257661"/>
                  <a:gd name="connsiteY4" fmla="*/ 180314 h 180313"/>
                  <a:gd name="connsiteX5" fmla="*/ 169206 w 257661"/>
                  <a:gd name="connsiteY5" fmla="*/ 165607 h 180313"/>
                  <a:gd name="connsiteX6" fmla="*/ 128418 w 257661"/>
                  <a:gd name="connsiteY6" fmla="*/ 32642 h 180313"/>
                  <a:gd name="connsiteX7" fmla="*/ 87429 w 257661"/>
                  <a:gd name="connsiteY7" fmla="*/ 166010 h 180313"/>
                  <a:gd name="connsiteX8" fmla="*/ 68448 w 257661"/>
                  <a:gd name="connsiteY8" fmla="*/ 180112 h 180313"/>
                  <a:gd name="connsiteX9" fmla="*/ 48862 w 257661"/>
                  <a:gd name="connsiteY9" fmla="*/ 166211 h 180313"/>
                  <a:gd name="connsiteX10" fmla="*/ 1209 w 257661"/>
                  <a:gd name="connsiteY10" fmla="*/ 20756 h 180313"/>
                  <a:gd name="connsiteX11" fmla="*/ 2016 w 257661"/>
                  <a:gd name="connsiteY11" fmla="*/ 6049 h 180313"/>
                  <a:gd name="connsiteX12" fmla="*/ 13526 w 257661"/>
                  <a:gd name="connsiteY12" fmla="*/ 207 h 180313"/>
                  <a:gd name="connsiteX13" fmla="*/ 28670 w 257661"/>
                  <a:gd name="connsiteY13" fmla="*/ 12899 h 180313"/>
                  <a:gd name="connsiteX14" fmla="*/ 68852 w 257661"/>
                  <a:gd name="connsiteY14" fmla="*/ 148684 h 180313"/>
                  <a:gd name="connsiteX15" fmla="*/ 108630 w 257661"/>
                  <a:gd name="connsiteY15" fmla="*/ 17935 h 180313"/>
                  <a:gd name="connsiteX16" fmla="*/ 129630 w 257661"/>
                  <a:gd name="connsiteY16" fmla="*/ 207 h 180313"/>
                  <a:gd name="connsiteX17" fmla="*/ 142957 w 257661"/>
                  <a:gd name="connsiteY17" fmla="*/ 4437 h 180313"/>
                  <a:gd name="connsiteX18" fmla="*/ 150226 w 257661"/>
                  <a:gd name="connsiteY18" fmla="*/ 17935 h 180313"/>
                  <a:gd name="connsiteX19" fmla="*/ 190407 w 257661"/>
                  <a:gd name="connsiteY19" fmla="*/ 148684 h 180313"/>
                  <a:gd name="connsiteX20" fmla="*/ 228166 w 257661"/>
                  <a:gd name="connsiteY20" fmla="*/ 16525 h 180313"/>
                  <a:gd name="connsiteX21" fmla="*/ 244926 w 257661"/>
                  <a:gd name="connsiteY21" fmla="*/ 5 h 1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7661" h="180313">
                    <a:moveTo>
                      <a:pt x="244926" y="408"/>
                    </a:moveTo>
                    <a:cubicBezTo>
                      <a:pt x="249974" y="610"/>
                      <a:pt x="253608" y="2826"/>
                      <a:pt x="255830" y="6653"/>
                    </a:cubicBezTo>
                    <a:cubicBezTo>
                      <a:pt x="258051" y="10481"/>
                      <a:pt x="258252" y="15316"/>
                      <a:pt x="256435" y="21159"/>
                    </a:cubicBezTo>
                    <a:lnTo>
                      <a:pt x="208782" y="166010"/>
                    </a:lnTo>
                    <a:cubicBezTo>
                      <a:pt x="205754" y="175680"/>
                      <a:pt x="198888" y="180314"/>
                      <a:pt x="188590" y="180314"/>
                    </a:cubicBezTo>
                    <a:cubicBezTo>
                      <a:pt x="178292" y="180314"/>
                      <a:pt x="171831" y="175478"/>
                      <a:pt x="169206" y="165607"/>
                    </a:cubicBezTo>
                    <a:lnTo>
                      <a:pt x="128418" y="32642"/>
                    </a:lnTo>
                    <a:lnTo>
                      <a:pt x="87429" y="166010"/>
                    </a:lnTo>
                    <a:cubicBezTo>
                      <a:pt x="85005" y="175478"/>
                      <a:pt x="78746" y="180112"/>
                      <a:pt x="68448" y="180112"/>
                    </a:cubicBezTo>
                    <a:cubicBezTo>
                      <a:pt x="58150" y="180112"/>
                      <a:pt x="51891" y="175478"/>
                      <a:pt x="48862" y="166211"/>
                    </a:cubicBezTo>
                    <a:lnTo>
                      <a:pt x="1209" y="20756"/>
                    </a:lnTo>
                    <a:cubicBezTo>
                      <a:pt x="-608" y="14510"/>
                      <a:pt x="-407" y="9675"/>
                      <a:pt x="2016" y="6049"/>
                    </a:cubicBezTo>
                    <a:cubicBezTo>
                      <a:pt x="4440" y="2423"/>
                      <a:pt x="8276" y="408"/>
                      <a:pt x="13526" y="207"/>
                    </a:cubicBezTo>
                    <a:cubicBezTo>
                      <a:pt x="21401" y="5"/>
                      <a:pt x="26449" y="4236"/>
                      <a:pt x="28670" y="12899"/>
                    </a:cubicBezTo>
                    <a:lnTo>
                      <a:pt x="68852" y="148684"/>
                    </a:lnTo>
                    <a:lnTo>
                      <a:pt x="108630" y="17935"/>
                    </a:lnTo>
                    <a:cubicBezTo>
                      <a:pt x="111659" y="6049"/>
                      <a:pt x="118524" y="207"/>
                      <a:pt x="129630" y="207"/>
                    </a:cubicBezTo>
                    <a:cubicBezTo>
                      <a:pt x="135082" y="207"/>
                      <a:pt x="139524" y="1617"/>
                      <a:pt x="142957" y="4437"/>
                    </a:cubicBezTo>
                    <a:cubicBezTo>
                      <a:pt x="146389" y="7258"/>
                      <a:pt x="148812" y="11892"/>
                      <a:pt x="150226" y="17935"/>
                    </a:cubicBezTo>
                    <a:lnTo>
                      <a:pt x="190407" y="148684"/>
                    </a:lnTo>
                    <a:lnTo>
                      <a:pt x="228166" y="16525"/>
                    </a:lnTo>
                    <a:cubicBezTo>
                      <a:pt x="230590" y="5243"/>
                      <a:pt x="236041" y="-196"/>
                      <a:pt x="24492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2509D5BA-1CED-E6C5-31B8-9689B8605D89}"/>
                  </a:ext>
                </a:extLst>
              </p:cNvPr>
              <p:cNvSpPr/>
              <p:nvPr/>
            </p:nvSpPr>
            <p:spPr>
              <a:xfrm>
                <a:off x="3724303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2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15F7B5F0-C895-B8C4-8860-C0F2FEC0CA2B}"/>
                  </a:ext>
                </a:extLst>
              </p:cNvPr>
              <p:cNvSpPr/>
              <p:nvPr/>
            </p:nvSpPr>
            <p:spPr>
              <a:xfrm>
                <a:off x="3936924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4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4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5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0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2" y="179502"/>
                      <a:pt x="5856" y="178293"/>
                      <a:pt x="3634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4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5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DAF9FBDF-2656-B96A-376E-16B55D37F3E5}"/>
                  </a:ext>
                </a:extLst>
              </p:cNvPr>
              <p:cNvSpPr/>
              <p:nvPr/>
            </p:nvSpPr>
            <p:spPr>
              <a:xfrm>
                <a:off x="4105527" y="3136805"/>
                <a:ext cx="155680" cy="184941"/>
              </a:xfrm>
              <a:custGeom>
                <a:avLst/>
                <a:gdLst>
                  <a:gd name="connsiteX0" fmla="*/ 26452 w 155680"/>
                  <a:gd name="connsiteY0" fmla="*/ 92471 h 184941"/>
                  <a:gd name="connsiteX1" fmla="*/ 35134 w 155680"/>
                  <a:gd name="connsiteY1" fmla="*/ 126317 h 184941"/>
                  <a:gd name="connsiteX2" fmla="*/ 59163 w 155680"/>
                  <a:gd name="connsiteY2" fmla="*/ 150895 h 184941"/>
                  <a:gd name="connsiteX3" fmla="*/ 93085 w 155680"/>
                  <a:gd name="connsiteY3" fmla="*/ 159961 h 184941"/>
                  <a:gd name="connsiteX4" fmla="*/ 130440 w 155680"/>
                  <a:gd name="connsiteY4" fmla="*/ 153312 h 184941"/>
                  <a:gd name="connsiteX5" fmla="*/ 130440 w 155680"/>
                  <a:gd name="connsiteY5" fmla="*/ 102343 h 184941"/>
                  <a:gd name="connsiteX6" fmla="*/ 134075 w 155680"/>
                  <a:gd name="connsiteY6" fmla="*/ 93277 h 184941"/>
                  <a:gd name="connsiteX7" fmla="*/ 143161 w 155680"/>
                  <a:gd name="connsiteY7" fmla="*/ 89650 h 184941"/>
                  <a:gd name="connsiteX8" fmla="*/ 152045 w 155680"/>
                  <a:gd name="connsiteY8" fmla="*/ 93277 h 184941"/>
                  <a:gd name="connsiteX9" fmla="*/ 155680 w 155680"/>
                  <a:gd name="connsiteY9" fmla="*/ 102343 h 184941"/>
                  <a:gd name="connsiteX10" fmla="*/ 155680 w 155680"/>
                  <a:gd name="connsiteY10" fmla="*/ 151701 h 184941"/>
                  <a:gd name="connsiteX11" fmla="*/ 137911 w 155680"/>
                  <a:gd name="connsiteY11" fmla="*/ 175876 h 184941"/>
                  <a:gd name="connsiteX12" fmla="*/ 91672 w 155680"/>
                  <a:gd name="connsiteY12" fmla="*/ 184942 h 184941"/>
                  <a:gd name="connsiteX13" fmla="*/ 45028 w 155680"/>
                  <a:gd name="connsiteY13" fmla="*/ 172451 h 184941"/>
                  <a:gd name="connsiteX14" fmla="*/ 11913 w 155680"/>
                  <a:gd name="connsiteY14" fmla="*/ 138807 h 184941"/>
                  <a:gd name="connsiteX15" fmla="*/ 0 w 155680"/>
                  <a:gd name="connsiteY15" fmla="*/ 92471 h 184941"/>
                  <a:gd name="connsiteX16" fmla="*/ 11711 w 155680"/>
                  <a:gd name="connsiteY16" fmla="*/ 45933 h 184941"/>
                  <a:gd name="connsiteX17" fmla="*/ 44826 w 155680"/>
                  <a:gd name="connsiteY17" fmla="*/ 12491 h 184941"/>
                  <a:gd name="connsiteX18" fmla="*/ 93691 w 155680"/>
                  <a:gd name="connsiteY18" fmla="*/ 0 h 184941"/>
                  <a:gd name="connsiteX19" fmla="*/ 117517 w 155680"/>
                  <a:gd name="connsiteY19" fmla="*/ 2619 h 184941"/>
                  <a:gd name="connsiteX20" fmla="*/ 137305 w 155680"/>
                  <a:gd name="connsiteY20" fmla="*/ 9469 h 184941"/>
                  <a:gd name="connsiteX21" fmla="*/ 150228 w 155680"/>
                  <a:gd name="connsiteY21" fmla="*/ 18736 h 184941"/>
                  <a:gd name="connsiteX22" fmla="*/ 155074 w 155680"/>
                  <a:gd name="connsiteY22" fmla="*/ 28608 h 184941"/>
                  <a:gd name="connsiteX23" fmla="*/ 151844 w 155680"/>
                  <a:gd name="connsiteY23" fmla="*/ 36465 h 184941"/>
                  <a:gd name="connsiteX24" fmla="*/ 143767 w 155680"/>
                  <a:gd name="connsiteY24" fmla="*/ 39285 h 184941"/>
                  <a:gd name="connsiteX25" fmla="*/ 135286 w 155680"/>
                  <a:gd name="connsiteY25" fmla="*/ 37069 h 184941"/>
                  <a:gd name="connsiteX26" fmla="*/ 124988 w 155680"/>
                  <a:gd name="connsiteY26" fmla="*/ 32032 h 184941"/>
                  <a:gd name="connsiteX27" fmla="*/ 110854 w 155680"/>
                  <a:gd name="connsiteY27" fmla="*/ 26996 h 184941"/>
                  <a:gd name="connsiteX28" fmla="*/ 91470 w 155680"/>
                  <a:gd name="connsiteY28" fmla="*/ 24780 h 184941"/>
                  <a:gd name="connsiteX29" fmla="*/ 57951 w 155680"/>
                  <a:gd name="connsiteY29" fmla="*/ 33845 h 184941"/>
                  <a:gd name="connsiteX30" fmla="*/ 34932 w 155680"/>
                  <a:gd name="connsiteY30" fmla="*/ 58424 h 184941"/>
                  <a:gd name="connsiteX31" fmla="*/ 26855 w 155680"/>
                  <a:gd name="connsiteY31" fmla="*/ 9247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5680" h="184941">
                    <a:moveTo>
                      <a:pt x="26452" y="92471"/>
                    </a:moveTo>
                    <a:cubicBezTo>
                      <a:pt x="26452" y="104760"/>
                      <a:pt x="29279" y="116042"/>
                      <a:pt x="35134" y="126317"/>
                    </a:cubicBezTo>
                    <a:cubicBezTo>
                      <a:pt x="40990" y="136591"/>
                      <a:pt x="48865" y="144851"/>
                      <a:pt x="59163" y="150895"/>
                    </a:cubicBezTo>
                    <a:cubicBezTo>
                      <a:pt x="69460" y="156939"/>
                      <a:pt x="80768" y="159961"/>
                      <a:pt x="93085" y="159961"/>
                    </a:cubicBezTo>
                    <a:cubicBezTo>
                      <a:pt x="107421" y="159961"/>
                      <a:pt x="119940" y="157745"/>
                      <a:pt x="130440" y="153312"/>
                    </a:cubicBezTo>
                    <a:lnTo>
                      <a:pt x="130440" y="102343"/>
                    </a:lnTo>
                    <a:cubicBezTo>
                      <a:pt x="130440" y="98716"/>
                      <a:pt x="131652" y="95493"/>
                      <a:pt x="134075" y="93277"/>
                    </a:cubicBezTo>
                    <a:cubicBezTo>
                      <a:pt x="136498" y="90859"/>
                      <a:pt x="139527" y="89650"/>
                      <a:pt x="143161" y="89650"/>
                    </a:cubicBezTo>
                    <a:cubicBezTo>
                      <a:pt x="146796" y="89650"/>
                      <a:pt x="149824" y="90859"/>
                      <a:pt x="152045" y="93277"/>
                    </a:cubicBezTo>
                    <a:cubicBezTo>
                      <a:pt x="154469" y="95694"/>
                      <a:pt x="155680" y="98716"/>
                      <a:pt x="155680" y="102343"/>
                    </a:cubicBezTo>
                    <a:lnTo>
                      <a:pt x="155680" y="151701"/>
                    </a:lnTo>
                    <a:cubicBezTo>
                      <a:pt x="155680" y="161774"/>
                      <a:pt x="149824" y="169832"/>
                      <a:pt x="137911" y="175876"/>
                    </a:cubicBezTo>
                    <a:cubicBezTo>
                      <a:pt x="125998" y="181920"/>
                      <a:pt x="110652" y="184942"/>
                      <a:pt x="91672" y="184942"/>
                    </a:cubicBezTo>
                    <a:cubicBezTo>
                      <a:pt x="74711" y="184942"/>
                      <a:pt x="59163" y="180711"/>
                      <a:pt x="45028" y="172451"/>
                    </a:cubicBezTo>
                    <a:cubicBezTo>
                      <a:pt x="30894" y="164191"/>
                      <a:pt x="19788" y="152909"/>
                      <a:pt x="11913" y="138807"/>
                    </a:cubicBezTo>
                    <a:cubicBezTo>
                      <a:pt x="3837" y="124705"/>
                      <a:pt x="0" y="109192"/>
                      <a:pt x="0" y="92471"/>
                    </a:cubicBezTo>
                    <a:cubicBezTo>
                      <a:pt x="0" y="75750"/>
                      <a:pt x="3837" y="59834"/>
                      <a:pt x="11711" y="45933"/>
                    </a:cubicBezTo>
                    <a:cubicBezTo>
                      <a:pt x="19384" y="31831"/>
                      <a:pt x="30490" y="20751"/>
                      <a:pt x="44826" y="12491"/>
                    </a:cubicBezTo>
                    <a:cubicBezTo>
                      <a:pt x="59163" y="4231"/>
                      <a:pt x="75518" y="0"/>
                      <a:pt x="93691" y="0"/>
                    </a:cubicBezTo>
                    <a:cubicBezTo>
                      <a:pt x="101768" y="0"/>
                      <a:pt x="109643" y="806"/>
                      <a:pt x="117517" y="2619"/>
                    </a:cubicBezTo>
                    <a:cubicBezTo>
                      <a:pt x="125190" y="4432"/>
                      <a:pt x="131854" y="6648"/>
                      <a:pt x="137305" y="9469"/>
                    </a:cubicBezTo>
                    <a:cubicBezTo>
                      <a:pt x="142757" y="12289"/>
                      <a:pt x="146997" y="15311"/>
                      <a:pt x="150228" y="18736"/>
                    </a:cubicBezTo>
                    <a:cubicBezTo>
                      <a:pt x="153459" y="22161"/>
                      <a:pt x="155074" y="25384"/>
                      <a:pt x="155074" y="28608"/>
                    </a:cubicBezTo>
                    <a:cubicBezTo>
                      <a:pt x="155074" y="32032"/>
                      <a:pt x="154065" y="34651"/>
                      <a:pt x="151844" y="36465"/>
                    </a:cubicBezTo>
                    <a:cubicBezTo>
                      <a:pt x="149824" y="38278"/>
                      <a:pt x="146997" y="39285"/>
                      <a:pt x="143767" y="39285"/>
                    </a:cubicBezTo>
                    <a:cubicBezTo>
                      <a:pt x="141546" y="39285"/>
                      <a:pt x="138719" y="38479"/>
                      <a:pt x="135286" y="37069"/>
                    </a:cubicBezTo>
                    <a:cubicBezTo>
                      <a:pt x="131854" y="35457"/>
                      <a:pt x="128421" y="33845"/>
                      <a:pt x="124988" y="32032"/>
                    </a:cubicBezTo>
                    <a:cubicBezTo>
                      <a:pt x="121556" y="30219"/>
                      <a:pt x="116912" y="28608"/>
                      <a:pt x="110854" y="26996"/>
                    </a:cubicBezTo>
                    <a:cubicBezTo>
                      <a:pt x="104796" y="25384"/>
                      <a:pt x="98335" y="24780"/>
                      <a:pt x="91470" y="24780"/>
                    </a:cubicBezTo>
                    <a:cubicBezTo>
                      <a:pt x="78951" y="24780"/>
                      <a:pt x="67845" y="27802"/>
                      <a:pt x="57951" y="33845"/>
                    </a:cubicBezTo>
                    <a:cubicBezTo>
                      <a:pt x="48057" y="39889"/>
                      <a:pt x="40182" y="48149"/>
                      <a:pt x="34932" y="58424"/>
                    </a:cubicBezTo>
                    <a:cubicBezTo>
                      <a:pt x="29480" y="68699"/>
                      <a:pt x="26855" y="80182"/>
                      <a:pt x="26855" y="9247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4B63BD51-9C94-BB1B-1515-7A0DD706BD1B}"/>
                  </a:ext>
                </a:extLst>
              </p:cNvPr>
              <p:cNvSpPr/>
              <p:nvPr/>
            </p:nvSpPr>
            <p:spPr>
              <a:xfrm>
                <a:off x="4409012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7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2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3 w 129834"/>
                  <a:gd name="connsiteY18" fmla="*/ 13297 h 184941"/>
                  <a:gd name="connsiteX19" fmla="*/ 64009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8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5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7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7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80" y="108789"/>
                      <a:pt x="76932" y="106775"/>
                    </a:cubicBezTo>
                    <a:cubicBezTo>
                      <a:pt x="71884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3" y="13297"/>
                    </a:cubicBezTo>
                    <a:cubicBezTo>
                      <a:pt x="30490" y="4432"/>
                      <a:pt x="45432" y="0"/>
                      <a:pt x="64009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2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8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38E45D8E-64A2-9A70-5F49-43EFD4971D08}"/>
                  </a:ext>
                </a:extLst>
              </p:cNvPr>
              <p:cNvSpPr/>
              <p:nvPr/>
            </p:nvSpPr>
            <p:spPr>
              <a:xfrm>
                <a:off x="4590538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5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5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6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1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3" y="179502"/>
                      <a:pt x="5856" y="178293"/>
                      <a:pt x="3635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5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6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A84F1313-FB8E-BFDE-3F80-115D0438A4CC}"/>
                  </a:ext>
                </a:extLst>
              </p:cNvPr>
              <p:cNvSpPr/>
              <p:nvPr/>
            </p:nvSpPr>
            <p:spPr>
              <a:xfrm>
                <a:off x="4753285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4" name="Graphic 74">
                <a:extLst>
                  <a:ext uri="{FF2B5EF4-FFF2-40B4-BE49-F238E27FC236}">
                    <a16:creationId xmlns:a16="http://schemas.microsoft.com/office/drawing/2014/main" id="{B474AFA8-5642-B441-2C98-5000F7458B71}"/>
                  </a:ext>
                </a:extLst>
              </p:cNvPr>
              <p:cNvGrpSpPr/>
              <p:nvPr/>
            </p:nvGrpSpPr>
            <p:grpSpPr>
              <a:xfrm>
                <a:off x="5011217" y="3125120"/>
                <a:ext cx="339750" cy="196626"/>
                <a:chOff x="5011217" y="3125120"/>
                <a:chExt cx="339750" cy="196626"/>
              </a:xfrm>
              <a:solidFill>
                <a:srgbClr val="00D1BA"/>
              </a:solidFill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CD681AB5-460D-DED5-8E26-D2CF5D7AC542}"/>
                    </a:ext>
                  </a:extLst>
                </p:cNvPr>
                <p:cNvSpPr/>
                <p:nvPr/>
              </p:nvSpPr>
              <p:spPr>
                <a:xfrm>
                  <a:off x="5011217" y="3125120"/>
                  <a:ext cx="29346" cy="61042"/>
                </a:xfrm>
                <a:custGeom>
                  <a:avLst/>
                  <a:gdLst>
                    <a:gd name="connsiteX0" fmla="*/ 28996 w 29346"/>
                    <a:gd name="connsiteY0" fmla="*/ 47948 h 61042"/>
                    <a:gd name="connsiteX1" fmla="*/ 27380 w 29346"/>
                    <a:gd name="connsiteY1" fmla="*/ 57417 h 61042"/>
                    <a:gd name="connsiteX2" fmla="*/ 18900 w 29346"/>
                    <a:gd name="connsiteY2" fmla="*/ 61043 h 61042"/>
                    <a:gd name="connsiteX3" fmla="*/ 10217 w 29346"/>
                    <a:gd name="connsiteY3" fmla="*/ 57618 h 61042"/>
                    <a:gd name="connsiteX4" fmla="*/ 5977 w 29346"/>
                    <a:gd name="connsiteY4" fmla="*/ 48552 h 61042"/>
                    <a:gd name="connsiteX5" fmla="*/ 121 w 29346"/>
                    <a:gd name="connsiteY5" fmla="*/ 9872 h 61042"/>
                    <a:gd name="connsiteX6" fmla="*/ 1939 w 29346"/>
                    <a:gd name="connsiteY6" fmla="*/ 2619 h 61042"/>
                    <a:gd name="connsiteX7" fmla="*/ 8400 w 29346"/>
                    <a:gd name="connsiteY7" fmla="*/ 0 h 61042"/>
                    <a:gd name="connsiteX8" fmla="*/ 19304 w 29346"/>
                    <a:gd name="connsiteY8" fmla="*/ 9469 h 61042"/>
                    <a:gd name="connsiteX9" fmla="*/ 28794 w 29346"/>
                    <a:gd name="connsiteY9" fmla="*/ 48149 h 61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46" h="61042">
                      <a:moveTo>
                        <a:pt x="28996" y="47948"/>
                      </a:moveTo>
                      <a:cubicBezTo>
                        <a:pt x="29803" y="51776"/>
                        <a:pt x="29198" y="54798"/>
                        <a:pt x="27380" y="57417"/>
                      </a:cubicBezTo>
                      <a:cubicBezTo>
                        <a:pt x="25563" y="59834"/>
                        <a:pt x="22736" y="61043"/>
                        <a:pt x="18900" y="61043"/>
                      </a:cubicBezTo>
                      <a:cubicBezTo>
                        <a:pt x="15265" y="61043"/>
                        <a:pt x="12438" y="60036"/>
                        <a:pt x="10217" y="57618"/>
                      </a:cubicBezTo>
                      <a:cubicBezTo>
                        <a:pt x="7996" y="55402"/>
                        <a:pt x="6583" y="52380"/>
                        <a:pt x="5977" y="48552"/>
                      </a:cubicBezTo>
                      <a:lnTo>
                        <a:pt x="121" y="9872"/>
                      </a:lnTo>
                      <a:cubicBezTo>
                        <a:pt x="-283" y="6850"/>
                        <a:pt x="323" y="4432"/>
                        <a:pt x="1939" y="2619"/>
                      </a:cubicBezTo>
                      <a:cubicBezTo>
                        <a:pt x="3554" y="806"/>
                        <a:pt x="5573" y="0"/>
                        <a:pt x="8400" y="0"/>
                      </a:cubicBezTo>
                      <a:cubicBezTo>
                        <a:pt x="14054" y="0"/>
                        <a:pt x="17688" y="3223"/>
                        <a:pt x="19304" y="9469"/>
                      </a:cubicBezTo>
                      <a:lnTo>
                        <a:pt x="28794" y="4814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5AC0BA23-DB0B-895E-1573-D11149CF9835}"/>
                    </a:ext>
                  </a:extLst>
                </p:cNvPr>
                <p:cNvSpPr/>
                <p:nvPr/>
              </p:nvSpPr>
              <p:spPr>
                <a:xfrm>
                  <a:off x="5073529" y="3137208"/>
                  <a:ext cx="121151" cy="181516"/>
                </a:xfrm>
                <a:custGeom>
                  <a:avLst/>
                  <a:gdLst>
                    <a:gd name="connsiteX0" fmla="*/ 8683 w 121151"/>
                    <a:gd name="connsiteY0" fmla="*/ 155327 h 181516"/>
                    <a:gd name="connsiteX1" fmla="*/ 70470 w 121151"/>
                    <a:gd name="connsiteY1" fmla="*/ 94888 h 181516"/>
                    <a:gd name="connsiteX2" fmla="*/ 87027 w 121151"/>
                    <a:gd name="connsiteY2" fmla="*/ 74138 h 181516"/>
                    <a:gd name="connsiteX3" fmla="*/ 92277 w 121151"/>
                    <a:gd name="connsiteY3" fmla="*/ 53790 h 181516"/>
                    <a:gd name="connsiteX4" fmla="*/ 82787 w 121151"/>
                    <a:gd name="connsiteY4" fmla="*/ 31831 h 181516"/>
                    <a:gd name="connsiteX5" fmla="*/ 58759 w 121151"/>
                    <a:gd name="connsiteY5" fmla="*/ 22765 h 181516"/>
                    <a:gd name="connsiteX6" fmla="*/ 43817 w 121151"/>
                    <a:gd name="connsiteY6" fmla="*/ 25183 h 181516"/>
                    <a:gd name="connsiteX7" fmla="*/ 32509 w 121151"/>
                    <a:gd name="connsiteY7" fmla="*/ 31025 h 181516"/>
                    <a:gd name="connsiteX8" fmla="*/ 24432 w 121151"/>
                    <a:gd name="connsiteY8" fmla="*/ 37875 h 181516"/>
                    <a:gd name="connsiteX9" fmla="*/ 17163 w 121151"/>
                    <a:gd name="connsiteY9" fmla="*/ 43717 h 181516"/>
                    <a:gd name="connsiteX10" fmla="*/ 10096 w 121151"/>
                    <a:gd name="connsiteY10" fmla="*/ 46135 h 181516"/>
                    <a:gd name="connsiteX11" fmla="*/ 2625 w 121151"/>
                    <a:gd name="connsiteY11" fmla="*/ 43314 h 181516"/>
                    <a:gd name="connsiteX12" fmla="*/ 0 w 121151"/>
                    <a:gd name="connsiteY12" fmla="*/ 36465 h 181516"/>
                    <a:gd name="connsiteX13" fmla="*/ 4442 w 121151"/>
                    <a:gd name="connsiteY13" fmla="*/ 25384 h 181516"/>
                    <a:gd name="connsiteX14" fmla="*/ 16355 w 121151"/>
                    <a:gd name="connsiteY14" fmla="*/ 13498 h 181516"/>
                    <a:gd name="connsiteX15" fmla="*/ 35538 w 121151"/>
                    <a:gd name="connsiteY15" fmla="*/ 3828 h 181516"/>
                    <a:gd name="connsiteX16" fmla="*/ 59970 w 121151"/>
                    <a:gd name="connsiteY16" fmla="*/ 0 h 181516"/>
                    <a:gd name="connsiteX17" fmla="*/ 101364 w 121151"/>
                    <a:gd name="connsiteY17" fmla="*/ 15311 h 181516"/>
                    <a:gd name="connsiteX18" fmla="*/ 117315 w 121151"/>
                    <a:gd name="connsiteY18" fmla="*/ 52582 h 181516"/>
                    <a:gd name="connsiteX19" fmla="*/ 110652 w 121151"/>
                    <a:gd name="connsiteY19" fmla="*/ 81189 h 181516"/>
                    <a:gd name="connsiteX20" fmla="*/ 87835 w 121151"/>
                    <a:gd name="connsiteY20" fmla="*/ 109394 h 181516"/>
                    <a:gd name="connsiteX21" fmla="*/ 34528 w 121151"/>
                    <a:gd name="connsiteY21" fmla="*/ 159558 h 181516"/>
                    <a:gd name="connsiteX22" fmla="*/ 110248 w 121151"/>
                    <a:gd name="connsiteY22" fmla="*/ 159558 h 181516"/>
                    <a:gd name="connsiteX23" fmla="*/ 118123 w 121151"/>
                    <a:gd name="connsiteY23" fmla="*/ 162579 h 181516"/>
                    <a:gd name="connsiteX24" fmla="*/ 121152 w 121151"/>
                    <a:gd name="connsiteY24" fmla="*/ 170638 h 181516"/>
                    <a:gd name="connsiteX25" fmla="*/ 118123 w 121151"/>
                    <a:gd name="connsiteY25" fmla="*/ 178495 h 181516"/>
                    <a:gd name="connsiteX26" fmla="*/ 110248 w 121151"/>
                    <a:gd name="connsiteY26" fmla="*/ 181517 h 181516"/>
                    <a:gd name="connsiteX27" fmla="*/ 12721 w 121151"/>
                    <a:gd name="connsiteY27" fmla="*/ 181517 h 181516"/>
                    <a:gd name="connsiteX28" fmla="*/ 3433 w 121151"/>
                    <a:gd name="connsiteY28" fmla="*/ 178495 h 181516"/>
                    <a:gd name="connsiteX29" fmla="*/ 0 w 121151"/>
                    <a:gd name="connsiteY29" fmla="*/ 170436 h 181516"/>
                    <a:gd name="connsiteX30" fmla="*/ 1211 w 121151"/>
                    <a:gd name="connsiteY30" fmla="*/ 164997 h 181516"/>
                    <a:gd name="connsiteX31" fmla="*/ 3837 w 121151"/>
                    <a:gd name="connsiteY31" fmla="*/ 160766 h 181516"/>
                    <a:gd name="connsiteX32" fmla="*/ 8481 w 121151"/>
                    <a:gd name="connsiteY32" fmla="*/ 155730 h 181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1151" h="181516">
                      <a:moveTo>
                        <a:pt x="8683" y="155327"/>
                      </a:moveTo>
                      <a:lnTo>
                        <a:pt x="70470" y="94888"/>
                      </a:lnTo>
                      <a:cubicBezTo>
                        <a:pt x="77941" y="87434"/>
                        <a:pt x="83595" y="80383"/>
                        <a:pt x="87027" y="74138"/>
                      </a:cubicBezTo>
                      <a:cubicBezTo>
                        <a:pt x="90460" y="67691"/>
                        <a:pt x="92277" y="61043"/>
                        <a:pt x="92277" y="53790"/>
                      </a:cubicBezTo>
                      <a:cubicBezTo>
                        <a:pt x="92277" y="45127"/>
                        <a:pt x="89047" y="37875"/>
                        <a:pt x="82787" y="31831"/>
                      </a:cubicBezTo>
                      <a:cubicBezTo>
                        <a:pt x="76528" y="25787"/>
                        <a:pt x="68451" y="22765"/>
                        <a:pt x="58759" y="22765"/>
                      </a:cubicBezTo>
                      <a:cubicBezTo>
                        <a:pt x="53307" y="22765"/>
                        <a:pt x="48259" y="23571"/>
                        <a:pt x="43817" y="25183"/>
                      </a:cubicBezTo>
                      <a:cubicBezTo>
                        <a:pt x="39172" y="26794"/>
                        <a:pt x="35538" y="28608"/>
                        <a:pt x="32509" y="31025"/>
                      </a:cubicBezTo>
                      <a:cubicBezTo>
                        <a:pt x="29480" y="33241"/>
                        <a:pt x="26855" y="35457"/>
                        <a:pt x="24432" y="37875"/>
                      </a:cubicBezTo>
                      <a:cubicBezTo>
                        <a:pt x="22009" y="40091"/>
                        <a:pt x="19586" y="42105"/>
                        <a:pt x="17163" y="43717"/>
                      </a:cubicBezTo>
                      <a:cubicBezTo>
                        <a:pt x="14740" y="45329"/>
                        <a:pt x="12519" y="46135"/>
                        <a:pt x="10096" y="46135"/>
                      </a:cubicBezTo>
                      <a:cubicBezTo>
                        <a:pt x="6865" y="46135"/>
                        <a:pt x="4442" y="45127"/>
                        <a:pt x="2625" y="43314"/>
                      </a:cubicBezTo>
                      <a:cubicBezTo>
                        <a:pt x="808" y="41501"/>
                        <a:pt x="0" y="39084"/>
                        <a:pt x="0" y="36465"/>
                      </a:cubicBezTo>
                      <a:cubicBezTo>
                        <a:pt x="0" y="33241"/>
                        <a:pt x="1414" y="29615"/>
                        <a:pt x="4442" y="25384"/>
                      </a:cubicBezTo>
                      <a:cubicBezTo>
                        <a:pt x="7471" y="21355"/>
                        <a:pt x="11307" y="17326"/>
                        <a:pt x="16355" y="13498"/>
                      </a:cubicBezTo>
                      <a:cubicBezTo>
                        <a:pt x="21403" y="9670"/>
                        <a:pt x="27865" y="6447"/>
                        <a:pt x="35538" y="3828"/>
                      </a:cubicBezTo>
                      <a:cubicBezTo>
                        <a:pt x="43211" y="1209"/>
                        <a:pt x="51490" y="0"/>
                        <a:pt x="59970" y="0"/>
                      </a:cubicBezTo>
                      <a:cubicBezTo>
                        <a:pt x="76931" y="0"/>
                        <a:pt x="90662" y="5037"/>
                        <a:pt x="101364" y="15311"/>
                      </a:cubicBezTo>
                      <a:cubicBezTo>
                        <a:pt x="111864" y="25585"/>
                        <a:pt x="117315" y="37875"/>
                        <a:pt x="117315" y="52582"/>
                      </a:cubicBezTo>
                      <a:cubicBezTo>
                        <a:pt x="117315" y="62856"/>
                        <a:pt x="115094" y="72325"/>
                        <a:pt x="110652" y="81189"/>
                      </a:cubicBezTo>
                      <a:cubicBezTo>
                        <a:pt x="106210" y="90053"/>
                        <a:pt x="98537" y="99321"/>
                        <a:pt x="87835" y="109394"/>
                      </a:cubicBezTo>
                      <a:lnTo>
                        <a:pt x="34528" y="159558"/>
                      </a:lnTo>
                      <a:lnTo>
                        <a:pt x="110248" y="159558"/>
                      </a:lnTo>
                      <a:cubicBezTo>
                        <a:pt x="113479" y="159558"/>
                        <a:pt x="116104" y="160565"/>
                        <a:pt x="118123" y="162579"/>
                      </a:cubicBezTo>
                      <a:cubicBezTo>
                        <a:pt x="120142" y="164594"/>
                        <a:pt x="121152" y="167213"/>
                        <a:pt x="121152" y="170638"/>
                      </a:cubicBezTo>
                      <a:cubicBezTo>
                        <a:pt x="121152" y="173861"/>
                        <a:pt x="120142" y="176480"/>
                        <a:pt x="118123" y="178495"/>
                      </a:cubicBezTo>
                      <a:cubicBezTo>
                        <a:pt x="116104" y="180510"/>
                        <a:pt x="113479" y="181517"/>
                        <a:pt x="110248" y="181517"/>
                      </a:cubicBezTo>
                      <a:lnTo>
                        <a:pt x="12721" y="181517"/>
                      </a:lnTo>
                      <a:cubicBezTo>
                        <a:pt x="8683" y="181517"/>
                        <a:pt x="5654" y="180510"/>
                        <a:pt x="3433" y="178495"/>
                      </a:cubicBezTo>
                      <a:cubicBezTo>
                        <a:pt x="1211" y="176480"/>
                        <a:pt x="0" y="173861"/>
                        <a:pt x="0" y="170436"/>
                      </a:cubicBezTo>
                      <a:cubicBezTo>
                        <a:pt x="0" y="168623"/>
                        <a:pt x="404" y="166810"/>
                        <a:pt x="1211" y="164997"/>
                      </a:cubicBezTo>
                      <a:cubicBezTo>
                        <a:pt x="2019" y="163184"/>
                        <a:pt x="2827" y="161774"/>
                        <a:pt x="3837" y="160766"/>
                      </a:cubicBezTo>
                      <a:cubicBezTo>
                        <a:pt x="4644" y="159759"/>
                        <a:pt x="6259" y="157946"/>
                        <a:pt x="8481" y="155730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FDB4FDDE-A9DB-C64E-7CA4-9CB543D8BA52}"/>
                    </a:ext>
                  </a:extLst>
                </p:cNvPr>
                <p:cNvSpPr/>
                <p:nvPr/>
              </p:nvSpPr>
              <p:spPr>
                <a:xfrm>
                  <a:off x="5229815" y="3139827"/>
                  <a:ext cx="121151" cy="181919"/>
                </a:xfrm>
                <a:custGeom>
                  <a:avLst/>
                  <a:gdLst>
                    <a:gd name="connsiteX0" fmla="*/ 0 w 121151"/>
                    <a:gd name="connsiteY0" fmla="*/ 147269 h 181919"/>
                    <a:gd name="connsiteX1" fmla="*/ 2625 w 121151"/>
                    <a:gd name="connsiteY1" fmla="*/ 140218 h 181919"/>
                    <a:gd name="connsiteX2" fmla="*/ 10298 w 121151"/>
                    <a:gd name="connsiteY2" fmla="*/ 137397 h 181919"/>
                    <a:gd name="connsiteX3" fmla="*/ 18778 w 121151"/>
                    <a:gd name="connsiteY3" fmla="*/ 140822 h 181919"/>
                    <a:gd name="connsiteX4" fmla="*/ 28067 w 121151"/>
                    <a:gd name="connsiteY4" fmla="*/ 148075 h 181919"/>
                    <a:gd name="connsiteX5" fmla="*/ 40788 w 121151"/>
                    <a:gd name="connsiteY5" fmla="*/ 155327 h 181919"/>
                    <a:gd name="connsiteX6" fmla="*/ 58960 w 121151"/>
                    <a:gd name="connsiteY6" fmla="*/ 158752 h 181919"/>
                    <a:gd name="connsiteX7" fmla="*/ 86422 w 121151"/>
                    <a:gd name="connsiteY7" fmla="*/ 149082 h 181919"/>
                    <a:gd name="connsiteX8" fmla="*/ 96114 w 121151"/>
                    <a:gd name="connsiteY8" fmla="*/ 124504 h 181919"/>
                    <a:gd name="connsiteX9" fmla="*/ 85210 w 121151"/>
                    <a:gd name="connsiteY9" fmla="*/ 98918 h 181919"/>
                    <a:gd name="connsiteX10" fmla="*/ 51086 w 121151"/>
                    <a:gd name="connsiteY10" fmla="*/ 89651 h 181919"/>
                    <a:gd name="connsiteX11" fmla="*/ 43817 w 121151"/>
                    <a:gd name="connsiteY11" fmla="*/ 89651 h 181919"/>
                    <a:gd name="connsiteX12" fmla="*/ 36749 w 121151"/>
                    <a:gd name="connsiteY12" fmla="*/ 87435 h 181919"/>
                    <a:gd name="connsiteX13" fmla="*/ 34326 w 121151"/>
                    <a:gd name="connsiteY13" fmla="*/ 81189 h 181919"/>
                    <a:gd name="connsiteX14" fmla="*/ 35942 w 121151"/>
                    <a:gd name="connsiteY14" fmla="*/ 75548 h 181919"/>
                    <a:gd name="connsiteX15" fmla="*/ 40990 w 121151"/>
                    <a:gd name="connsiteY15" fmla="*/ 69505 h 181919"/>
                    <a:gd name="connsiteX16" fmla="*/ 86220 w 121151"/>
                    <a:gd name="connsiteY16" fmla="*/ 21960 h 181919"/>
                    <a:gd name="connsiteX17" fmla="*/ 18173 w 121151"/>
                    <a:gd name="connsiteY17" fmla="*/ 21960 h 181919"/>
                    <a:gd name="connsiteX18" fmla="*/ 10500 w 121151"/>
                    <a:gd name="connsiteY18" fmla="*/ 18937 h 181919"/>
                    <a:gd name="connsiteX19" fmla="*/ 7471 w 121151"/>
                    <a:gd name="connsiteY19" fmla="*/ 10879 h 181919"/>
                    <a:gd name="connsiteX20" fmla="*/ 10500 w 121151"/>
                    <a:gd name="connsiteY20" fmla="*/ 3022 h 181919"/>
                    <a:gd name="connsiteX21" fmla="*/ 18173 w 121151"/>
                    <a:gd name="connsiteY21" fmla="*/ 0 h 181919"/>
                    <a:gd name="connsiteX22" fmla="*/ 103787 w 121151"/>
                    <a:gd name="connsiteY22" fmla="*/ 0 h 181919"/>
                    <a:gd name="connsiteX23" fmla="*/ 114690 w 121151"/>
                    <a:gd name="connsiteY23" fmla="*/ 3022 h 181919"/>
                    <a:gd name="connsiteX24" fmla="*/ 118527 w 121151"/>
                    <a:gd name="connsiteY24" fmla="*/ 11483 h 181919"/>
                    <a:gd name="connsiteX25" fmla="*/ 116508 w 121151"/>
                    <a:gd name="connsiteY25" fmla="*/ 18534 h 181919"/>
                    <a:gd name="connsiteX26" fmla="*/ 109642 w 121151"/>
                    <a:gd name="connsiteY26" fmla="*/ 26392 h 181919"/>
                    <a:gd name="connsiteX27" fmla="*/ 66230 w 121151"/>
                    <a:gd name="connsiteY27" fmla="*/ 71519 h 181919"/>
                    <a:gd name="connsiteX28" fmla="*/ 107825 w 121151"/>
                    <a:gd name="connsiteY28" fmla="*/ 88643 h 181919"/>
                    <a:gd name="connsiteX29" fmla="*/ 121152 w 121151"/>
                    <a:gd name="connsiteY29" fmla="*/ 124504 h 181919"/>
                    <a:gd name="connsiteX30" fmla="*/ 117113 w 121151"/>
                    <a:gd name="connsiteY30" fmla="*/ 146664 h 181919"/>
                    <a:gd name="connsiteX31" fmla="*/ 105402 w 121151"/>
                    <a:gd name="connsiteY31" fmla="*/ 164796 h 181919"/>
                    <a:gd name="connsiteX32" fmla="*/ 85614 w 121151"/>
                    <a:gd name="connsiteY32" fmla="*/ 177286 h 181919"/>
                    <a:gd name="connsiteX33" fmla="*/ 58355 w 121151"/>
                    <a:gd name="connsiteY33" fmla="*/ 181920 h 181919"/>
                    <a:gd name="connsiteX34" fmla="*/ 34528 w 121151"/>
                    <a:gd name="connsiteY34" fmla="*/ 178092 h 181919"/>
                    <a:gd name="connsiteX35" fmla="*/ 15952 w 121151"/>
                    <a:gd name="connsiteY35" fmla="*/ 168825 h 181919"/>
                    <a:gd name="connsiteX36" fmla="*/ 4442 w 121151"/>
                    <a:gd name="connsiteY36" fmla="*/ 157543 h 181919"/>
                    <a:gd name="connsiteX37" fmla="*/ 202 w 121151"/>
                    <a:gd name="connsiteY37" fmla="*/ 147269 h 181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151" h="181919">
                      <a:moveTo>
                        <a:pt x="0" y="147269"/>
                      </a:moveTo>
                      <a:cubicBezTo>
                        <a:pt x="0" y="144448"/>
                        <a:pt x="808" y="142232"/>
                        <a:pt x="2625" y="140218"/>
                      </a:cubicBezTo>
                      <a:cubicBezTo>
                        <a:pt x="4442" y="138404"/>
                        <a:pt x="6865" y="137397"/>
                        <a:pt x="10298" y="137397"/>
                      </a:cubicBezTo>
                      <a:cubicBezTo>
                        <a:pt x="12721" y="137397"/>
                        <a:pt x="15548" y="138606"/>
                        <a:pt x="18778" y="140822"/>
                      </a:cubicBezTo>
                      <a:cubicBezTo>
                        <a:pt x="22009" y="143038"/>
                        <a:pt x="25038" y="145455"/>
                        <a:pt x="28067" y="148075"/>
                      </a:cubicBezTo>
                      <a:cubicBezTo>
                        <a:pt x="31095" y="150694"/>
                        <a:pt x="35336" y="153111"/>
                        <a:pt x="40788" y="155327"/>
                      </a:cubicBezTo>
                      <a:cubicBezTo>
                        <a:pt x="46239" y="157543"/>
                        <a:pt x="52297" y="158752"/>
                        <a:pt x="58960" y="158752"/>
                      </a:cubicBezTo>
                      <a:cubicBezTo>
                        <a:pt x="70874" y="158752"/>
                        <a:pt x="80162" y="155529"/>
                        <a:pt x="86422" y="149082"/>
                      </a:cubicBezTo>
                      <a:cubicBezTo>
                        <a:pt x="92883" y="142635"/>
                        <a:pt x="96114" y="134375"/>
                        <a:pt x="96114" y="124504"/>
                      </a:cubicBezTo>
                      <a:cubicBezTo>
                        <a:pt x="96114" y="113624"/>
                        <a:pt x="92479" y="105163"/>
                        <a:pt x="85210" y="98918"/>
                      </a:cubicBezTo>
                      <a:cubicBezTo>
                        <a:pt x="77941" y="92673"/>
                        <a:pt x="66634" y="89651"/>
                        <a:pt x="51086" y="89651"/>
                      </a:cubicBezTo>
                      <a:lnTo>
                        <a:pt x="43817" y="89651"/>
                      </a:lnTo>
                      <a:cubicBezTo>
                        <a:pt x="40788" y="89651"/>
                        <a:pt x="38365" y="88845"/>
                        <a:pt x="36749" y="87435"/>
                      </a:cubicBezTo>
                      <a:cubicBezTo>
                        <a:pt x="35134" y="86024"/>
                        <a:pt x="34326" y="83808"/>
                        <a:pt x="34326" y="81189"/>
                      </a:cubicBezTo>
                      <a:cubicBezTo>
                        <a:pt x="34326" y="78973"/>
                        <a:pt x="34932" y="77160"/>
                        <a:pt x="35942" y="75548"/>
                      </a:cubicBezTo>
                      <a:cubicBezTo>
                        <a:pt x="36951" y="73936"/>
                        <a:pt x="38769" y="71922"/>
                        <a:pt x="40990" y="69505"/>
                      </a:cubicBezTo>
                      <a:lnTo>
                        <a:pt x="86220" y="21960"/>
                      </a:lnTo>
                      <a:lnTo>
                        <a:pt x="18173" y="21960"/>
                      </a:lnTo>
                      <a:cubicBezTo>
                        <a:pt x="14942" y="21960"/>
                        <a:pt x="12317" y="20952"/>
                        <a:pt x="10500" y="18937"/>
                      </a:cubicBezTo>
                      <a:cubicBezTo>
                        <a:pt x="8481" y="16923"/>
                        <a:pt x="7471" y="14304"/>
                        <a:pt x="7471" y="10879"/>
                      </a:cubicBezTo>
                      <a:cubicBezTo>
                        <a:pt x="7471" y="7656"/>
                        <a:pt x="8481" y="5037"/>
                        <a:pt x="10500" y="3022"/>
                      </a:cubicBezTo>
                      <a:cubicBezTo>
                        <a:pt x="12519" y="1007"/>
                        <a:pt x="15144" y="0"/>
                        <a:pt x="18173" y="0"/>
                      </a:cubicBezTo>
                      <a:lnTo>
                        <a:pt x="103787" y="0"/>
                      </a:lnTo>
                      <a:cubicBezTo>
                        <a:pt x="108431" y="0"/>
                        <a:pt x="112065" y="1007"/>
                        <a:pt x="114690" y="3022"/>
                      </a:cubicBezTo>
                      <a:cubicBezTo>
                        <a:pt x="117113" y="5037"/>
                        <a:pt x="118527" y="7857"/>
                        <a:pt x="118527" y="11483"/>
                      </a:cubicBezTo>
                      <a:cubicBezTo>
                        <a:pt x="118527" y="14103"/>
                        <a:pt x="117921" y="16520"/>
                        <a:pt x="116508" y="18534"/>
                      </a:cubicBezTo>
                      <a:cubicBezTo>
                        <a:pt x="115094" y="20549"/>
                        <a:pt x="112873" y="23168"/>
                        <a:pt x="109642" y="26392"/>
                      </a:cubicBezTo>
                      <a:lnTo>
                        <a:pt x="66230" y="71519"/>
                      </a:lnTo>
                      <a:cubicBezTo>
                        <a:pt x="85008" y="73534"/>
                        <a:pt x="98940" y="79175"/>
                        <a:pt x="107825" y="88643"/>
                      </a:cubicBezTo>
                      <a:cubicBezTo>
                        <a:pt x="116710" y="97910"/>
                        <a:pt x="121152" y="109998"/>
                        <a:pt x="121152" y="124504"/>
                      </a:cubicBezTo>
                      <a:cubicBezTo>
                        <a:pt x="121152" y="132562"/>
                        <a:pt x="119738" y="139815"/>
                        <a:pt x="117113" y="146664"/>
                      </a:cubicBezTo>
                      <a:cubicBezTo>
                        <a:pt x="114488" y="153514"/>
                        <a:pt x="110450" y="159558"/>
                        <a:pt x="105402" y="164796"/>
                      </a:cubicBezTo>
                      <a:cubicBezTo>
                        <a:pt x="100354" y="170034"/>
                        <a:pt x="93691" y="174265"/>
                        <a:pt x="85614" y="177286"/>
                      </a:cubicBezTo>
                      <a:cubicBezTo>
                        <a:pt x="77537" y="180309"/>
                        <a:pt x="68451" y="181920"/>
                        <a:pt x="58355" y="181920"/>
                      </a:cubicBezTo>
                      <a:cubicBezTo>
                        <a:pt x="50076" y="181920"/>
                        <a:pt x="41999" y="180711"/>
                        <a:pt x="34528" y="178092"/>
                      </a:cubicBezTo>
                      <a:cubicBezTo>
                        <a:pt x="26855" y="175675"/>
                        <a:pt x="20798" y="172452"/>
                        <a:pt x="15952" y="168825"/>
                      </a:cubicBezTo>
                      <a:cubicBezTo>
                        <a:pt x="11106" y="165199"/>
                        <a:pt x="7269" y="161371"/>
                        <a:pt x="4442" y="157543"/>
                      </a:cubicBezTo>
                      <a:cubicBezTo>
                        <a:pt x="1615" y="153715"/>
                        <a:pt x="202" y="150291"/>
                        <a:pt x="202" y="147269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FA89B048-48D1-2E99-64BE-3B2D4A30BF4B}"/>
                  </a:ext>
                </a:extLst>
              </p:cNvPr>
              <p:cNvSpPr/>
              <p:nvPr/>
            </p:nvSpPr>
            <p:spPr>
              <a:xfrm>
                <a:off x="3569430" y="3206914"/>
                <a:ext cx="43210" cy="43112"/>
              </a:xfrm>
              <a:custGeom>
                <a:avLst/>
                <a:gdLst>
                  <a:gd name="connsiteX0" fmla="*/ 43211 w 43210"/>
                  <a:gd name="connsiteY0" fmla="*/ 21556 h 43112"/>
                  <a:gd name="connsiteX1" fmla="*/ 21605 w 43210"/>
                  <a:gd name="connsiteY1" fmla="*/ 43113 h 43112"/>
                  <a:gd name="connsiteX2" fmla="*/ 0 w 43210"/>
                  <a:gd name="connsiteY2" fmla="*/ 21556 h 43112"/>
                  <a:gd name="connsiteX3" fmla="*/ 21605 w 43210"/>
                  <a:gd name="connsiteY3" fmla="*/ 0 h 43112"/>
                  <a:gd name="connsiteX4" fmla="*/ 43211 w 43210"/>
                  <a:gd name="connsiteY4" fmla="*/ 21556 h 43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10" h="43112">
                    <a:moveTo>
                      <a:pt x="43211" y="21556"/>
                    </a:moveTo>
                    <a:cubicBezTo>
                      <a:pt x="43211" y="33462"/>
                      <a:pt x="33538" y="43113"/>
                      <a:pt x="21605" y="43113"/>
                    </a:cubicBezTo>
                    <a:cubicBezTo>
                      <a:pt x="9673" y="43113"/>
                      <a:pt x="0" y="33462"/>
                      <a:pt x="0" y="21556"/>
                    </a:cubicBezTo>
                    <a:cubicBezTo>
                      <a:pt x="0" y="9651"/>
                      <a:pt x="9673" y="0"/>
                      <a:pt x="21605" y="0"/>
                    </a:cubicBezTo>
                    <a:cubicBezTo>
                      <a:pt x="33538" y="0"/>
                      <a:pt x="43211" y="9651"/>
                      <a:pt x="43211" y="215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1F1688EF-A008-DCAA-1ABA-358BF5BCFB40}"/>
                </a:ext>
              </a:extLst>
            </p:cNvPr>
            <p:cNvSpPr/>
            <p:nvPr/>
          </p:nvSpPr>
          <p:spPr>
            <a:xfrm>
              <a:off x="420292" y="2908549"/>
              <a:ext cx="4934309" cy="31025"/>
            </a:xfrm>
            <a:custGeom>
              <a:avLst/>
              <a:gdLst>
                <a:gd name="connsiteX0" fmla="*/ 4918763 w 4934309"/>
                <a:gd name="connsiteY0" fmla="*/ 31025 h 31025"/>
                <a:gd name="connsiteX1" fmla="*/ 15548 w 4934309"/>
                <a:gd name="connsiteY1" fmla="*/ 31025 h 31025"/>
                <a:gd name="connsiteX2" fmla="*/ 0 w 4934309"/>
                <a:gd name="connsiteY2" fmla="*/ 15513 h 31025"/>
                <a:gd name="connsiteX3" fmla="*/ 15548 w 4934309"/>
                <a:gd name="connsiteY3" fmla="*/ 0 h 31025"/>
                <a:gd name="connsiteX4" fmla="*/ 4918763 w 4934309"/>
                <a:gd name="connsiteY4" fmla="*/ 0 h 31025"/>
                <a:gd name="connsiteX5" fmla="*/ 4934310 w 4934309"/>
                <a:gd name="connsiteY5" fmla="*/ 15513 h 31025"/>
                <a:gd name="connsiteX6" fmla="*/ 4918763 w 4934309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4309" h="31025">
                  <a:moveTo>
                    <a:pt x="4918763" y="31025"/>
                  </a:moveTo>
                  <a:lnTo>
                    <a:pt x="15548" y="31025"/>
                  </a:lnTo>
                  <a:cubicBezTo>
                    <a:pt x="7067" y="31025"/>
                    <a:pt x="0" y="24176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4918763" y="0"/>
                  </a:lnTo>
                  <a:cubicBezTo>
                    <a:pt x="4927243" y="0"/>
                    <a:pt x="4934310" y="6850"/>
                    <a:pt x="4934310" y="15513"/>
                  </a:cubicBezTo>
                  <a:cubicBezTo>
                    <a:pt x="4934310" y="24176"/>
                    <a:pt x="4927445" y="31025"/>
                    <a:pt x="4918763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475CD8E4-0FD1-527E-F0BA-8CE6F87EA3D0}"/>
                </a:ext>
              </a:extLst>
            </p:cNvPr>
            <p:cNvSpPr/>
            <p:nvPr/>
          </p:nvSpPr>
          <p:spPr>
            <a:xfrm>
              <a:off x="4209313" y="547417"/>
              <a:ext cx="1145288" cy="31025"/>
            </a:xfrm>
            <a:custGeom>
              <a:avLst/>
              <a:gdLst>
                <a:gd name="connsiteX0" fmla="*/ 1129741 w 1145288"/>
                <a:gd name="connsiteY0" fmla="*/ 31025 h 31025"/>
                <a:gd name="connsiteX1" fmla="*/ 15548 w 1145288"/>
                <a:gd name="connsiteY1" fmla="*/ 31025 h 31025"/>
                <a:gd name="connsiteX2" fmla="*/ 0 w 1145288"/>
                <a:gd name="connsiteY2" fmla="*/ 15513 h 31025"/>
                <a:gd name="connsiteX3" fmla="*/ 15548 w 1145288"/>
                <a:gd name="connsiteY3" fmla="*/ 0 h 31025"/>
                <a:gd name="connsiteX4" fmla="*/ 1129741 w 1145288"/>
                <a:gd name="connsiteY4" fmla="*/ 0 h 31025"/>
                <a:gd name="connsiteX5" fmla="*/ 1145288 w 1145288"/>
                <a:gd name="connsiteY5" fmla="*/ 15513 h 31025"/>
                <a:gd name="connsiteX6" fmla="*/ 1129741 w 1145288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288" h="31025">
                  <a:moveTo>
                    <a:pt x="1129741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6" y="0"/>
                    <a:pt x="15548" y="0"/>
                  </a:cubicBezTo>
                  <a:lnTo>
                    <a:pt x="1129741" y="0"/>
                  </a:lnTo>
                  <a:cubicBezTo>
                    <a:pt x="1138221" y="0"/>
                    <a:pt x="1145288" y="6850"/>
                    <a:pt x="1145288" y="15513"/>
                  </a:cubicBezTo>
                  <a:cubicBezTo>
                    <a:pt x="1145288" y="24175"/>
                    <a:pt x="1138423" y="31025"/>
                    <a:pt x="1129741" y="31025"/>
                  </a:cubicBezTo>
                  <a:close/>
                </a:path>
              </a:pathLst>
            </a:custGeom>
            <a:solidFill>
              <a:schemeClr val="bg1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A76A0191-8A86-31D6-401C-D1B3C9E6F623}"/>
                </a:ext>
              </a:extLst>
            </p:cNvPr>
            <p:cNvSpPr/>
            <p:nvPr/>
          </p:nvSpPr>
          <p:spPr>
            <a:xfrm>
              <a:off x="420292" y="547417"/>
              <a:ext cx="1145086" cy="31025"/>
            </a:xfrm>
            <a:custGeom>
              <a:avLst/>
              <a:gdLst>
                <a:gd name="connsiteX0" fmla="*/ 1129538 w 1145086"/>
                <a:gd name="connsiteY0" fmla="*/ 31025 h 31025"/>
                <a:gd name="connsiteX1" fmla="*/ 15548 w 1145086"/>
                <a:gd name="connsiteY1" fmla="*/ 31025 h 31025"/>
                <a:gd name="connsiteX2" fmla="*/ 0 w 1145086"/>
                <a:gd name="connsiteY2" fmla="*/ 15513 h 31025"/>
                <a:gd name="connsiteX3" fmla="*/ 15548 w 1145086"/>
                <a:gd name="connsiteY3" fmla="*/ 0 h 31025"/>
                <a:gd name="connsiteX4" fmla="*/ 1129538 w 1145086"/>
                <a:gd name="connsiteY4" fmla="*/ 0 h 31025"/>
                <a:gd name="connsiteX5" fmla="*/ 1145086 w 1145086"/>
                <a:gd name="connsiteY5" fmla="*/ 15513 h 31025"/>
                <a:gd name="connsiteX6" fmla="*/ 1129538 w 1145086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086" h="31025">
                  <a:moveTo>
                    <a:pt x="1129538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1129538" y="0"/>
                  </a:lnTo>
                  <a:cubicBezTo>
                    <a:pt x="1138019" y="0"/>
                    <a:pt x="1145086" y="6850"/>
                    <a:pt x="1145086" y="15513"/>
                  </a:cubicBezTo>
                  <a:cubicBezTo>
                    <a:pt x="1145086" y="24175"/>
                    <a:pt x="1138221" y="31025"/>
                    <a:pt x="1129538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35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G SKO23_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696D084-8125-D004-1DB9-6FE0DF9F4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0105897-CB25-76ED-4A8A-46192A19EC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24"/>
            <a:ext cx="12173918" cy="6858000"/>
          </a:xfrm>
          <a:prstGeom prst="rect">
            <a:avLst/>
          </a:prstGeom>
        </p:spPr>
      </p:pic>
      <p:sp>
        <p:nvSpPr>
          <p:cNvPr id="6" name="Presenter's Name" descr="Presenter's Name">
            <a:extLst>
              <a:ext uri="{FF2B5EF4-FFF2-40B4-BE49-F238E27FC236}">
                <a16:creationId xmlns:a16="http://schemas.microsoft.com/office/drawing/2014/main" id="{3F4FEDAD-E7EE-6A2B-273B-FF0F17C5C3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6681" y="5433677"/>
            <a:ext cx="5299319" cy="2912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7" name="Presentation Title" descr="Presentation Title">
            <a:extLst>
              <a:ext uri="{FF2B5EF4-FFF2-40B4-BE49-F238E27FC236}">
                <a16:creationId xmlns:a16="http://schemas.microsoft.com/office/drawing/2014/main" id="{43614E9A-B3FD-4309-3AEC-731829F44C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6681" y="4008034"/>
            <a:ext cx="5299319" cy="121322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8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Copyright" descr="© UKG Inc.  All rights reserved.  ">
            <a:extLst>
              <a:ext uri="{FF2B5EF4-FFF2-40B4-BE49-F238E27FC236}">
                <a16:creationId xmlns:a16="http://schemas.microsoft.com/office/drawing/2014/main" id="{43D13EAA-5030-5F25-7353-9A092D7DF905}"/>
              </a:ext>
            </a:extLst>
          </p:cNvPr>
          <p:cNvSpPr txBox="1">
            <a:spLocks/>
          </p:cNvSpPr>
          <p:nvPr/>
        </p:nvSpPr>
        <p:spPr>
          <a:xfrm>
            <a:off x="376681" y="6264389"/>
            <a:ext cx="5050970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0" i="0" kern="1200" spc="0" baseline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200" b="0" spc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2" name="Group 151" hidden="1">
            <a:extLst>
              <a:ext uri="{FF2B5EF4-FFF2-40B4-BE49-F238E27FC236}">
                <a16:creationId xmlns:a16="http://schemas.microsoft.com/office/drawing/2014/main" id="{0733ABE1-8B1E-0EC4-AE3B-3AFD707D1AB0}"/>
              </a:ext>
            </a:extLst>
          </p:cNvPr>
          <p:cNvGrpSpPr/>
          <p:nvPr/>
        </p:nvGrpSpPr>
        <p:grpSpPr>
          <a:xfrm>
            <a:off x="2275926" y="2981528"/>
            <a:ext cx="10125151" cy="4024527"/>
            <a:chOff x="2275926" y="2981528"/>
            <a:chExt cx="10125151" cy="4024527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8F53CDC-1D3B-9410-E492-D0E6F59393B0}"/>
                </a:ext>
              </a:extLst>
            </p:cNvPr>
            <p:cNvSpPr/>
            <p:nvPr/>
          </p:nvSpPr>
          <p:spPr>
            <a:xfrm rot="15316798">
              <a:off x="7520554" y="60100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E1D3FBD-9546-DFF3-C510-6425A5289316}"/>
                </a:ext>
              </a:extLst>
            </p:cNvPr>
            <p:cNvSpPr/>
            <p:nvPr/>
          </p:nvSpPr>
          <p:spPr>
            <a:xfrm rot="15310801">
              <a:off x="7519927" y="5062726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4E159CB-3F28-8801-2EA3-BA4BCE15452D}"/>
                </a:ext>
              </a:extLst>
            </p:cNvPr>
            <p:cNvSpPr/>
            <p:nvPr/>
          </p:nvSpPr>
          <p:spPr>
            <a:xfrm rot="16200000">
              <a:off x="2513853" y="6207727"/>
              <a:ext cx="474299" cy="947406"/>
            </a:xfrm>
            <a:custGeom>
              <a:avLst/>
              <a:gdLst>
                <a:gd name="connsiteX0" fmla="*/ 500979 w 500979"/>
                <a:gd name="connsiteY0" fmla="*/ 750348 h 1000699"/>
                <a:gd name="connsiteX1" fmla="*/ 500979 w 500979"/>
                <a:gd name="connsiteY1" fmla="*/ 250353 h 1000699"/>
                <a:gd name="connsiteX2" fmla="*/ 250489 w 500979"/>
                <a:gd name="connsiteY2" fmla="*/ 0 h 1000699"/>
                <a:gd name="connsiteX3" fmla="*/ 0 w 500979"/>
                <a:gd name="connsiteY3" fmla="*/ 250353 h 1000699"/>
                <a:gd name="connsiteX4" fmla="*/ 0 w 500979"/>
                <a:gd name="connsiteY4" fmla="*/ 750348 h 1000699"/>
                <a:gd name="connsiteX5" fmla="*/ 250489 w 500979"/>
                <a:gd name="connsiteY5" fmla="*/ 1000700 h 1000699"/>
                <a:gd name="connsiteX6" fmla="*/ 500979 w 500979"/>
                <a:gd name="connsiteY6" fmla="*/ 750348 h 100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0979" h="1000699">
                  <a:moveTo>
                    <a:pt x="500979" y="750348"/>
                  </a:moveTo>
                  <a:lnTo>
                    <a:pt x="500979" y="250353"/>
                  </a:lnTo>
                  <a:cubicBezTo>
                    <a:pt x="500979" y="112096"/>
                    <a:pt x="388822" y="0"/>
                    <a:pt x="250489" y="0"/>
                  </a:cubicBezTo>
                  <a:cubicBezTo>
                    <a:pt x="112157" y="0"/>
                    <a:pt x="0" y="112096"/>
                    <a:pt x="0" y="250353"/>
                  </a:cubicBezTo>
                  <a:lnTo>
                    <a:pt x="0" y="750348"/>
                  </a:lnTo>
                  <a:cubicBezTo>
                    <a:pt x="0" y="888604"/>
                    <a:pt x="112157" y="1000700"/>
                    <a:pt x="250489" y="1000700"/>
                  </a:cubicBezTo>
                  <a:cubicBezTo>
                    <a:pt x="388822" y="1000700"/>
                    <a:pt x="500979" y="888604"/>
                    <a:pt x="500979" y="750348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259EEA0-818E-4F22-082C-08FC4BEA3F12}"/>
                </a:ext>
              </a:extLst>
            </p:cNvPr>
            <p:cNvSpPr/>
            <p:nvPr/>
          </p:nvSpPr>
          <p:spPr>
            <a:xfrm rot="15310801">
              <a:off x="2275797" y="6444263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E537DB26-3844-635B-BAB1-7F5667BBA885}"/>
                </a:ext>
              </a:extLst>
            </p:cNvPr>
            <p:cNvSpPr/>
            <p:nvPr/>
          </p:nvSpPr>
          <p:spPr>
            <a:xfrm rot="15310801">
              <a:off x="3222484" y="644421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994F1A9-1985-ECBC-8018-2A2BD888CBEA}"/>
                </a:ext>
              </a:extLst>
            </p:cNvPr>
            <p:cNvSpPr/>
            <p:nvPr/>
          </p:nvSpPr>
          <p:spPr>
            <a:xfrm rot="6303000" flipH="1">
              <a:off x="7513502" y="647093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AE83CB8-06B1-DA57-8DBC-23D101692711}"/>
                </a:ext>
              </a:extLst>
            </p:cNvPr>
            <p:cNvSpPr/>
            <p:nvPr/>
          </p:nvSpPr>
          <p:spPr>
            <a:xfrm rot="6303000" flipH="1">
              <a:off x="7040165" y="647094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945B330-2C4A-16CC-B1ED-F33EA0DAC922}"/>
                </a:ext>
              </a:extLst>
            </p:cNvPr>
            <p:cNvSpPr/>
            <p:nvPr/>
          </p:nvSpPr>
          <p:spPr>
            <a:xfrm rot="6303000" flipH="1">
              <a:off x="6566788" y="6470950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7908D54B-FD78-FD32-3679-DAF8EE5380A9}"/>
                </a:ext>
              </a:extLst>
            </p:cNvPr>
            <p:cNvSpPr/>
            <p:nvPr/>
          </p:nvSpPr>
          <p:spPr>
            <a:xfrm rot="6303000" flipH="1">
              <a:off x="6093411" y="6470952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8D4946D-62E0-34C1-9167-C378BF2DC6B7}"/>
                </a:ext>
              </a:extLst>
            </p:cNvPr>
            <p:cNvSpPr/>
            <p:nvPr/>
          </p:nvSpPr>
          <p:spPr>
            <a:xfrm rot="6303000" flipH="1">
              <a:off x="5620116" y="647096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04044121-79D8-E182-30A9-E8909ECBA5D3}"/>
                </a:ext>
              </a:extLst>
            </p:cNvPr>
            <p:cNvSpPr/>
            <p:nvPr/>
          </p:nvSpPr>
          <p:spPr>
            <a:xfrm rot="6303000" flipH="1">
              <a:off x="5146739" y="647096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chemeClr val="accent6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C3C9BA73-A6AC-C679-AAA1-2BBC16D5D1FE}"/>
                </a:ext>
              </a:extLst>
            </p:cNvPr>
            <p:cNvSpPr/>
            <p:nvPr/>
          </p:nvSpPr>
          <p:spPr>
            <a:xfrm rot="6303000" flipH="1">
              <a:off x="4673362" y="6470969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2A541909-3743-D9FC-1821-CAD354D9E722}"/>
                </a:ext>
              </a:extLst>
            </p:cNvPr>
            <p:cNvSpPr/>
            <p:nvPr/>
          </p:nvSpPr>
          <p:spPr>
            <a:xfrm rot="6303000" flipH="1">
              <a:off x="4200024" y="6470982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272D52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A6F20E1C-F0A7-11D5-DA1F-5C31E571F497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5F0E352-166A-9A8E-4A77-A86E793793D8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F290EC2-CCA7-3565-A9B9-359537F764D5}"/>
                </a:ext>
              </a:extLst>
            </p:cNvPr>
            <p:cNvGrpSpPr/>
            <p:nvPr/>
          </p:nvGrpSpPr>
          <p:grpSpPr>
            <a:xfrm rot="5400000">
              <a:off x="8745185" y="3350162"/>
              <a:ext cx="3058772" cy="4253013"/>
              <a:chOff x="1221144" y="7360400"/>
              <a:chExt cx="2348539" cy="3265483"/>
            </a:xfrm>
          </p:grpSpPr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A2979475-5620-691E-AE37-11FDB4330B28}"/>
                  </a:ext>
                </a:extLst>
              </p:cNvPr>
              <p:cNvSpPr/>
              <p:nvPr/>
            </p:nvSpPr>
            <p:spPr>
              <a:xfrm rot="10003200">
                <a:off x="2089300" y="9526938"/>
                <a:ext cx="361707" cy="361707"/>
              </a:xfrm>
              <a:custGeom>
                <a:avLst/>
                <a:gdLst>
                  <a:gd name="connsiteX0" fmla="*/ 500978 w 500978"/>
                  <a:gd name="connsiteY0" fmla="*/ 250352 h 500704"/>
                  <a:gd name="connsiteX1" fmla="*/ 250489 w 500978"/>
                  <a:gd name="connsiteY1" fmla="*/ 500704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8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8" y="250352"/>
                    </a:moveTo>
                    <a:cubicBezTo>
                      <a:pt x="500978" y="388618"/>
                      <a:pt x="388830" y="500704"/>
                      <a:pt x="250489" y="500704"/>
                    </a:cubicBezTo>
                    <a:cubicBezTo>
                      <a:pt x="112148" y="500704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8" y="112087"/>
                      <a:pt x="500978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25FA513D-FDC4-BF08-75C1-9BC6AB64E3A9}"/>
                  </a:ext>
                </a:extLst>
              </p:cNvPr>
              <p:cNvSpPr/>
              <p:nvPr/>
            </p:nvSpPr>
            <p:spPr>
              <a:xfrm rot="10800000">
                <a:off x="2455234" y="8813599"/>
                <a:ext cx="727821" cy="363969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89 w 1001247"/>
                  <a:gd name="connsiteY1" fmla="*/ 0 h 500704"/>
                  <a:gd name="connsiteX2" fmla="*/ 0 w 1001247"/>
                  <a:gd name="connsiteY2" fmla="*/ 250352 h 500704"/>
                  <a:gd name="connsiteX3" fmla="*/ 250489 w 1001247"/>
                  <a:gd name="connsiteY3" fmla="*/ 500705 h 500704"/>
                  <a:gd name="connsiteX4" fmla="*/ 750758 w 1001247"/>
                  <a:gd name="connsiteY4" fmla="*/ 500705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7" y="0"/>
                      <a:pt x="0" y="112096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lnTo>
                      <a:pt x="750758" y="500705"/>
                    </a:lnTo>
                    <a:cubicBezTo>
                      <a:pt x="889091" y="500705"/>
                      <a:pt x="1001248" y="388609"/>
                      <a:pt x="1001248" y="250352"/>
                    </a:cubicBezTo>
                    <a:cubicBezTo>
                      <a:pt x="1001248" y="112096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36FC5533-30D8-9689-A0DB-E94A86C02775}"/>
                  </a:ext>
                </a:extLst>
              </p:cNvPr>
              <p:cNvSpPr/>
              <p:nvPr/>
            </p:nvSpPr>
            <p:spPr>
              <a:xfrm rot="10800000">
                <a:off x="2091614" y="7362221"/>
                <a:ext cx="364169" cy="362112"/>
              </a:xfrm>
              <a:prstGeom prst="ellipse">
                <a:avLst/>
              </a:pr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611A7F71-69B8-D4F1-1523-C485D41BE779}"/>
                  </a:ext>
                </a:extLst>
              </p:cNvPr>
              <p:cNvSpPr/>
              <p:nvPr/>
            </p:nvSpPr>
            <p:spPr>
              <a:xfrm rot="10800000">
                <a:off x="2091066" y="9899093"/>
                <a:ext cx="727820" cy="363969"/>
              </a:xfrm>
              <a:custGeom>
                <a:avLst/>
                <a:gdLst>
                  <a:gd name="connsiteX0" fmla="*/ 250489 w 1001246"/>
                  <a:gd name="connsiteY0" fmla="*/ 500705 h 500704"/>
                  <a:gd name="connsiteX1" fmla="*/ 750758 w 1001246"/>
                  <a:gd name="connsiteY1" fmla="*/ 500705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5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5"/>
                    </a:moveTo>
                    <a:lnTo>
                      <a:pt x="750758" y="500705"/>
                    </a:lnTo>
                    <a:cubicBezTo>
                      <a:pt x="889090" y="500705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AC49893F-3498-3D06-9041-F8C9AACE0CB6}"/>
                  </a:ext>
                </a:extLst>
              </p:cNvPr>
              <p:cNvSpPr/>
              <p:nvPr/>
            </p:nvSpPr>
            <p:spPr>
              <a:xfrm rot="9948600">
                <a:off x="3194150" y="91767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chemeClr val="accent1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0D2792E3-9FBE-8455-38FF-849E0839AA53}"/>
                  </a:ext>
                </a:extLst>
              </p:cNvPr>
              <p:cNvSpPr/>
              <p:nvPr/>
            </p:nvSpPr>
            <p:spPr>
              <a:xfrm rot="9938399">
                <a:off x="2455247" y="91779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A897C2D8-3A65-B1D5-17CB-7164B5C33614}"/>
                  </a:ext>
                </a:extLst>
              </p:cNvPr>
              <p:cNvSpPr/>
              <p:nvPr/>
            </p:nvSpPr>
            <p:spPr>
              <a:xfrm rot="9928800">
                <a:off x="2455299" y="917810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30D2FA0F-B9B4-0F3A-68DD-4E90D60B923D}"/>
                  </a:ext>
                </a:extLst>
              </p:cNvPr>
              <p:cNvSpPr/>
              <p:nvPr/>
            </p:nvSpPr>
            <p:spPr>
              <a:xfrm rot="9910801">
                <a:off x="2091628" y="917811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C624B0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47282895-9281-C497-5323-278C49AE2636}"/>
                  </a:ext>
                </a:extLst>
              </p:cNvPr>
              <p:cNvSpPr/>
              <p:nvPr/>
            </p:nvSpPr>
            <p:spPr>
              <a:xfrm rot="9913802">
                <a:off x="2455246" y="8450953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06CF5F12-BE1C-90AA-7238-CA6DAFF24EA6}"/>
                  </a:ext>
                </a:extLst>
              </p:cNvPr>
              <p:cNvGrpSpPr/>
              <p:nvPr/>
            </p:nvGrpSpPr>
            <p:grpSpPr>
              <a:xfrm>
                <a:off x="3205604" y="7727965"/>
                <a:ext cx="364079" cy="727837"/>
                <a:chOff x="3384030" y="768008"/>
                <a:chExt cx="552237" cy="1103988"/>
              </a:xfrm>
            </p:grpSpPr>
            <p:sp>
              <p:nvSpPr>
                <p:cNvPr id="137" name="Freeform 136">
                  <a:extLst>
                    <a:ext uri="{FF2B5EF4-FFF2-40B4-BE49-F238E27FC236}">
                      <a16:creationId xmlns:a16="http://schemas.microsoft.com/office/drawing/2014/main" id="{AC916147-4B14-777B-AB36-A35752D24269}"/>
                    </a:ext>
                  </a:extLst>
                </p:cNvPr>
                <p:cNvSpPr/>
                <p:nvPr/>
              </p:nvSpPr>
              <p:spPr>
                <a:xfrm rot="16200000">
                  <a:off x="3108250" y="1043980"/>
                  <a:ext cx="1103963" cy="552070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90 w 1001247"/>
                    <a:gd name="connsiteY1" fmla="*/ 0 h 500704"/>
                    <a:gd name="connsiteX2" fmla="*/ 0 w 1001247"/>
                    <a:gd name="connsiteY2" fmla="*/ 250352 h 500704"/>
                    <a:gd name="connsiteX3" fmla="*/ 250490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90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90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30CEBB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" name="Freeform 137">
                  <a:extLst>
                    <a:ext uri="{FF2B5EF4-FFF2-40B4-BE49-F238E27FC236}">
                      <a16:creationId xmlns:a16="http://schemas.microsoft.com/office/drawing/2014/main" id="{92CEEC48-E7E0-80A5-1D8E-A93FE37D5651}"/>
                    </a:ext>
                  </a:extLst>
                </p:cNvPr>
                <p:cNvSpPr/>
                <p:nvPr/>
              </p:nvSpPr>
              <p:spPr>
                <a:xfrm rot="15316798">
                  <a:off x="3383878" y="768160"/>
                  <a:ext cx="552373" cy="552070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5F249F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61D8AC5B-CF9A-C330-8ABF-DADE6ED5519D}"/>
                  </a:ext>
                </a:extLst>
              </p:cNvPr>
              <p:cNvSpPr/>
              <p:nvPr/>
            </p:nvSpPr>
            <p:spPr>
              <a:xfrm rot="9913802">
                <a:off x="2455224" y="808748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B2BD9EE9-28F5-87FA-3E14-CA42A8F00820}"/>
                  </a:ext>
                </a:extLst>
              </p:cNvPr>
              <p:cNvSpPr/>
              <p:nvPr/>
            </p:nvSpPr>
            <p:spPr>
              <a:xfrm rot="9910801">
                <a:off x="2091584" y="808779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chemeClr val="accent5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50C84210-23B9-745C-08E7-DE133B18E60F}"/>
                  </a:ext>
                </a:extLst>
              </p:cNvPr>
              <p:cNvSpPr/>
              <p:nvPr/>
            </p:nvSpPr>
            <p:spPr>
              <a:xfrm rot="9916798">
                <a:off x="2818865" y="77238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C5CB061-7D00-12EB-4CBE-EEA611D4CF5F}"/>
                  </a:ext>
                </a:extLst>
              </p:cNvPr>
              <p:cNvSpPr/>
              <p:nvPr/>
            </p:nvSpPr>
            <p:spPr>
              <a:xfrm rot="9913802">
                <a:off x="2455234" y="7724051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36890DC4-DDB3-D99F-EEE5-9B451DA3836D}"/>
                  </a:ext>
                </a:extLst>
              </p:cNvPr>
              <p:cNvSpPr/>
              <p:nvPr/>
            </p:nvSpPr>
            <p:spPr>
              <a:xfrm rot="9910801">
                <a:off x="2091577" y="77243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580854F6-799E-D923-B9F8-C7B8FD246CF0}"/>
                  </a:ext>
                </a:extLst>
              </p:cNvPr>
              <p:cNvSpPr/>
              <p:nvPr/>
            </p:nvSpPr>
            <p:spPr>
              <a:xfrm rot="9919801">
                <a:off x="3182499" y="736040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0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02929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C5CD8931-CF24-D67C-6F02-C8B0BD5A7BAA}"/>
                  </a:ext>
                </a:extLst>
              </p:cNvPr>
              <p:cNvSpPr/>
              <p:nvPr/>
            </p:nvSpPr>
            <p:spPr>
              <a:xfrm rot="9916798">
                <a:off x="2818867" y="73604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136F8153-40B6-C1F7-9BF1-FB3247C98C02}"/>
                  </a:ext>
                </a:extLst>
              </p:cNvPr>
              <p:cNvSpPr/>
              <p:nvPr/>
            </p:nvSpPr>
            <p:spPr>
              <a:xfrm rot="9913802">
                <a:off x="2455219" y="736061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E3D8C1F8-726C-EE75-0E58-83D868E961C0}"/>
                  </a:ext>
                </a:extLst>
              </p:cNvPr>
              <p:cNvSpPr/>
              <p:nvPr/>
            </p:nvSpPr>
            <p:spPr>
              <a:xfrm rot="9966000">
                <a:off x="3182493" y="954057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4059CF08-733F-828E-C261-820A5BA82470}"/>
                  </a:ext>
                </a:extLst>
              </p:cNvPr>
              <p:cNvSpPr/>
              <p:nvPr/>
            </p:nvSpPr>
            <p:spPr>
              <a:xfrm rot="894599" flipH="1">
                <a:off x="2800302" y="1026191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E8912A1F-7853-2C12-0643-9DF79C63FA6C}"/>
                  </a:ext>
                </a:extLst>
              </p:cNvPr>
              <p:cNvSpPr/>
              <p:nvPr/>
            </p:nvSpPr>
            <p:spPr>
              <a:xfrm rot="9893999">
                <a:off x="2434244" y="1026167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657C804B-DC84-C2C0-115B-9C81EFD2D081}"/>
                  </a:ext>
                </a:extLst>
              </p:cNvPr>
              <p:cNvSpPr/>
              <p:nvPr/>
            </p:nvSpPr>
            <p:spPr>
              <a:xfrm rot="9897000">
                <a:off x="2070633" y="1026155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F7264960-3353-4CDF-6E6E-A3E46BA8652C}"/>
                  </a:ext>
                </a:extLst>
              </p:cNvPr>
              <p:cNvSpPr/>
              <p:nvPr/>
            </p:nvSpPr>
            <p:spPr>
              <a:xfrm rot="9951600">
                <a:off x="3182527" y="84512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FA815792-6D1F-E93D-125E-EB427F1A7200}"/>
                  </a:ext>
                </a:extLst>
              </p:cNvPr>
              <p:cNvGrpSpPr/>
              <p:nvPr/>
            </p:nvGrpSpPr>
            <p:grpSpPr>
              <a:xfrm rot="10800000">
                <a:off x="2814231" y="9527714"/>
                <a:ext cx="364199" cy="727821"/>
                <a:chOff x="1178739" y="247716"/>
                <a:chExt cx="552420" cy="1103963"/>
              </a:xfrm>
            </p:grpSpPr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3B25D61F-9E11-AC93-9941-8C8980616FB1}"/>
                    </a:ext>
                  </a:extLst>
                </p:cNvPr>
                <p:cNvSpPr/>
                <p:nvPr/>
              </p:nvSpPr>
              <p:spPr>
                <a:xfrm rot="16200000">
                  <a:off x="903143" y="523663"/>
                  <a:ext cx="1103963" cy="552069"/>
                </a:xfrm>
                <a:custGeom>
                  <a:avLst/>
                  <a:gdLst>
                    <a:gd name="connsiteX0" fmla="*/ 250489 w 1001247"/>
                    <a:gd name="connsiteY0" fmla="*/ 500705 h 500704"/>
                    <a:gd name="connsiteX1" fmla="*/ 750758 w 1001247"/>
                    <a:gd name="connsiteY1" fmla="*/ 500705 h 500704"/>
                    <a:gd name="connsiteX2" fmla="*/ 1001248 w 1001247"/>
                    <a:gd name="connsiteY2" fmla="*/ 250352 h 500704"/>
                    <a:gd name="connsiteX3" fmla="*/ 750758 w 1001247"/>
                    <a:gd name="connsiteY3" fmla="*/ 0 h 500704"/>
                    <a:gd name="connsiteX4" fmla="*/ 250489 w 1001247"/>
                    <a:gd name="connsiteY4" fmla="*/ 0 h 500704"/>
                    <a:gd name="connsiteX5" fmla="*/ 0 w 1001247"/>
                    <a:gd name="connsiteY5" fmla="*/ 250352 h 500704"/>
                    <a:gd name="connsiteX6" fmla="*/ 250489 w 1001247"/>
                    <a:gd name="connsiteY6" fmla="*/ 500705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250489" y="500705"/>
                      </a:move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lnTo>
                        <a:pt x="250489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close/>
                    </a:path>
                  </a:pathLst>
                </a:custGeom>
                <a:solidFill>
                  <a:srgbClr val="9E0099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 135">
                  <a:extLst>
                    <a:ext uri="{FF2B5EF4-FFF2-40B4-BE49-F238E27FC236}">
                      <a16:creationId xmlns:a16="http://schemas.microsoft.com/office/drawing/2014/main" id="{585FDFF8-B87D-9CEA-4895-F6D87AE393B8}"/>
                    </a:ext>
                  </a:extLst>
                </p:cNvPr>
                <p:cNvSpPr/>
                <p:nvPr/>
              </p:nvSpPr>
              <p:spPr>
                <a:xfrm rot="11029800">
                  <a:off x="1178739" y="795493"/>
                  <a:ext cx="552374" cy="55206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7"/>
                        <a:pt x="112149" y="0"/>
                        <a:pt x="250490" y="0"/>
                      </a:cubicBezTo>
                      <a:cubicBezTo>
                        <a:pt x="388831" y="0"/>
                        <a:pt x="500979" y="112087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4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C2A8475A-B6B0-093F-7A53-651769440510}"/>
                  </a:ext>
                </a:extLst>
              </p:cNvPr>
              <p:cNvSpPr/>
              <p:nvPr/>
            </p:nvSpPr>
            <p:spPr>
              <a:xfrm rot="5629800">
                <a:off x="2455922" y="8813808"/>
                <a:ext cx="364169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6DA186EB-B7F6-6663-5D83-D05F736DA098}"/>
                  </a:ext>
                </a:extLst>
              </p:cNvPr>
              <p:cNvSpPr/>
              <p:nvPr/>
            </p:nvSpPr>
            <p:spPr>
              <a:xfrm rot="9893999">
                <a:off x="1221144" y="885474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EA2B6AE-D860-B793-B829-F1DAAF77D39E}"/>
                </a:ext>
              </a:extLst>
            </p:cNvPr>
            <p:cNvSpPr/>
            <p:nvPr/>
          </p:nvSpPr>
          <p:spPr>
            <a:xfrm rot="15316798">
              <a:off x="10970067" y="604082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798DE85-E2D7-06EF-879C-2F4F794C129F}"/>
                </a:ext>
              </a:extLst>
            </p:cNvPr>
            <p:cNvSpPr/>
            <p:nvPr/>
          </p:nvSpPr>
          <p:spPr>
            <a:xfrm rot="15313802">
              <a:off x="10970067" y="5557229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363822D-1E2E-6FC6-C4A9-70C2C97A0ACA}"/>
                </a:ext>
              </a:extLst>
            </p:cNvPr>
            <p:cNvGrpSpPr/>
            <p:nvPr/>
          </p:nvGrpSpPr>
          <p:grpSpPr>
            <a:xfrm rot="16200000">
              <a:off x="10714827" y="3228177"/>
              <a:ext cx="474157" cy="948594"/>
              <a:chOff x="6140405" y="767987"/>
              <a:chExt cx="552208" cy="1104743"/>
            </a:xfrm>
          </p:grpSpPr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37BA1186-4D07-1872-9AA2-891F2377403D}"/>
                  </a:ext>
                </a:extLst>
              </p:cNvPr>
              <p:cNvSpPr/>
              <p:nvPr/>
            </p:nvSpPr>
            <p:spPr>
              <a:xfrm rot="16200000">
                <a:off x="5864597" y="1044714"/>
                <a:ext cx="1103962" cy="552070"/>
              </a:xfrm>
              <a:custGeom>
                <a:avLst/>
                <a:gdLst>
                  <a:gd name="connsiteX0" fmla="*/ 250489 w 1001246"/>
                  <a:gd name="connsiteY0" fmla="*/ 500704 h 500704"/>
                  <a:gd name="connsiteX1" fmla="*/ 750758 w 1001246"/>
                  <a:gd name="connsiteY1" fmla="*/ 500704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4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4"/>
                    </a:move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89" y="500704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29078E5B-32AB-1B3E-D9D3-9DA742AC456B}"/>
                  </a:ext>
                </a:extLst>
              </p:cNvPr>
              <p:cNvSpPr/>
              <p:nvPr/>
            </p:nvSpPr>
            <p:spPr>
              <a:xfrm rot="15316798">
                <a:off x="6140253" y="768139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16DB120-21CB-B123-A418-C1BF9530C144}"/>
                </a:ext>
              </a:extLst>
            </p:cNvPr>
            <p:cNvSpPr/>
            <p:nvPr/>
          </p:nvSpPr>
          <p:spPr>
            <a:xfrm rot="15313802">
              <a:off x="10462292" y="298168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40BDA4-B597-3905-A58F-13C11A7D2622}"/>
                </a:ext>
              </a:extLst>
            </p:cNvPr>
            <p:cNvGrpSpPr/>
            <p:nvPr/>
          </p:nvGrpSpPr>
          <p:grpSpPr>
            <a:xfrm rot="16200000">
              <a:off x="11200603" y="4218504"/>
              <a:ext cx="474101" cy="947925"/>
              <a:chOff x="6691758" y="1319575"/>
              <a:chExt cx="552144" cy="1103963"/>
            </a:xfrm>
          </p:grpSpPr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234055F2-D5D7-1718-5285-148C314E425E}"/>
                  </a:ext>
                </a:extLst>
              </p:cNvPr>
              <p:cNvSpPr/>
              <p:nvPr/>
            </p:nvSpPr>
            <p:spPr>
              <a:xfrm rot="16200000">
                <a:off x="6415885" y="1595522"/>
                <a:ext cx="1103963" cy="552070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90 w 1001247"/>
                  <a:gd name="connsiteY1" fmla="*/ 0 h 500704"/>
                  <a:gd name="connsiteX2" fmla="*/ 0 w 1001247"/>
                  <a:gd name="connsiteY2" fmla="*/ 250352 h 500704"/>
                  <a:gd name="connsiteX3" fmla="*/ 250490 w 1001247"/>
                  <a:gd name="connsiteY3" fmla="*/ 500704 h 500704"/>
                  <a:gd name="connsiteX4" fmla="*/ 750758 w 1001247"/>
                  <a:gd name="connsiteY4" fmla="*/ 500704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90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90" y="500704"/>
                    </a:cubicBezTo>
                    <a:lnTo>
                      <a:pt x="750758" y="500704"/>
                    </a:lnTo>
                    <a:cubicBezTo>
                      <a:pt x="889091" y="500704"/>
                      <a:pt x="1001248" y="388609"/>
                      <a:pt x="1001248" y="250352"/>
                    </a:cubicBezTo>
                    <a:cubicBezTo>
                      <a:pt x="1001248" y="112095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FDDB9CE9-D9DF-99EC-7DBB-A3543741E1E1}"/>
                  </a:ext>
                </a:extLst>
              </p:cNvPr>
              <p:cNvSpPr/>
              <p:nvPr/>
            </p:nvSpPr>
            <p:spPr>
              <a:xfrm rot="15319801">
                <a:off x="6691606" y="1319745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096C79B-C2BE-1033-CE12-6A376E60DF89}"/>
                </a:ext>
              </a:extLst>
            </p:cNvPr>
            <p:cNvSpPr/>
            <p:nvPr/>
          </p:nvSpPr>
          <p:spPr>
            <a:xfrm rot="15316798">
              <a:off x="10966247" y="39523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002929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C5DC2F4-5652-DFA0-E6C3-4B082E660572}"/>
                </a:ext>
              </a:extLst>
            </p:cNvPr>
            <p:cNvSpPr/>
            <p:nvPr/>
          </p:nvSpPr>
          <p:spPr>
            <a:xfrm rot="15313802">
              <a:off x="10935675" y="298165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1C3FF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0A3C772-29C3-DD31-FCD6-931E177BAC27}"/>
                </a:ext>
              </a:extLst>
            </p:cNvPr>
            <p:cNvSpPr/>
            <p:nvPr/>
          </p:nvSpPr>
          <p:spPr>
            <a:xfrm rot="6196800" flipH="1">
              <a:off x="11912871" y="4429361"/>
              <a:ext cx="471093" cy="471093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1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D92D09-7FE0-AFB0-1593-52109C6D3B1B}"/>
                </a:ext>
              </a:extLst>
            </p:cNvPr>
            <p:cNvSpPr/>
            <p:nvPr/>
          </p:nvSpPr>
          <p:spPr>
            <a:xfrm rot="6294599" flipH="1">
              <a:off x="11912468" y="395565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F1E1F21-DD53-6B71-5DE8-CD65B1F2ADC7}"/>
                </a:ext>
              </a:extLst>
            </p:cNvPr>
            <p:cNvSpPr/>
            <p:nvPr/>
          </p:nvSpPr>
          <p:spPr>
            <a:xfrm rot="6297601" flipH="1">
              <a:off x="11913335" y="3481904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BA3C7A4-B447-1E4A-81F4-C331FB5B059E}"/>
                </a:ext>
              </a:extLst>
            </p:cNvPr>
            <p:cNvSpPr/>
            <p:nvPr/>
          </p:nvSpPr>
          <p:spPr>
            <a:xfrm rot="6300601" flipH="1">
              <a:off x="11914432" y="300820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1B50E84-D53B-5E38-37C4-630138857ECD}"/>
                </a:ext>
              </a:extLst>
            </p:cNvPr>
            <p:cNvGrpSpPr/>
            <p:nvPr/>
          </p:nvGrpSpPr>
          <p:grpSpPr>
            <a:xfrm rot="16200000">
              <a:off x="6814274" y="5747531"/>
              <a:ext cx="475359" cy="948833"/>
              <a:chOff x="7276894" y="1349774"/>
              <a:chExt cx="553609" cy="1105020"/>
            </a:xfrm>
          </p:grpSpPr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C8A4B538-2E9B-D29C-3CA6-0A1188EBB3BB}"/>
                  </a:ext>
                </a:extLst>
              </p:cNvPr>
              <p:cNvSpPr/>
              <p:nvPr/>
            </p:nvSpPr>
            <p:spPr>
              <a:xfrm rot="5400000" flipH="1">
                <a:off x="7002487" y="1625720"/>
                <a:ext cx="1103962" cy="552070"/>
              </a:xfrm>
              <a:custGeom>
                <a:avLst/>
                <a:gdLst>
                  <a:gd name="connsiteX0" fmla="*/ 750758 w 1001246"/>
                  <a:gd name="connsiteY0" fmla="*/ 0 h 500704"/>
                  <a:gd name="connsiteX1" fmla="*/ 250489 w 1001246"/>
                  <a:gd name="connsiteY1" fmla="*/ 0 h 500704"/>
                  <a:gd name="connsiteX2" fmla="*/ 0 w 1001246"/>
                  <a:gd name="connsiteY2" fmla="*/ 250352 h 500704"/>
                  <a:gd name="connsiteX3" fmla="*/ 250489 w 1001246"/>
                  <a:gd name="connsiteY3" fmla="*/ 500704 h 500704"/>
                  <a:gd name="connsiteX4" fmla="*/ 750758 w 1001246"/>
                  <a:gd name="connsiteY4" fmla="*/ 500704 h 500704"/>
                  <a:gd name="connsiteX5" fmla="*/ 1001247 w 1001246"/>
                  <a:gd name="connsiteY5" fmla="*/ 250352 h 500704"/>
                  <a:gd name="connsiteX6" fmla="*/ 750758 w 1001246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6" y="0"/>
                      <a:pt x="0" y="112095"/>
                      <a:pt x="0" y="250352"/>
                    </a:cubicBezTo>
                    <a:cubicBezTo>
                      <a:pt x="0" y="388609"/>
                      <a:pt x="112156" y="500704"/>
                      <a:pt x="250489" y="500704"/>
                    </a:cubicBez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9FCDACF9-34E6-0FB7-BB3A-FF8B5CF0647C}"/>
                  </a:ext>
                </a:extLst>
              </p:cNvPr>
              <p:cNvSpPr/>
              <p:nvPr/>
            </p:nvSpPr>
            <p:spPr>
              <a:xfrm rot="6291600" flipH="1">
                <a:off x="7276742" y="1902573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3 h 500704"/>
                  <a:gd name="connsiteX1" fmla="*/ 250490 w 500978"/>
                  <a:gd name="connsiteY1" fmla="*/ 500705 h 500704"/>
                  <a:gd name="connsiteX2" fmla="*/ 1 w 500978"/>
                  <a:gd name="connsiteY2" fmla="*/ 250353 h 500704"/>
                  <a:gd name="connsiteX3" fmla="*/ 250490 w 500978"/>
                  <a:gd name="connsiteY3" fmla="*/ 1 h 500704"/>
                  <a:gd name="connsiteX4" fmla="*/ 500979 w 500978"/>
                  <a:gd name="connsiteY4" fmla="*/ 250353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3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3"/>
                    </a:cubicBezTo>
                    <a:cubicBezTo>
                      <a:pt x="1" y="112087"/>
                      <a:pt x="112149" y="1"/>
                      <a:pt x="250490" y="1"/>
                    </a:cubicBezTo>
                    <a:cubicBezTo>
                      <a:pt x="388831" y="1"/>
                      <a:pt x="500979" y="112087"/>
                      <a:pt x="500979" y="250353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45CA47BD-BD4F-3C8D-41AA-2C2A0D85C968}"/>
                </a:ext>
              </a:extLst>
            </p:cNvPr>
            <p:cNvSpPr/>
            <p:nvPr/>
          </p:nvSpPr>
          <p:spPr>
            <a:xfrm rot="6297601" flipH="1">
              <a:off x="11439975" y="3481911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81385F8C-19F6-724D-FC24-A94CED6EEEB1}"/>
                </a:ext>
              </a:extLst>
            </p:cNvPr>
            <p:cNvSpPr/>
            <p:nvPr/>
          </p:nvSpPr>
          <p:spPr>
            <a:xfrm rot="15362401">
              <a:off x="10499185" y="508107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0154A834-EE1A-90E3-B5B5-ECFD55CD25E5}"/>
                </a:ext>
              </a:extLst>
            </p:cNvPr>
            <p:cNvSpPr/>
            <p:nvPr/>
          </p:nvSpPr>
          <p:spPr>
            <a:xfrm rot="15316798">
              <a:off x="7520754" y="553651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53945F24-449A-1052-A1AC-DE12288CA094}"/>
                </a:ext>
              </a:extLst>
            </p:cNvPr>
            <p:cNvSpPr/>
            <p:nvPr/>
          </p:nvSpPr>
          <p:spPr>
            <a:xfrm rot="15313802">
              <a:off x="9991771" y="4422928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849BD9-3D6A-03F5-4944-1F027A7C1C4B}"/>
              </a:ext>
            </a:extLst>
          </p:cNvPr>
          <p:cNvGrpSpPr/>
          <p:nvPr/>
        </p:nvGrpSpPr>
        <p:grpSpPr>
          <a:xfrm>
            <a:off x="2964682" y="3319665"/>
            <a:ext cx="9240249" cy="3549559"/>
            <a:chOff x="2964682" y="3290637"/>
            <a:chExt cx="9240249" cy="354955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5F30409-19C3-63B8-47C7-A8AC276FEE13}"/>
                </a:ext>
              </a:extLst>
            </p:cNvPr>
            <p:cNvGrpSpPr/>
            <p:nvPr/>
          </p:nvGrpSpPr>
          <p:grpSpPr>
            <a:xfrm>
              <a:off x="2964682" y="3290637"/>
              <a:ext cx="9240249" cy="3549559"/>
              <a:chOff x="2964682" y="3290637"/>
              <a:chExt cx="9240249" cy="3549559"/>
            </a:xfrm>
          </p:grpSpPr>
          <p:pic>
            <p:nvPicPr>
              <p:cNvPr id="77" name="Picture 7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612FE70-F553-7865-5A14-D93411FAE4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alphaModFix amt="6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64682" y="3290637"/>
                <a:ext cx="9240249" cy="3549559"/>
              </a:xfrm>
              <a:prstGeom prst="rect">
                <a:avLst/>
              </a:prstGeom>
            </p:spPr>
          </p:pic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52FB6934-BE0B-BE47-1603-4202220B57F1}"/>
                  </a:ext>
                </a:extLst>
              </p:cNvPr>
              <p:cNvSpPr/>
              <p:nvPr/>
            </p:nvSpPr>
            <p:spPr>
              <a:xfrm rot="15316798">
                <a:off x="8951751" y="5270680"/>
                <a:ext cx="445892" cy="44564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19034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67B9B02-786E-5382-BC59-58F4B5564397}"/>
                </a:ext>
              </a:extLst>
            </p:cNvPr>
            <p:cNvGrpSpPr/>
            <p:nvPr/>
          </p:nvGrpSpPr>
          <p:grpSpPr>
            <a:xfrm>
              <a:off x="7047443" y="4590975"/>
              <a:ext cx="2693504" cy="1157169"/>
              <a:chOff x="7047443" y="4590975"/>
              <a:chExt cx="2693504" cy="1157169"/>
            </a:xfrm>
          </p:grpSpPr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186DBFB0-8370-93D4-4F0A-2BA5533407FF}"/>
                  </a:ext>
                </a:extLst>
              </p:cNvPr>
              <p:cNvSpPr/>
              <p:nvPr/>
            </p:nvSpPr>
            <p:spPr>
              <a:xfrm rot="15313802">
                <a:off x="7047314" y="5273975"/>
                <a:ext cx="474298" cy="47403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24164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4CA9D4AF-5BAF-EF89-494D-516D510A04FA}"/>
                  </a:ext>
                </a:extLst>
              </p:cNvPr>
              <p:cNvGrpSpPr/>
              <p:nvPr/>
            </p:nvGrpSpPr>
            <p:grpSpPr>
              <a:xfrm rot="16200000">
                <a:off x="9029764" y="4354233"/>
                <a:ext cx="474441" cy="947925"/>
                <a:chOff x="8371466" y="-1667395"/>
                <a:chExt cx="474441" cy="947925"/>
              </a:xfrm>
            </p:grpSpPr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0E39C1EB-68FE-A2C0-FACB-4008DE4FD77F}"/>
                    </a:ext>
                  </a:extLst>
                </p:cNvPr>
                <p:cNvSpPr/>
                <p:nvPr/>
              </p:nvSpPr>
              <p:spPr>
                <a:xfrm rot="16200000">
                  <a:off x="8134925" y="-1430452"/>
                  <a:ext cx="947925" cy="474039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89 w 1001247"/>
                    <a:gd name="connsiteY1" fmla="*/ 0 h 500704"/>
                    <a:gd name="connsiteX2" fmla="*/ 0 w 1001247"/>
                    <a:gd name="connsiteY2" fmla="*/ 250352 h 500704"/>
                    <a:gd name="connsiteX3" fmla="*/ 250489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89" y="0"/>
                      </a:lnTo>
                      <a:cubicBezTo>
                        <a:pt x="112157" y="0"/>
                        <a:pt x="0" y="112096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6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05C3DD">
                    <a:alpha val="26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B2F84A39-67AA-03B2-C842-38B72BAFFB48}"/>
                    </a:ext>
                  </a:extLst>
                </p:cNvPr>
                <p:cNvSpPr/>
                <p:nvPr/>
              </p:nvSpPr>
              <p:spPr>
                <a:xfrm rot="11029800">
                  <a:off x="8371466" y="-1666369"/>
                  <a:ext cx="474299" cy="47403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1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95" name="Graphic 74">
            <a:extLst>
              <a:ext uri="{FF2B5EF4-FFF2-40B4-BE49-F238E27FC236}">
                <a16:creationId xmlns:a16="http://schemas.microsoft.com/office/drawing/2014/main" id="{91B75CE1-7166-CEE3-076C-8153719BD060}"/>
              </a:ext>
            </a:extLst>
          </p:cNvPr>
          <p:cNvGrpSpPr/>
          <p:nvPr/>
        </p:nvGrpSpPr>
        <p:grpSpPr>
          <a:xfrm>
            <a:off x="420292" y="364490"/>
            <a:ext cx="4934309" cy="2957257"/>
            <a:chOff x="420292" y="364490"/>
            <a:chExt cx="4934309" cy="2957257"/>
          </a:xfrm>
        </p:grpSpPr>
        <p:grpSp>
          <p:nvGrpSpPr>
            <p:cNvPr id="196" name="Graphic 74">
              <a:extLst>
                <a:ext uri="{FF2B5EF4-FFF2-40B4-BE49-F238E27FC236}">
                  <a16:creationId xmlns:a16="http://schemas.microsoft.com/office/drawing/2014/main" id="{215BEAE8-2822-9685-C3C5-F41BE45A9DAF}"/>
                </a:ext>
              </a:extLst>
            </p:cNvPr>
            <p:cNvGrpSpPr/>
            <p:nvPr/>
          </p:nvGrpSpPr>
          <p:grpSpPr>
            <a:xfrm>
              <a:off x="1789710" y="364490"/>
              <a:ext cx="2196279" cy="399095"/>
              <a:chOff x="1789710" y="364490"/>
              <a:chExt cx="2196279" cy="399095"/>
            </a:xfrm>
            <a:solidFill>
              <a:srgbClr val="FFFFFF"/>
            </a:solidFill>
          </p:grpSpPr>
          <p:sp>
            <p:nvSpPr>
              <p:cNvPr id="239" name="Freeform 238">
                <a:extLst>
                  <a:ext uri="{FF2B5EF4-FFF2-40B4-BE49-F238E27FC236}">
                    <a16:creationId xmlns:a16="http://schemas.microsoft.com/office/drawing/2014/main" id="{013A56ED-C81B-469B-442E-6673987D53D4}"/>
                  </a:ext>
                </a:extLst>
              </p:cNvPr>
              <p:cNvSpPr/>
              <p:nvPr/>
            </p:nvSpPr>
            <p:spPr>
              <a:xfrm>
                <a:off x="1789710" y="366303"/>
                <a:ext cx="294398" cy="395670"/>
              </a:xfrm>
              <a:custGeom>
                <a:avLst/>
                <a:gdLst>
                  <a:gd name="connsiteX0" fmla="*/ 202 w 294398"/>
                  <a:gd name="connsiteY0" fmla="*/ 25989 h 395670"/>
                  <a:gd name="connsiteX1" fmla="*/ 7673 w 294398"/>
                  <a:gd name="connsiteY1" fmla="*/ 7454 h 395670"/>
                  <a:gd name="connsiteX2" fmla="*/ 26653 w 294398"/>
                  <a:gd name="connsiteY2" fmla="*/ 0 h 395670"/>
                  <a:gd name="connsiteX3" fmla="*/ 157699 w 294398"/>
                  <a:gd name="connsiteY3" fmla="*/ 0 h 395670"/>
                  <a:gd name="connsiteX4" fmla="*/ 245534 w 294398"/>
                  <a:gd name="connsiteY4" fmla="*/ 30421 h 395670"/>
                  <a:gd name="connsiteX5" fmla="*/ 280870 w 294398"/>
                  <a:gd name="connsiteY5" fmla="*/ 106573 h 395670"/>
                  <a:gd name="connsiteX6" fmla="*/ 262496 w 294398"/>
                  <a:gd name="connsiteY6" fmla="*/ 159961 h 395670"/>
                  <a:gd name="connsiteX7" fmla="*/ 219890 w 294398"/>
                  <a:gd name="connsiteY7" fmla="*/ 190986 h 395670"/>
                  <a:gd name="connsiteX8" fmla="*/ 273399 w 294398"/>
                  <a:gd name="connsiteY8" fmla="*/ 225033 h 395670"/>
                  <a:gd name="connsiteX9" fmla="*/ 294399 w 294398"/>
                  <a:gd name="connsiteY9" fmla="*/ 286277 h 395670"/>
                  <a:gd name="connsiteX10" fmla="*/ 259265 w 294398"/>
                  <a:gd name="connsiteY10" fmla="*/ 363840 h 395670"/>
                  <a:gd name="connsiteX11" fmla="*/ 167189 w 294398"/>
                  <a:gd name="connsiteY11" fmla="*/ 395671 h 395670"/>
                  <a:gd name="connsiteX12" fmla="*/ 26451 w 294398"/>
                  <a:gd name="connsiteY12" fmla="*/ 395671 h 395670"/>
                  <a:gd name="connsiteX13" fmla="*/ 7471 w 294398"/>
                  <a:gd name="connsiteY13" fmla="*/ 388217 h 395670"/>
                  <a:gd name="connsiteX14" fmla="*/ 0 w 294398"/>
                  <a:gd name="connsiteY14" fmla="*/ 369279 h 395670"/>
                  <a:gd name="connsiteX15" fmla="*/ 0 w 294398"/>
                  <a:gd name="connsiteY15" fmla="*/ 25989 h 395670"/>
                  <a:gd name="connsiteX16" fmla="*/ 56134 w 294398"/>
                  <a:gd name="connsiteY16" fmla="*/ 49560 h 395670"/>
                  <a:gd name="connsiteX17" fmla="*/ 56134 w 294398"/>
                  <a:gd name="connsiteY17" fmla="*/ 170034 h 395670"/>
                  <a:gd name="connsiteX18" fmla="*/ 152045 w 294398"/>
                  <a:gd name="connsiteY18" fmla="*/ 170034 h 395670"/>
                  <a:gd name="connsiteX19" fmla="*/ 202525 w 294398"/>
                  <a:gd name="connsiteY19" fmla="*/ 152909 h 395670"/>
                  <a:gd name="connsiteX20" fmla="*/ 222717 w 294398"/>
                  <a:gd name="connsiteY20" fmla="*/ 110200 h 395670"/>
                  <a:gd name="connsiteX21" fmla="*/ 202122 w 294398"/>
                  <a:gd name="connsiteY21" fmla="*/ 67087 h 395670"/>
                  <a:gd name="connsiteX22" fmla="*/ 151238 w 294398"/>
                  <a:gd name="connsiteY22" fmla="*/ 49560 h 395670"/>
                  <a:gd name="connsiteX23" fmla="*/ 55932 w 294398"/>
                  <a:gd name="connsiteY23" fmla="*/ 49560 h 395670"/>
                  <a:gd name="connsiteX24" fmla="*/ 56134 w 294398"/>
                  <a:gd name="connsiteY24" fmla="*/ 217176 h 395670"/>
                  <a:gd name="connsiteX25" fmla="*/ 56134 w 294398"/>
                  <a:gd name="connsiteY25" fmla="*/ 345910 h 395670"/>
                  <a:gd name="connsiteX26" fmla="*/ 160930 w 294398"/>
                  <a:gd name="connsiteY26" fmla="*/ 345910 h 395670"/>
                  <a:gd name="connsiteX27" fmla="*/ 214439 w 294398"/>
                  <a:gd name="connsiteY27" fmla="*/ 327375 h 395670"/>
                  <a:gd name="connsiteX28" fmla="*/ 236044 w 294398"/>
                  <a:gd name="connsiteY28" fmla="*/ 281644 h 395670"/>
                  <a:gd name="connsiteX29" fmla="*/ 214439 w 294398"/>
                  <a:gd name="connsiteY29" fmla="*/ 235710 h 395670"/>
                  <a:gd name="connsiteX30" fmla="*/ 160930 w 294398"/>
                  <a:gd name="connsiteY30" fmla="*/ 217377 h 395670"/>
                  <a:gd name="connsiteX31" fmla="*/ 56134 w 294398"/>
                  <a:gd name="connsiteY31" fmla="*/ 217377 h 39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94398" h="395670">
                    <a:moveTo>
                      <a:pt x="202" y="25989"/>
                    </a:moveTo>
                    <a:cubicBezTo>
                      <a:pt x="202" y="18534"/>
                      <a:pt x="2625" y="12289"/>
                      <a:pt x="7673" y="7454"/>
                    </a:cubicBezTo>
                    <a:cubicBezTo>
                      <a:pt x="12721" y="2619"/>
                      <a:pt x="18980" y="0"/>
                      <a:pt x="26653" y="0"/>
                    </a:cubicBezTo>
                    <a:lnTo>
                      <a:pt x="157699" y="0"/>
                    </a:lnTo>
                    <a:cubicBezTo>
                      <a:pt x="192631" y="0"/>
                      <a:pt x="221910" y="10073"/>
                      <a:pt x="245534" y="30421"/>
                    </a:cubicBezTo>
                    <a:cubicBezTo>
                      <a:pt x="269159" y="50768"/>
                      <a:pt x="280870" y="76153"/>
                      <a:pt x="280870" y="106573"/>
                    </a:cubicBezTo>
                    <a:cubicBezTo>
                      <a:pt x="280870" y="127928"/>
                      <a:pt x="274813" y="145657"/>
                      <a:pt x="262496" y="159961"/>
                    </a:cubicBezTo>
                    <a:cubicBezTo>
                      <a:pt x="250380" y="174264"/>
                      <a:pt x="236044" y="184539"/>
                      <a:pt x="219890" y="190986"/>
                    </a:cubicBezTo>
                    <a:cubicBezTo>
                      <a:pt x="241496" y="197433"/>
                      <a:pt x="259265" y="208714"/>
                      <a:pt x="273399" y="225033"/>
                    </a:cubicBezTo>
                    <a:cubicBezTo>
                      <a:pt x="287534" y="241351"/>
                      <a:pt x="294399" y="261699"/>
                      <a:pt x="294399" y="286277"/>
                    </a:cubicBezTo>
                    <a:cubicBezTo>
                      <a:pt x="294399" y="316698"/>
                      <a:pt x="282687" y="342485"/>
                      <a:pt x="259265" y="363840"/>
                    </a:cubicBezTo>
                    <a:cubicBezTo>
                      <a:pt x="235842" y="384993"/>
                      <a:pt x="205150" y="395671"/>
                      <a:pt x="167189" y="395671"/>
                    </a:cubicBezTo>
                    <a:lnTo>
                      <a:pt x="26451" y="395671"/>
                    </a:lnTo>
                    <a:cubicBezTo>
                      <a:pt x="18779" y="395671"/>
                      <a:pt x="12519" y="393253"/>
                      <a:pt x="7471" y="388217"/>
                    </a:cubicBezTo>
                    <a:cubicBezTo>
                      <a:pt x="2423" y="383180"/>
                      <a:pt x="0" y="376935"/>
                      <a:pt x="0" y="369279"/>
                    </a:cubicBezTo>
                    <a:lnTo>
                      <a:pt x="0" y="25989"/>
                    </a:lnTo>
                    <a:close/>
                    <a:moveTo>
                      <a:pt x="56134" y="49560"/>
                    </a:moveTo>
                    <a:lnTo>
                      <a:pt x="56134" y="170034"/>
                    </a:lnTo>
                    <a:lnTo>
                      <a:pt x="152045" y="170034"/>
                    </a:lnTo>
                    <a:cubicBezTo>
                      <a:pt x="172237" y="170034"/>
                      <a:pt x="188997" y="164393"/>
                      <a:pt x="202525" y="152909"/>
                    </a:cubicBezTo>
                    <a:cubicBezTo>
                      <a:pt x="216054" y="141628"/>
                      <a:pt x="222717" y="127324"/>
                      <a:pt x="222717" y="110200"/>
                    </a:cubicBezTo>
                    <a:cubicBezTo>
                      <a:pt x="222717" y="93075"/>
                      <a:pt x="215852" y="78772"/>
                      <a:pt x="202122" y="67087"/>
                    </a:cubicBezTo>
                    <a:cubicBezTo>
                      <a:pt x="188391" y="55402"/>
                      <a:pt x="171430" y="49560"/>
                      <a:pt x="151238" y="49560"/>
                    </a:cubicBezTo>
                    <a:lnTo>
                      <a:pt x="55932" y="49560"/>
                    </a:lnTo>
                    <a:close/>
                    <a:moveTo>
                      <a:pt x="56134" y="217176"/>
                    </a:moveTo>
                    <a:lnTo>
                      <a:pt x="56134" y="345910"/>
                    </a:lnTo>
                    <a:lnTo>
                      <a:pt x="160930" y="345910"/>
                    </a:lnTo>
                    <a:cubicBezTo>
                      <a:pt x="182131" y="345910"/>
                      <a:pt x="199900" y="339665"/>
                      <a:pt x="214439" y="327375"/>
                    </a:cubicBezTo>
                    <a:cubicBezTo>
                      <a:pt x="228775" y="315086"/>
                      <a:pt x="236044" y="299775"/>
                      <a:pt x="236044" y="281644"/>
                    </a:cubicBezTo>
                    <a:cubicBezTo>
                      <a:pt x="236044" y="263512"/>
                      <a:pt x="228775" y="247999"/>
                      <a:pt x="214439" y="235710"/>
                    </a:cubicBezTo>
                    <a:cubicBezTo>
                      <a:pt x="200102" y="223421"/>
                      <a:pt x="182333" y="217377"/>
                      <a:pt x="160930" y="217377"/>
                    </a:cubicBezTo>
                    <a:lnTo>
                      <a:pt x="56134" y="217377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 239">
                <a:extLst>
                  <a:ext uri="{FF2B5EF4-FFF2-40B4-BE49-F238E27FC236}">
                    <a16:creationId xmlns:a16="http://schemas.microsoft.com/office/drawing/2014/main" id="{CFCBDDD5-CFE4-15E0-DEB0-368C91F6B21D}"/>
                  </a:ext>
                </a:extLst>
              </p:cNvPr>
              <p:cNvSpPr/>
              <p:nvPr/>
            </p:nvSpPr>
            <p:spPr>
              <a:xfrm>
                <a:off x="2230501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4 w 257447"/>
                  <a:gd name="connsiteY4" fmla="*/ 7454 h 396476"/>
                  <a:gd name="connsiteX5" fmla="*/ 257246 w 257447"/>
                  <a:gd name="connsiteY5" fmla="*/ 26593 h 396476"/>
                  <a:gd name="connsiteX6" fmla="*/ 249774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6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6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8" y="2418"/>
                      <a:pt x="249774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4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4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6" y="351349"/>
                    </a:cubicBezTo>
                    <a:cubicBezTo>
                      <a:pt x="254822" y="356386"/>
                      <a:pt x="257448" y="362631"/>
                      <a:pt x="257448" y="370488"/>
                    </a:cubicBezTo>
                    <a:cubicBezTo>
                      <a:pt x="257448" y="378345"/>
                      <a:pt x="254822" y="384389"/>
                      <a:pt x="249976" y="389224"/>
                    </a:cubicBezTo>
                    <a:cubicBezTo>
                      <a:pt x="244928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 240">
                <a:extLst>
                  <a:ext uri="{FF2B5EF4-FFF2-40B4-BE49-F238E27FC236}">
                    <a16:creationId xmlns:a16="http://schemas.microsoft.com/office/drawing/2014/main" id="{ADE3263B-4FA6-7687-A49C-EB29AB85A842}"/>
                  </a:ext>
                </a:extLst>
              </p:cNvPr>
              <p:cNvSpPr/>
              <p:nvPr/>
            </p:nvSpPr>
            <p:spPr>
              <a:xfrm>
                <a:off x="2785174" y="365698"/>
                <a:ext cx="308129" cy="397886"/>
              </a:xfrm>
              <a:custGeom>
                <a:avLst/>
                <a:gdLst>
                  <a:gd name="connsiteX0" fmla="*/ 182333 w 308129"/>
                  <a:gd name="connsiteY0" fmla="*/ 52582 h 397886"/>
                  <a:gd name="connsiteX1" fmla="*/ 182333 w 308129"/>
                  <a:gd name="connsiteY1" fmla="*/ 370085 h 397886"/>
                  <a:gd name="connsiteX2" fmla="*/ 174257 w 308129"/>
                  <a:gd name="connsiteY2" fmla="*/ 390030 h 397886"/>
                  <a:gd name="connsiteX3" fmla="*/ 153863 w 308129"/>
                  <a:gd name="connsiteY3" fmla="*/ 397887 h 397886"/>
                  <a:gd name="connsiteX4" fmla="*/ 133873 w 308129"/>
                  <a:gd name="connsiteY4" fmla="*/ 390030 h 397886"/>
                  <a:gd name="connsiteX5" fmla="*/ 125998 w 308129"/>
                  <a:gd name="connsiteY5" fmla="*/ 370085 h 397886"/>
                  <a:gd name="connsiteX6" fmla="*/ 125998 w 308129"/>
                  <a:gd name="connsiteY6" fmla="*/ 52582 h 397886"/>
                  <a:gd name="connsiteX7" fmla="*/ 26048 w 308129"/>
                  <a:gd name="connsiteY7" fmla="*/ 52582 h 397886"/>
                  <a:gd name="connsiteX8" fmla="*/ 7269 w 308129"/>
                  <a:gd name="connsiteY8" fmla="*/ 45329 h 397886"/>
                  <a:gd name="connsiteX9" fmla="*/ 0 w 308129"/>
                  <a:gd name="connsiteY9" fmla="*/ 25989 h 397886"/>
                  <a:gd name="connsiteX10" fmla="*/ 7269 w 308129"/>
                  <a:gd name="connsiteY10" fmla="*/ 7253 h 397886"/>
                  <a:gd name="connsiteX11" fmla="*/ 26048 w 308129"/>
                  <a:gd name="connsiteY11" fmla="*/ 0 h 397886"/>
                  <a:gd name="connsiteX12" fmla="*/ 282082 w 308129"/>
                  <a:gd name="connsiteY12" fmla="*/ 0 h 397886"/>
                  <a:gd name="connsiteX13" fmla="*/ 300860 w 308129"/>
                  <a:gd name="connsiteY13" fmla="*/ 7253 h 397886"/>
                  <a:gd name="connsiteX14" fmla="*/ 308129 w 308129"/>
                  <a:gd name="connsiteY14" fmla="*/ 26593 h 397886"/>
                  <a:gd name="connsiteX15" fmla="*/ 300860 w 308129"/>
                  <a:gd name="connsiteY15" fmla="*/ 45329 h 397886"/>
                  <a:gd name="connsiteX16" fmla="*/ 282082 w 308129"/>
                  <a:gd name="connsiteY16" fmla="*/ 52582 h 397886"/>
                  <a:gd name="connsiteX17" fmla="*/ 182131 w 308129"/>
                  <a:gd name="connsiteY17" fmla="*/ 52582 h 3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129" h="397886">
                    <a:moveTo>
                      <a:pt x="182333" y="52582"/>
                    </a:moveTo>
                    <a:lnTo>
                      <a:pt x="182333" y="370085"/>
                    </a:lnTo>
                    <a:cubicBezTo>
                      <a:pt x="182333" y="378144"/>
                      <a:pt x="179708" y="384792"/>
                      <a:pt x="174257" y="390030"/>
                    </a:cubicBezTo>
                    <a:cubicBezTo>
                      <a:pt x="169007" y="395268"/>
                      <a:pt x="162141" y="397887"/>
                      <a:pt x="153863" y="397887"/>
                    </a:cubicBezTo>
                    <a:cubicBezTo>
                      <a:pt x="145584" y="397887"/>
                      <a:pt x="139123" y="395268"/>
                      <a:pt x="133873" y="390030"/>
                    </a:cubicBezTo>
                    <a:cubicBezTo>
                      <a:pt x="128623" y="384792"/>
                      <a:pt x="125998" y="378144"/>
                      <a:pt x="125998" y="370085"/>
                    </a:cubicBezTo>
                    <a:lnTo>
                      <a:pt x="125998" y="52582"/>
                    </a:lnTo>
                    <a:lnTo>
                      <a:pt x="26048" y="52582"/>
                    </a:lnTo>
                    <a:cubicBezTo>
                      <a:pt x="18375" y="52582"/>
                      <a:pt x="12115" y="50164"/>
                      <a:pt x="7269" y="45329"/>
                    </a:cubicBezTo>
                    <a:cubicBezTo>
                      <a:pt x="2423" y="40494"/>
                      <a:pt x="0" y="34047"/>
                      <a:pt x="0" y="25989"/>
                    </a:cubicBezTo>
                    <a:cubicBezTo>
                      <a:pt x="0" y="17930"/>
                      <a:pt x="2423" y="12088"/>
                      <a:pt x="7269" y="7253"/>
                    </a:cubicBezTo>
                    <a:cubicBezTo>
                      <a:pt x="12115" y="2418"/>
                      <a:pt x="18375" y="0"/>
                      <a:pt x="26048" y="0"/>
                    </a:cubicBezTo>
                    <a:lnTo>
                      <a:pt x="282082" y="0"/>
                    </a:lnTo>
                    <a:cubicBezTo>
                      <a:pt x="289755" y="0"/>
                      <a:pt x="296014" y="2418"/>
                      <a:pt x="300860" y="7253"/>
                    </a:cubicBezTo>
                    <a:cubicBezTo>
                      <a:pt x="305706" y="12088"/>
                      <a:pt x="308129" y="18534"/>
                      <a:pt x="308129" y="26593"/>
                    </a:cubicBezTo>
                    <a:cubicBezTo>
                      <a:pt x="308129" y="34651"/>
                      <a:pt x="305706" y="40494"/>
                      <a:pt x="300860" y="45329"/>
                    </a:cubicBezTo>
                    <a:cubicBezTo>
                      <a:pt x="296014" y="50164"/>
                      <a:pt x="289755" y="52582"/>
                      <a:pt x="282082" y="52582"/>
                    </a:cubicBezTo>
                    <a:lnTo>
                      <a:pt x="182131" y="52582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 241">
                <a:extLst>
                  <a:ext uri="{FF2B5EF4-FFF2-40B4-BE49-F238E27FC236}">
                    <a16:creationId xmlns:a16="http://schemas.microsoft.com/office/drawing/2014/main" id="{CEB19B9D-0DB3-05AD-BF03-F5DBF08E4274}"/>
                  </a:ext>
                </a:extLst>
              </p:cNvPr>
              <p:cNvSpPr/>
              <p:nvPr/>
            </p:nvSpPr>
            <p:spPr>
              <a:xfrm>
                <a:off x="3220715" y="364490"/>
                <a:ext cx="333773" cy="399095"/>
              </a:xfrm>
              <a:custGeom>
                <a:avLst/>
                <a:gdLst>
                  <a:gd name="connsiteX0" fmla="*/ 277437 w 333773"/>
                  <a:gd name="connsiteY0" fmla="*/ 223220 h 399095"/>
                  <a:gd name="connsiteX1" fmla="*/ 56739 w 333773"/>
                  <a:gd name="connsiteY1" fmla="*/ 223220 h 399095"/>
                  <a:gd name="connsiteX2" fmla="*/ 56739 w 333773"/>
                  <a:gd name="connsiteY2" fmla="*/ 371294 h 399095"/>
                  <a:gd name="connsiteX3" fmla="*/ 48663 w 333773"/>
                  <a:gd name="connsiteY3" fmla="*/ 391239 h 399095"/>
                  <a:gd name="connsiteX4" fmla="*/ 28269 w 333773"/>
                  <a:gd name="connsiteY4" fmla="*/ 399096 h 399095"/>
                  <a:gd name="connsiteX5" fmla="*/ 8077 w 333773"/>
                  <a:gd name="connsiteY5" fmla="*/ 391239 h 399095"/>
                  <a:gd name="connsiteX6" fmla="*/ 0 w 333773"/>
                  <a:gd name="connsiteY6" fmla="*/ 371294 h 399095"/>
                  <a:gd name="connsiteX7" fmla="*/ 0 w 333773"/>
                  <a:gd name="connsiteY7" fmla="*/ 27802 h 399095"/>
                  <a:gd name="connsiteX8" fmla="*/ 8077 w 333773"/>
                  <a:gd name="connsiteY8" fmla="*/ 7857 h 399095"/>
                  <a:gd name="connsiteX9" fmla="*/ 28269 w 333773"/>
                  <a:gd name="connsiteY9" fmla="*/ 0 h 399095"/>
                  <a:gd name="connsiteX10" fmla="*/ 48663 w 333773"/>
                  <a:gd name="connsiteY10" fmla="*/ 7857 h 399095"/>
                  <a:gd name="connsiteX11" fmla="*/ 56739 w 333773"/>
                  <a:gd name="connsiteY11" fmla="*/ 27802 h 399095"/>
                  <a:gd name="connsiteX12" fmla="*/ 56739 w 333773"/>
                  <a:gd name="connsiteY12" fmla="*/ 170638 h 399095"/>
                  <a:gd name="connsiteX13" fmla="*/ 277437 w 333773"/>
                  <a:gd name="connsiteY13" fmla="*/ 170638 h 399095"/>
                  <a:gd name="connsiteX14" fmla="*/ 277437 w 333773"/>
                  <a:gd name="connsiteY14" fmla="*/ 27802 h 399095"/>
                  <a:gd name="connsiteX15" fmla="*/ 285313 w 333773"/>
                  <a:gd name="connsiteY15" fmla="*/ 7857 h 399095"/>
                  <a:gd name="connsiteX16" fmla="*/ 305302 w 333773"/>
                  <a:gd name="connsiteY16" fmla="*/ 0 h 399095"/>
                  <a:gd name="connsiteX17" fmla="*/ 325696 w 333773"/>
                  <a:gd name="connsiteY17" fmla="*/ 7857 h 399095"/>
                  <a:gd name="connsiteX18" fmla="*/ 333773 w 333773"/>
                  <a:gd name="connsiteY18" fmla="*/ 27802 h 399095"/>
                  <a:gd name="connsiteX19" fmla="*/ 333773 w 333773"/>
                  <a:gd name="connsiteY19" fmla="*/ 371294 h 399095"/>
                  <a:gd name="connsiteX20" fmla="*/ 325898 w 333773"/>
                  <a:gd name="connsiteY20" fmla="*/ 391239 h 399095"/>
                  <a:gd name="connsiteX21" fmla="*/ 305908 w 333773"/>
                  <a:gd name="connsiteY21" fmla="*/ 399096 h 399095"/>
                  <a:gd name="connsiteX22" fmla="*/ 285514 w 333773"/>
                  <a:gd name="connsiteY22" fmla="*/ 391239 h 399095"/>
                  <a:gd name="connsiteX23" fmla="*/ 277437 w 333773"/>
                  <a:gd name="connsiteY23" fmla="*/ 371294 h 399095"/>
                  <a:gd name="connsiteX24" fmla="*/ 277437 w 333773"/>
                  <a:gd name="connsiteY24" fmla="*/ 223220 h 3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33773" h="399095">
                    <a:moveTo>
                      <a:pt x="277437" y="223220"/>
                    </a:moveTo>
                    <a:lnTo>
                      <a:pt x="56739" y="223220"/>
                    </a:lnTo>
                    <a:lnTo>
                      <a:pt x="56739" y="371294"/>
                    </a:lnTo>
                    <a:cubicBezTo>
                      <a:pt x="56739" y="379353"/>
                      <a:pt x="54114" y="386001"/>
                      <a:pt x="48663" y="391239"/>
                    </a:cubicBezTo>
                    <a:cubicBezTo>
                      <a:pt x="43413" y="396477"/>
                      <a:pt x="36547" y="399096"/>
                      <a:pt x="28269" y="399096"/>
                    </a:cubicBezTo>
                    <a:cubicBezTo>
                      <a:pt x="19990" y="399096"/>
                      <a:pt x="13529" y="396477"/>
                      <a:pt x="8077" y="391239"/>
                    </a:cubicBezTo>
                    <a:cubicBezTo>
                      <a:pt x="2827" y="386001"/>
                      <a:pt x="0" y="379353"/>
                      <a:pt x="0" y="371294"/>
                    </a:cubicBezTo>
                    <a:lnTo>
                      <a:pt x="0" y="27802"/>
                    </a:lnTo>
                    <a:cubicBezTo>
                      <a:pt x="0" y="19743"/>
                      <a:pt x="2625" y="13095"/>
                      <a:pt x="8077" y="7857"/>
                    </a:cubicBezTo>
                    <a:cubicBezTo>
                      <a:pt x="13327" y="2619"/>
                      <a:pt x="20192" y="0"/>
                      <a:pt x="28269" y="0"/>
                    </a:cubicBezTo>
                    <a:cubicBezTo>
                      <a:pt x="36346" y="0"/>
                      <a:pt x="43413" y="2619"/>
                      <a:pt x="48663" y="7857"/>
                    </a:cubicBezTo>
                    <a:cubicBezTo>
                      <a:pt x="53913" y="13095"/>
                      <a:pt x="56739" y="19743"/>
                      <a:pt x="56739" y="27802"/>
                    </a:cubicBezTo>
                    <a:lnTo>
                      <a:pt x="56739" y="170638"/>
                    </a:lnTo>
                    <a:lnTo>
                      <a:pt x="277437" y="170638"/>
                    </a:lnTo>
                    <a:lnTo>
                      <a:pt x="277437" y="27802"/>
                    </a:lnTo>
                    <a:cubicBezTo>
                      <a:pt x="277437" y="19743"/>
                      <a:pt x="280062" y="13095"/>
                      <a:pt x="285313" y="7857"/>
                    </a:cubicBezTo>
                    <a:cubicBezTo>
                      <a:pt x="290562" y="2619"/>
                      <a:pt x="297226" y="0"/>
                      <a:pt x="305302" y="0"/>
                    </a:cubicBezTo>
                    <a:cubicBezTo>
                      <a:pt x="313379" y="0"/>
                      <a:pt x="320446" y="2619"/>
                      <a:pt x="325696" y="7857"/>
                    </a:cubicBezTo>
                    <a:cubicBezTo>
                      <a:pt x="330946" y="13095"/>
                      <a:pt x="333773" y="19743"/>
                      <a:pt x="333773" y="27802"/>
                    </a:cubicBezTo>
                    <a:lnTo>
                      <a:pt x="333773" y="371294"/>
                    </a:lnTo>
                    <a:cubicBezTo>
                      <a:pt x="333773" y="379353"/>
                      <a:pt x="331148" y="386001"/>
                      <a:pt x="325898" y="391239"/>
                    </a:cubicBezTo>
                    <a:cubicBezTo>
                      <a:pt x="320648" y="396477"/>
                      <a:pt x="313985" y="399096"/>
                      <a:pt x="305908" y="399096"/>
                    </a:cubicBezTo>
                    <a:cubicBezTo>
                      <a:pt x="297831" y="399096"/>
                      <a:pt x="290764" y="396477"/>
                      <a:pt x="285514" y="391239"/>
                    </a:cubicBezTo>
                    <a:cubicBezTo>
                      <a:pt x="280265" y="386001"/>
                      <a:pt x="277437" y="379353"/>
                      <a:pt x="277437" y="371294"/>
                    </a:cubicBezTo>
                    <a:lnTo>
                      <a:pt x="277437" y="223220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 242">
                <a:extLst>
                  <a:ext uri="{FF2B5EF4-FFF2-40B4-BE49-F238E27FC236}">
                    <a16:creationId xmlns:a16="http://schemas.microsoft.com/office/drawing/2014/main" id="{05EDFAD2-0B2F-DFE5-FB01-667637E660FC}"/>
                  </a:ext>
                </a:extLst>
              </p:cNvPr>
              <p:cNvSpPr/>
              <p:nvPr/>
            </p:nvSpPr>
            <p:spPr>
              <a:xfrm>
                <a:off x="3728543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5 w 257447"/>
                  <a:gd name="connsiteY4" fmla="*/ 7454 h 396476"/>
                  <a:gd name="connsiteX5" fmla="*/ 257246 w 257447"/>
                  <a:gd name="connsiteY5" fmla="*/ 26593 h 396476"/>
                  <a:gd name="connsiteX6" fmla="*/ 249775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7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7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9" y="2418"/>
                      <a:pt x="249775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5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5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7" y="351349"/>
                    </a:cubicBezTo>
                    <a:cubicBezTo>
                      <a:pt x="254823" y="356386"/>
                      <a:pt x="257448" y="362631"/>
                      <a:pt x="257448" y="370488"/>
                    </a:cubicBezTo>
                    <a:cubicBezTo>
                      <a:pt x="257448" y="378345"/>
                      <a:pt x="254823" y="384389"/>
                      <a:pt x="249977" y="389224"/>
                    </a:cubicBezTo>
                    <a:cubicBezTo>
                      <a:pt x="244929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7" name="Graphic 74">
              <a:extLst>
                <a:ext uri="{FF2B5EF4-FFF2-40B4-BE49-F238E27FC236}">
                  <a16:creationId xmlns:a16="http://schemas.microsoft.com/office/drawing/2014/main" id="{BE507D85-96A8-173E-FF21-A090B2FFB628}"/>
                </a:ext>
              </a:extLst>
            </p:cNvPr>
            <p:cNvGrpSpPr/>
            <p:nvPr/>
          </p:nvGrpSpPr>
          <p:grpSpPr>
            <a:xfrm>
              <a:off x="423724" y="930799"/>
              <a:ext cx="4928454" cy="1710611"/>
              <a:chOff x="423724" y="930799"/>
              <a:chExt cx="4928454" cy="1710611"/>
            </a:xfrm>
          </p:grpSpPr>
          <p:grpSp>
            <p:nvGrpSpPr>
              <p:cNvPr id="227" name="Graphic 74">
                <a:extLst>
                  <a:ext uri="{FF2B5EF4-FFF2-40B4-BE49-F238E27FC236}">
                    <a16:creationId xmlns:a16="http://schemas.microsoft.com/office/drawing/2014/main" id="{55B69A69-F6C6-8067-AF27-BC3D36BA856A}"/>
                  </a:ext>
                </a:extLst>
              </p:cNvPr>
              <p:cNvGrpSpPr/>
              <p:nvPr/>
            </p:nvGrpSpPr>
            <p:grpSpPr>
              <a:xfrm>
                <a:off x="423724" y="930799"/>
                <a:ext cx="1707028" cy="1710611"/>
                <a:chOff x="423724" y="930799"/>
                <a:chExt cx="1707028" cy="1710611"/>
              </a:xfrm>
            </p:grpSpPr>
            <p:sp>
              <p:nvSpPr>
                <p:cNvPr id="237" name="Freeform 236">
                  <a:extLst>
                    <a:ext uri="{FF2B5EF4-FFF2-40B4-BE49-F238E27FC236}">
                      <a16:creationId xmlns:a16="http://schemas.microsoft.com/office/drawing/2014/main" id="{0AD4639C-1C3F-6CDE-54F8-D7618EA62879}"/>
                    </a:ext>
                  </a:extLst>
                </p:cNvPr>
                <p:cNvSpPr/>
                <p:nvPr/>
              </p:nvSpPr>
              <p:spPr>
                <a:xfrm>
                  <a:off x="450781" y="958197"/>
                  <a:ext cx="1652510" cy="1656217"/>
                </a:xfrm>
                <a:custGeom>
                  <a:avLst/>
                  <a:gdLst>
                    <a:gd name="connsiteX0" fmla="*/ 826255 w 1652510"/>
                    <a:gd name="connsiteY0" fmla="*/ 1656016 h 1656217"/>
                    <a:gd name="connsiteX1" fmla="*/ 505607 w 1652510"/>
                    <a:gd name="connsiteY1" fmla="*/ 1590541 h 1656217"/>
                    <a:gd name="connsiteX2" fmla="*/ 241900 w 1652510"/>
                    <a:gd name="connsiteY2" fmla="*/ 1414262 h 1656217"/>
                    <a:gd name="connsiteX3" fmla="*/ 65624 w 1652510"/>
                    <a:gd name="connsiteY3" fmla="*/ 1149742 h 1656217"/>
                    <a:gd name="connsiteX4" fmla="*/ 0 w 1652510"/>
                    <a:gd name="connsiteY4" fmla="*/ 829217 h 1656217"/>
                    <a:gd name="connsiteX5" fmla="*/ 65624 w 1652510"/>
                    <a:gd name="connsiteY5" fmla="*/ 506273 h 1656217"/>
                    <a:gd name="connsiteX6" fmla="*/ 241900 w 1652510"/>
                    <a:gd name="connsiteY6" fmla="*/ 241754 h 1656217"/>
                    <a:gd name="connsiteX7" fmla="*/ 505607 w 1652510"/>
                    <a:gd name="connsiteY7" fmla="*/ 65475 h 1656217"/>
                    <a:gd name="connsiteX8" fmla="*/ 826255 w 1652510"/>
                    <a:gd name="connsiteY8" fmla="*/ 0 h 1656217"/>
                    <a:gd name="connsiteX9" fmla="*/ 1240392 w 1652510"/>
                    <a:gd name="connsiteY9" fmla="*/ 111408 h 1656217"/>
                    <a:gd name="connsiteX10" fmla="*/ 1541858 w 1652510"/>
                    <a:gd name="connsiteY10" fmla="*/ 414608 h 1656217"/>
                    <a:gd name="connsiteX11" fmla="*/ 1652510 w 1652510"/>
                    <a:gd name="connsiteY11" fmla="*/ 831836 h 1656217"/>
                    <a:gd name="connsiteX12" fmla="*/ 1586886 w 1652510"/>
                    <a:gd name="connsiteY12" fmla="*/ 1151757 h 1656217"/>
                    <a:gd name="connsiteX13" fmla="*/ 1410611 w 1652510"/>
                    <a:gd name="connsiteY13" fmla="*/ 1414866 h 1656217"/>
                    <a:gd name="connsiteX14" fmla="*/ 1146702 w 1652510"/>
                    <a:gd name="connsiteY14" fmla="*/ 1590742 h 1656217"/>
                    <a:gd name="connsiteX15" fmla="*/ 826053 w 1652510"/>
                    <a:gd name="connsiteY15" fmla="*/ 1656217 h 165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52510" h="1656217">
                      <a:moveTo>
                        <a:pt x="826255" y="1656016"/>
                      </a:moveTo>
                      <a:cubicBezTo>
                        <a:pt x="714997" y="1656016"/>
                        <a:pt x="607172" y="1634057"/>
                        <a:pt x="505607" y="1590541"/>
                      </a:cubicBezTo>
                      <a:cubicBezTo>
                        <a:pt x="403839" y="1547025"/>
                        <a:pt x="315197" y="1487795"/>
                        <a:pt x="241900" y="1414262"/>
                      </a:cubicBezTo>
                      <a:cubicBezTo>
                        <a:pt x="168603" y="1340728"/>
                        <a:pt x="109239" y="1251682"/>
                        <a:pt x="65624" y="1149742"/>
                      </a:cubicBezTo>
                      <a:cubicBezTo>
                        <a:pt x="22211" y="1048004"/>
                        <a:pt x="0" y="940222"/>
                        <a:pt x="0" y="829217"/>
                      </a:cubicBezTo>
                      <a:cubicBezTo>
                        <a:pt x="0" y="718211"/>
                        <a:pt x="22009" y="607810"/>
                        <a:pt x="65624" y="506273"/>
                      </a:cubicBezTo>
                      <a:cubicBezTo>
                        <a:pt x="109239" y="404334"/>
                        <a:pt x="168603" y="315288"/>
                        <a:pt x="241900" y="241754"/>
                      </a:cubicBezTo>
                      <a:cubicBezTo>
                        <a:pt x="315197" y="168221"/>
                        <a:pt x="404041" y="108789"/>
                        <a:pt x="505607" y="65475"/>
                      </a:cubicBezTo>
                      <a:cubicBezTo>
                        <a:pt x="607172" y="22161"/>
                        <a:pt x="714997" y="0"/>
                        <a:pt x="826255" y="0"/>
                      </a:cubicBezTo>
                      <a:cubicBezTo>
                        <a:pt x="974464" y="0"/>
                        <a:pt x="1113991" y="37472"/>
                        <a:pt x="1240392" y="111408"/>
                      </a:cubicBezTo>
                      <a:cubicBezTo>
                        <a:pt x="1366996" y="185546"/>
                        <a:pt x="1468360" y="287486"/>
                        <a:pt x="1541858" y="414608"/>
                      </a:cubicBezTo>
                      <a:cubicBezTo>
                        <a:pt x="1615155" y="541731"/>
                        <a:pt x="1652510" y="682150"/>
                        <a:pt x="1652510" y="831836"/>
                      </a:cubicBezTo>
                      <a:cubicBezTo>
                        <a:pt x="1652510" y="942841"/>
                        <a:pt x="1630501" y="1050422"/>
                        <a:pt x="1586886" y="1151757"/>
                      </a:cubicBezTo>
                      <a:cubicBezTo>
                        <a:pt x="1543272" y="1253294"/>
                        <a:pt x="1483907" y="1341735"/>
                        <a:pt x="1410611" y="1414866"/>
                      </a:cubicBezTo>
                      <a:cubicBezTo>
                        <a:pt x="1337314" y="1487997"/>
                        <a:pt x="1248469" y="1547226"/>
                        <a:pt x="1146702" y="1590742"/>
                      </a:cubicBezTo>
                      <a:cubicBezTo>
                        <a:pt x="1045136" y="1634057"/>
                        <a:pt x="937311" y="1656217"/>
                        <a:pt x="826053" y="1656217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 237">
                  <a:extLst>
                    <a:ext uri="{FF2B5EF4-FFF2-40B4-BE49-F238E27FC236}">
                      <a16:creationId xmlns:a16="http://schemas.microsoft.com/office/drawing/2014/main" id="{CBEC5FBC-0654-0B1B-8263-D840F7D922D9}"/>
                    </a:ext>
                  </a:extLst>
                </p:cNvPr>
                <p:cNvSpPr/>
                <p:nvPr/>
              </p:nvSpPr>
              <p:spPr>
                <a:xfrm>
                  <a:off x="423724" y="930799"/>
                  <a:ext cx="1707028" cy="1710611"/>
                </a:xfrm>
                <a:custGeom>
                  <a:avLst/>
                  <a:gdLst>
                    <a:gd name="connsiteX0" fmla="*/ 853312 w 1707028"/>
                    <a:gd name="connsiteY0" fmla="*/ 54395 h 1710611"/>
                    <a:gd name="connsiteX1" fmla="*/ 1253719 w 1707028"/>
                    <a:gd name="connsiteY1" fmla="*/ 162177 h 1710611"/>
                    <a:gd name="connsiteX2" fmla="*/ 1545291 w 1707028"/>
                    <a:gd name="connsiteY2" fmla="*/ 455505 h 1710611"/>
                    <a:gd name="connsiteX3" fmla="*/ 1652308 w 1707028"/>
                    <a:gd name="connsiteY3" fmla="*/ 859235 h 1710611"/>
                    <a:gd name="connsiteX4" fmla="*/ 1588906 w 1707028"/>
                    <a:gd name="connsiteY4" fmla="*/ 1168478 h 1710611"/>
                    <a:gd name="connsiteX5" fmla="*/ 1418485 w 1707028"/>
                    <a:gd name="connsiteY5" fmla="*/ 1423126 h 1710611"/>
                    <a:gd name="connsiteX6" fmla="*/ 1163259 w 1707028"/>
                    <a:gd name="connsiteY6" fmla="*/ 1593160 h 1710611"/>
                    <a:gd name="connsiteX7" fmla="*/ 853312 w 1707028"/>
                    <a:gd name="connsiteY7" fmla="*/ 1656419 h 1710611"/>
                    <a:gd name="connsiteX8" fmla="*/ 543366 w 1707028"/>
                    <a:gd name="connsiteY8" fmla="*/ 1593160 h 1710611"/>
                    <a:gd name="connsiteX9" fmla="*/ 288139 w 1707028"/>
                    <a:gd name="connsiteY9" fmla="*/ 1422522 h 1710611"/>
                    <a:gd name="connsiteX10" fmla="*/ 117719 w 1707028"/>
                    <a:gd name="connsiteY10" fmla="*/ 1166464 h 1710611"/>
                    <a:gd name="connsiteX11" fmla="*/ 54316 w 1707028"/>
                    <a:gd name="connsiteY11" fmla="*/ 856615 h 1710611"/>
                    <a:gd name="connsiteX12" fmla="*/ 117719 w 1707028"/>
                    <a:gd name="connsiteY12" fmla="*/ 544148 h 1710611"/>
                    <a:gd name="connsiteX13" fmla="*/ 288139 w 1707028"/>
                    <a:gd name="connsiteY13" fmla="*/ 288090 h 1710611"/>
                    <a:gd name="connsiteX14" fmla="*/ 543366 w 1707028"/>
                    <a:gd name="connsiteY14" fmla="*/ 117452 h 1710611"/>
                    <a:gd name="connsiteX15" fmla="*/ 853312 w 1707028"/>
                    <a:gd name="connsiteY15" fmla="*/ 54193 h 1710611"/>
                    <a:gd name="connsiteX16" fmla="*/ 853312 w 1707028"/>
                    <a:gd name="connsiteY16" fmla="*/ 0 h 1710611"/>
                    <a:gd name="connsiteX17" fmla="*/ 521962 w 1707028"/>
                    <a:gd name="connsiteY17" fmla="*/ 67691 h 1710611"/>
                    <a:gd name="connsiteX18" fmla="*/ 249573 w 1707028"/>
                    <a:gd name="connsiteY18" fmla="*/ 249813 h 1710611"/>
                    <a:gd name="connsiteX19" fmla="*/ 67643 w 1707028"/>
                    <a:gd name="connsiteY19" fmla="*/ 522793 h 1710611"/>
                    <a:gd name="connsiteX20" fmla="*/ 0 w 1707028"/>
                    <a:gd name="connsiteY20" fmla="*/ 856615 h 1710611"/>
                    <a:gd name="connsiteX21" fmla="*/ 67845 w 1707028"/>
                    <a:gd name="connsiteY21" fmla="*/ 1187819 h 1710611"/>
                    <a:gd name="connsiteX22" fmla="*/ 249775 w 1707028"/>
                    <a:gd name="connsiteY22" fmla="*/ 1460799 h 1710611"/>
                    <a:gd name="connsiteX23" fmla="*/ 522164 w 1707028"/>
                    <a:gd name="connsiteY23" fmla="*/ 1642921 h 1710611"/>
                    <a:gd name="connsiteX24" fmla="*/ 853514 w 1707028"/>
                    <a:gd name="connsiteY24" fmla="*/ 1710612 h 1710611"/>
                    <a:gd name="connsiteX25" fmla="*/ 1184864 w 1707028"/>
                    <a:gd name="connsiteY25" fmla="*/ 1642921 h 1710611"/>
                    <a:gd name="connsiteX26" fmla="*/ 1457254 w 1707028"/>
                    <a:gd name="connsiteY26" fmla="*/ 1461404 h 1710611"/>
                    <a:gd name="connsiteX27" fmla="*/ 1639184 w 1707028"/>
                    <a:gd name="connsiteY27" fmla="*/ 1189632 h 1710611"/>
                    <a:gd name="connsiteX28" fmla="*/ 1707029 w 1707028"/>
                    <a:gd name="connsiteY28" fmla="*/ 859033 h 1710611"/>
                    <a:gd name="connsiteX29" fmla="*/ 1592742 w 1707028"/>
                    <a:gd name="connsiteY29" fmla="*/ 428308 h 1710611"/>
                    <a:gd name="connsiteX30" fmla="*/ 1281584 w 1707028"/>
                    <a:gd name="connsiteY30" fmla="*/ 115236 h 1710611"/>
                    <a:gd name="connsiteX31" fmla="*/ 853716 w 1707028"/>
                    <a:gd name="connsiteY31" fmla="*/ 0 h 1710611"/>
                    <a:gd name="connsiteX32" fmla="*/ 853716 w 1707028"/>
                    <a:gd name="connsiteY32" fmla="*/ 0 h 1710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07028" h="1710611">
                      <a:moveTo>
                        <a:pt x="853312" y="54395"/>
                      </a:moveTo>
                      <a:cubicBezTo>
                        <a:pt x="996675" y="54395"/>
                        <a:pt x="1131356" y="90658"/>
                        <a:pt x="1253719" y="162177"/>
                      </a:cubicBezTo>
                      <a:cubicBezTo>
                        <a:pt x="1376284" y="233897"/>
                        <a:pt x="1474417" y="332412"/>
                        <a:pt x="1545291" y="455505"/>
                      </a:cubicBezTo>
                      <a:cubicBezTo>
                        <a:pt x="1616165" y="578397"/>
                        <a:pt x="1652308" y="714182"/>
                        <a:pt x="1652308" y="859235"/>
                      </a:cubicBezTo>
                      <a:cubicBezTo>
                        <a:pt x="1652308" y="966412"/>
                        <a:pt x="1630905" y="1070568"/>
                        <a:pt x="1588906" y="1168478"/>
                      </a:cubicBezTo>
                      <a:cubicBezTo>
                        <a:pt x="1546704" y="1266792"/>
                        <a:pt x="1489359" y="1352413"/>
                        <a:pt x="1418485" y="1423126"/>
                      </a:cubicBezTo>
                      <a:cubicBezTo>
                        <a:pt x="1347612" y="1493839"/>
                        <a:pt x="1261796" y="1551054"/>
                        <a:pt x="1163259" y="1593160"/>
                      </a:cubicBezTo>
                      <a:cubicBezTo>
                        <a:pt x="1065126" y="1635064"/>
                        <a:pt x="960936" y="1656419"/>
                        <a:pt x="853312" y="1656419"/>
                      </a:cubicBezTo>
                      <a:cubicBezTo>
                        <a:pt x="745689" y="1656419"/>
                        <a:pt x="641499" y="1635064"/>
                        <a:pt x="543366" y="1593160"/>
                      </a:cubicBezTo>
                      <a:cubicBezTo>
                        <a:pt x="444829" y="1551054"/>
                        <a:pt x="359013" y="1493638"/>
                        <a:pt x="288139" y="1422522"/>
                      </a:cubicBezTo>
                      <a:cubicBezTo>
                        <a:pt x="217266" y="1351406"/>
                        <a:pt x="159920" y="1265180"/>
                        <a:pt x="117719" y="1166464"/>
                      </a:cubicBezTo>
                      <a:cubicBezTo>
                        <a:pt x="75720" y="1068150"/>
                        <a:pt x="54316" y="963995"/>
                        <a:pt x="54316" y="856615"/>
                      </a:cubicBezTo>
                      <a:cubicBezTo>
                        <a:pt x="54316" y="749236"/>
                        <a:pt x="75720" y="642462"/>
                        <a:pt x="117719" y="544148"/>
                      </a:cubicBezTo>
                      <a:cubicBezTo>
                        <a:pt x="159920" y="445432"/>
                        <a:pt x="217266" y="359206"/>
                        <a:pt x="288139" y="288090"/>
                      </a:cubicBezTo>
                      <a:cubicBezTo>
                        <a:pt x="359013" y="216974"/>
                        <a:pt x="444829" y="159558"/>
                        <a:pt x="543366" y="117452"/>
                      </a:cubicBezTo>
                      <a:cubicBezTo>
                        <a:pt x="641499" y="75548"/>
                        <a:pt x="745891" y="54193"/>
                        <a:pt x="853312" y="54193"/>
                      </a:cubicBezTo>
                      <a:moveTo>
                        <a:pt x="853312" y="0"/>
                      </a:moveTo>
                      <a:cubicBezTo>
                        <a:pt x="737814" y="0"/>
                        <a:pt x="627364" y="22564"/>
                        <a:pt x="521962" y="67691"/>
                      </a:cubicBezTo>
                      <a:cubicBezTo>
                        <a:pt x="416560" y="112819"/>
                        <a:pt x="325696" y="173459"/>
                        <a:pt x="249573" y="249813"/>
                      </a:cubicBezTo>
                      <a:cubicBezTo>
                        <a:pt x="173449" y="326167"/>
                        <a:pt x="112873" y="417227"/>
                        <a:pt x="67643" y="522793"/>
                      </a:cubicBezTo>
                      <a:cubicBezTo>
                        <a:pt x="22413" y="628561"/>
                        <a:pt x="0" y="739768"/>
                        <a:pt x="0" y="856615"/>
                      </a:cubicBezTo>
                      <a:cubicBezTo>
                        <a:pt x="0" y="973463"/>
                        <a:pt x="22615" y="1082253"/>
                        <a:pt x="67845" y="1187819"/>
                      </a:cubicBezTo>
                      <a:cubicBezTo>
                        <a:pt x="113075" y="1293385"/>
                        <a:pt x="173651" y="1384445"/>
                        <a:pt x="249775" y="1460799"/>
                      </a:cubicBezTo>
                      <a:cubicBezTo>
                        <a:pt x="325898" y="1537153"/>
                        <a:pt x="416762" y="1597793"/>
                        <a:pt x="522164" y="1642921"/>
                      </a:cubicBezTo>
                      <a:cubicBezTo>
                        <a:pt x="627566" y="1688048"/>
                        <a:pt x="738016" y="1710612"/>
                        <a:pt x="853514" y="1710612"/>
                      </a:cubicBezTo>
                      <a:cubicBezTo>
                        <a:pt x="969012" y="1710612"/>
                        <a:pt x="1079462" y="1688048"/>
                        <a:pt x="1184864" y="1642921"/>
                      </a:cubicBezTo>
                      <a:cubicBezTo>
                        <a:pt x="1290266" y="1597793"/>
                        <a:pt x="1381130" y="1537355"/>
                        <a:pt x="1457254" y="1461404"/>
                      </a:cubicBezTo>
                      <a:cubicBezTo>
                        <a:pt x="1533378" y="1385453"/>
                        <a:pt x="1593954" y="1294795"/>
                        <a:pt x="1639184" y="1189632"/>
                      </a:cubicBezTo>
                      <a:cubicBezTo>
                        <a:pt x="1684414" y="1084469"/>
                        <a:pt x="1707029" y="974269"/>
                        <a:pt x="1707029" y="859033"/>
                      </a:cubicBezTo>
                      <a:cubicBezTo>
                        <a:pt x="1707029" y="703706"/>
                        <a:pt x="1668866" y="560265"/>
                        <a:pt x="1592742" y="428308"/>
                      </a:cubicBezTo>
                      <a:cubicBezTo>
                        <a:pt x="1516618" y="296350"/>
                        <a:pt x="1412832" y="192195"/>
                        <a:pt x="1281584" y="115236"/>
                      </a:cubicBezTo>
                      <a:cubicBezTo>
                        <a:pt x="1150134" y="38479"/>
                        <a:pt x="1007579" y="0"/>
                        <a:pt x="853716" y="0"/>
                      </a:cubicBezTo>
                      <a:lnTo>
                        <a:pt x="8537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8" name="Graphic 74">
                <a:extLst>
                  <a:ext uri="{FF2B5EF4-FFF2-40B4-BE49-F238E27FC236}">
                    <a16:creationId xmlns:a16="http://schemas.microsoft.com/office/drawing/2014/main" id="{4B79FF27-4565-5E70-2E8F-B31E8AFBC005}"/>
                  </a:ext>
                </a:extLst>
              </p:cNvPr>
              <p:cNvGrpSpPr/>
              <p:nvPr/>
            </p:nvGrpSpPr>
            <p:grpSpPr>
              <a:xfrm>
                <a:off x="2446353" y="963032"/>
                <a:ext cx="1419091" cy="1644935"/>
                <a:chOff x="2446353" y="963032"/>
                <a:chExt cx="1419091" cy="1644935"/>
              </a:xfrm>
            </p:grpSpPr>
            <p:sp>
              <p:nvSpPr>
                <p:cNvPr id="235" name="Freeform 234">
                  <a:extLst>
                    <a:ext uri="{FF2B5EF4-FFF2-40B4-BE49-F238E27FC236}">
                      <a16:creationId xmlns:a16="http://schemas.microsoft.com/office/drawing/2014/main" id="{F0B7FADD-0DB9-A98A-6153-CF211B283D6C}"/>
                    </a:ext>
                  </a:extLst>
                </p:cNvPr>
                <p:cNvSpPr/>
                <p:nvPr/>
              </p:nvSpPr>
              <p:spPr>
                <a:xfrm>
                  <a:off x="2473208" y="990230"/>
                  <a:ext cx="1364976" cy="1590742"/>
                </a:xfrm>
                <a:custGeom>
                  <a:avLst/>
                  <a:gdLst>
                    <a:gd name="connsiteX0" fmla="*/ 1216970 w 1364976"/>
                    <a:gd name="connsiteY0" fmla="*/ 1590742 h 1590742"/>
                    <a:gd name="connsiteX1" fmla="*/ 1093597 w 1364976"/>
                    <a:gd name="connsiteY1" fmla="*/ 1555285 h 1590742"/>
                    <a:gd name="connsiteX2" fmla="*/ 979916 w 1364976"/>
                    <a:gd name="connsiteY2" fmla="*/ 1430177 h 1590742"/>
                    <a:gd name="connsiteX3" fmla="*/ 263303 w 1364976"/>
                    <a:gd name="connsiteY3" fmla="*/ 445432 h 1590742"/>
                    <a:gd name="connsiteX4" fmla="*/ 263303 w 1364976"/>
                    <a:gd name="connsiteY4" fmla="*/ 1458382 h 1590742"/>
                    <a:gd name="connsiteX5" fmla="*/ 226554 w 1364976"/>
                    <a:gd name="connsiteY5" fmla="*/ 1551860 h 1590742"/>
                    <a:gd name="connsiteX6" fmla="*/ 132863 w 1364976"/>
                    <a:gd name="connsiteY6" fmla="*/ 1588526 h 1590742"/>
                    <a:gd name="connsiteX7" fmla="*/ 36548 w 1364976"/>
                    <a:gd name="connsiteY7" fmla="*/ 1552465 h 1590742"/>
                    <a:gd name="connsiteX8" fmla="*/ 0 w 1364976"/>
                    <a:gd name="connsiteY8" fmla="*/ 1458583 h 1590742"/>
                    <a:gd name="connsiteX9" fmla="*/ 0 w 1364976"/>
                    <a:gd name="connsiteY9" fmla="*/ 173459 h 1590742"/>
                    <a:gd name="connsiteX10" fmla="*/ 42403 w 1364976"/>
                    <a:gd name="connsiteY10" fmla="*/ 44523 h 1590742"/>
                    <a:gd name="connsiteX11" fmla="*/ 157699 w 1364976"/>
                    <a:gd name="connsiteY11" fmla="*/ 0 h 1590742"/>
                    <a:gd name="connsiteX12" fmla="*/ 272188 w 1364976"/>
                    <a:gd name="connsiteY12" fmla="*/ 35256 h 1590742"/>
                    <a:gd name="connsiteX13" fmla="*/ 376782 w 1364976"/>
                    <a:gd name="connsiteY13" fmla="*/ 157140 h 1590742"/>
                    <a:gd name="connsiteX14" fmla="*/ 377590 w 1364976"/>
                    <a:gd name="connsiteY14" fmla="*/ 158148 h 1590742"/>
                    <a:gd name="connsiteX15" fmla="*/ 1101674 w 1364976"/>
                    <a:gd name="connsiteY15" fmla="*/ 1167270 h 1590742"/>
                    <a:gd name="connsiteX16" fmla="*/ 1101674 w 1364976"/>
                    <a:gd name="connsiteY16" fmla="*/ 132562 h 1590742"/>
                    <a:gd name="connsiteX17" fmla="*/ 1138221 w 1364976"/>
                    <a:gd name="connsiteY17" fmla="*/ 38681 h 1590742"/>
                    <a:gd name="connsiteX18" fmla="*/ 1232114 w 1364976"/>
                    <a:gd name="connsiteY18" fmla="*/ 2619 h 1590742"/>
                    <a:gd name="connsiteX19" fmla="*/ 1328429 w 1364976"/>
                    <a:gd name="connsiteY19" fmla="*/ 38681 h 1590742"/>
                    <a:gd name="connsiteX20" fmla="*/ 1364977 w 1364976"/>
                    <a:gd name="connsiteY20" fmla="*/ 132562 h 1590742"/>
                    <a:gd name="connsiteX21" fmla="*/ 1364977 w 1364976"/>
                    <a:gd name="connsiteY21" fmla="*/ 1419701 h 1590742"/>
                    <a:gd name="connsiteX22" fmla="*/ 1324593 w 1364976"/>
                    <a:gd name="connsiteY22" fmla="*/ 1546018 h 1590742"/>
                    <a:gd name="connsiteX23" fmla="*/ 1217172 w 1364976"/>
                    <a:gd name="connsiteY23" fmla="*/ 1590541 h 159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364976" h="1590742">
                      <a:moveTo>
                        <a:pt x="1216970" y="1590742"/>
                      </a:moveTo>
                      <a:cubicBezTo>
                        <a:pt x="1166894" y="1590742"/>
                        <a:pt x="1125500" y="1578856"/>
                        <a:pt x="1093597" y="1555285"/>
                      </a:cubicBezTo>
                      <a:cubicBezTo>
                        <a:pt x="1059271" y="1529901"/>
                        <a:pt x="1020906" y="1487795"/>
                        <a:pt x="979916" y="1430177"/>
                      </a:cubicBezTo>
                      <a:lnTo>
                        <a:pt x="263303" y="445432"/>
                      </a:lnTo>
                      <a:lnTo>
                        <a:pt x="263303" y="1458382"/>
                      </a:lnTo>
                      <a:cubicBezTo>
                        <a:pt x="263303" y="1496660"/>
                        <a:pt x="251390" y="1527282"/>
                        <a:pt x="226554" y="1551860"/>
                      </a:cubicBezTo>
                      <a:cubicBezTo>
                        <a:pt x="201920" y="1576438"/>
                        <a:pt x="171228" y="1588526"/>
                        <a:pt x="132863" y="1588526"/>
                      </a:cubicBezTo>
                      <a:cubicBezTo>
                        <a:pt x="94498" y="1588526"/>
                        <a:pt x="61182" y="1576640"/>
                        <a:pt x="36548" y="1552465"/>
                      </a:cubicBezTo>
                      <a:cubicBezTo>
                        <a:pt x="11913" y="1528289"/>
                        <a:pt x="0" y="1497465"/>
                        <a:pt x="0" y="1458583"/>
                      </a:cubicBezTo>
                      <a:lnTo>
                        <a:pt x="0" y="173459"/>
                      </a:lnTo>
                      <a:cubicBezTo>
                        <a:pt x="0" y="117251"/>
                        <a:pt x="13933" y="75145"/>
                        <a:pt x="42403" y="44523"/>
                      </a:cubicBezTo>
                      <a:cubicBezTo>
                        <a:pt x="70268" y="14505"/>
                        <a:pt x="108027" y="0"/>
                        <a:pt x="157699" y="0"/>
                      </a:cubicBezTo>
                      <a:cubicBezTo>
                        <a:pt x="203333" y="0"/>
                        <a:pt x="240688" y="11483"/>
                        <a:pt x="272188" y="35256"/>
                      </a:cubicBezTo>
                      <a:cubicBezTo>
                        <a:pt x="305505" y="60439"/>
                        <a:pt x="340638" y="101537"/>
                        <a:pt x="376782" y="157140"/>
                      </a:cubicBezTo>
                      <a:lnTo>
                        <a:pt x="377590" y="158148"/>
                      </a:lnTo>
                      <a:lnTo>
                        <a:pt x="1101674" y="1167270"/>
                      </a:lnTo>
                      <a:lnTo>
                        <a:pt x="1101674" y="132562"/>
                      </a:lnTo>
                      <a:cubicBezTo>
                        <a:pt x="1101674" y="93478"/>
                        <a:pt x="1113587" y="62856"/>
                        <a:pt x="1138221" y="38681"/>
                      </a:cubicBezTo>
                      <a:cubicBezTo>
                        <a:pt x="1163057" y="14304"/>
                        <a:pt x="1193749" y="2619"/>
                        <a:pt x="1232114" y="2619"/>
                      </a:cubicBezTo>
                      <a:cubicBezTo>
                        <a:pt x="1270478" y="2619"/>
                        <a:pt x="1303593" y="14505"/>
                        <a:pt x="1328429" y="38681"/>
                      </a:cubicBezTo>
                      <a:cubicBezTo>
                        <a:pt x="1353063" y="62856"/>
                        <a:pt x="1364977" y="93680"/>
                        <a:pt x="1364977" y="132562"/>
                      </a:cubicBezTo>
                      <a:lnTo>
                        <a:pt x="1364977" y="1419701"/>
                      </a:lnTo>
                      <a:cubicBezTo>
                        <a:pt x="1364977" y="1472887"/>
                        <a:pt x="1351448" y="1515395"/>
                        <a:pt x="1324593" y="1546018"/>
                      </a:cubicBezTo>
                      <a:cubicBezTo>
                        <a:pt x="1298343" y="1576036"/>
                        <a:pt x="1263209" y="1590541"/>
                        <a:pt x="1217172" y="1590541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6" name="Freeform 235">
                  <a:extLst>
                    <a:ext uri="{FF2B5EF4-FFF2-40B4-BE49-F238E27FC236}">
                      <a16:creationId xmlns:a16="http://schemas.microsoft.com/office/drawing/2014/main" id="{34B6DD5A-5F3C-7C3F-86D4-0D27A357E390}"/>
                    </a:ext>
                  </a:extLst>
                </p:cNvPr>
                <p:cNvSpPr/>
                <p:nvPr/>
              </p:nvSpPr>
              <p:spPr>
                <a:xfrm>
                  <a:off x="2446353" y="963032"/>
                  <a:ext cx="1419091" cy="1644935"/>
                </a:xfrm>
                <a:custGeom>
                  <a:avLst/>
                  <a:gdLst>
                    <a:gd name="connsiteX0" fmla="*/ 184555 w 1419091"/>
                    <a:gd name="connsiteY0" fmla="*/ 54395 h 1644935"/>
                    <a:gd name="connsiteX1" fmla="*/ 282687 w 1419091"/>
                    <a:gd name="connsiteY1" fmla="*/ 84211 h 1644935"/>
                    <a:gd name="connsiteX2" fmla="*/ 381022 w 1419091"/>
                    <a:gd name="connsiteY2" fmla="*/ 199246 h 1644935"/>
                    <a:gd name="connsiteX3" fmla="*/ 381628 w 1419091"/>
                    <a:gd name="connsiteY3" fmla="*/ 200253 h 1644935"/>
                    <a:gd name="connsiteX4" fmla="*/ 382436 w 1419091"/>
                    <a:gd name="connsiteY4" fmla="*/ 201260 h 1644935"/>
                    <a:gd name="connsiteX5" fmla="*/ 1057251 w 1419091"/>
                    <a:gd name="connsiteY5" fmla="*/ 1141885 h 1644935"/>
                    <a:gd name="connsiteX6" fmla="*/ 1155586 w 1419091"/>
                    <a:gd name="connsiteY6" fmla="*/ 1279081 h 1644935"/>
                    <a:gd name="connsiteX7" fmla="*/ 1155586 w 1419091"/>
                    <a:gd name="connsiteY7" fmla="*/ 159759 h 1644935"/>
                    <a:gd name="connsiteX8" fmla="*/ 1184057 w 1419091"/>
                    <a:gd name="connsiteY8" fmla="*/ 85017 h 1644935"/>
                    <a:gd name="connsiteX9" fmla="*/ 1258767 w 1419091"/>
                    <a:gd name="connsiteY9" fmla="*/ 56611 h 1644935"/>
                    <a:gd name="connsiteX10" fmla="*/ 1336102 w 1419091"/>
                    <a:gd name="connsiteY10" fmla="*/ 85017 h 1644935"/>
                    <a:gd name="connsiteX11" fmla="*/ 1364573 w 1419091"/>
                    <a:gd name="connsiteY11" fmla="*/ 159759 h 1644935"/>
                    <a:gd name="connsiteX12" fmla="*/ 1364573 w 1419091"/>
                    <a:gd name="connsiteY12" fmla="*/ 1446898 h 1644935"/>
                    <a:gd name="connsiteX13" fmla="*/ 1330852 w 1419091"/>
                    <a:gd name="connsiteY13" fmla="*/ 1555486 h 1644935"/>
                    <a:gd name="connsiteX14" fmla="*/ 1244027 w 1419091"/>
                    <a:gd name="connsiteY14" fmla="*/ 1590742 h 1644935"/>
                    <a:gd name="connsiteX15" fmla="*/ 1136808 w 1419091"/>
                    <a:gd name="connsiteY15" fmla="*/ 1560523 h 1644935"/>
                    <a:gd name="connsiteX16" fmla="*/ 1028983 w 1419091"/>
                    <a:gd name="connsiteY16" fmla="*/ 1441459 h 1644935"/>
                    <a:gd name="connsiteX17" fmla="*/ 1028983 w 1419091"/>
                    <a:gd name="connsiteY17" fmla="*/ 1441459 h 1644935"/>
                    <a:gd name="connsiteX18" fmla="*/ 1028983 w 1419091"/>
                    <a:gd name="connsiteY18" fmla="*/ 1441056 h 1644935"/>
                    <a:gd name="connsiteX19" fmla="*/ 361436 w 1419091"/>
                    <a:gd name="connsiteY19" fmla="*/ 524002 h 1644935"/>
                    <a:gd name="connsiteX20" fmla="*/ 263303 w 1419091"/>
                    <a:gd name="connsiteY20" fmla="*/ 389023 h 1644935"/>
                    <a:gd name="connsiteX21" fmla="*/ 263303 w 1419091"/>
                    <a:gd name="connsiteY21" fmla="*/ 1485378 h 1644935"/>
                    <a:gd name="connsiteX22" fmla="*/ 234631 w 1419091"/>
                    <a:gd name="connsiteY22" fmla="*/ 1559717 h 1644935"/>
                    <a:gd name="connsiteX23" fmla="*/ 160122 w 1419091"/>
                    <a:gd name="connsiteY23" fmla="*/ 1588325 h 1644935"/>
                    <a:gd name="connsiteX24" fmla="*/ 82787 w 1419091"/>
                    <a:gd name="connsiteY24" fmla="*/ 1559919 h 1644935"/>
                    <a:gd name="connsiteX25" fmla="*/ 54316 w 1419091"/>
                    <a:gd name="connsiteY25" fmla="*/ 1485176 h 1644935"/>
                    <a:gd name="connsiteX26" fmla="*/ 54316 w 1419091"/>
                    <a:gd name="connsiteY26" fmla="*/ 200656 h 1644935"/>
                    <a:gd name="connsiteX27" fmla="*/ 89450 w 1419091"/>
                    <a:gd name="connsiteY27" fmla="*/ 90255 h 1644935"/>
                    <a:gd name="connsiteX28" fmla="*/ 184958 w 1419091"/>
                    <a:gd name="connsiteY28" fmla="*/ 54395 h 1644935"/>
                    <a:gd name="connsiteX29" fmla="*/ 184958 w 1419091"/>
                    <a:gd name="connsiteY29" fmla="*/ 201 h 1644935"/>
                    <a:gd name="connsiteX30" fmla="*/ 49672 w 1419091"/>
                    <a:gd name="connsiteY30" fmla="*/ 53387 h 1644935"/>
                    <a:gd name="connsiteX31" fmla="*/ 0 w 1419091"/>
                    <a:gd name="connsiteY31" fmla="*/ 200656 h 1644935"/>
                    <a:gd name="connsiteX32" fmla="*/ 0 w 1419091"/>
                    <a:gd name="connsiteY32" fmla="*/ 1485378 h 1644935"/>
                    <a:gd name="connsiteX33" fmla="*/ 44624 w 1419091"/>
                    <a:gd name="connsiteY33" fmla="*/ 1598599 h 1644935"/>
                    <a:gd name="connsiteX34" fmla="*/ 159920 w 1419091"/>
                    <a:gd name="connsiteY34" fmla="*/ 1642518 h 1644935"/>
                    <a:gd name="connsiteX35" fmla="*/ 272793 w 1419091"/>
                    <a:gd name="connsiteY35" fmla="*/ 1597995 h 1644935"/>
                    <a:gd name="connsiteX36" fmla="*/ 317418 w 1419091"/>
                    <a:gd name="connsiteY36" fmla="*/ 1485378 h 1644935"/>
                    <a:gd name="connsiteX37" fmla="*/ 317418 w 1419091"/>
                    <a:gd name="connsiteY37" fmla="*/ 555833 h 1644935"/>
                    <a:gd name="connsiteX38" fmla="*/ 984762 w 1419091"/>
                    <a:gd name="connsiteY38" fmla="*/ 1472887 h 1644935"/>
                    <a:gd name="connsiteX39" fmla="*/ 1104500 w 1419091"/>
                    <a:gd name="connsiteY39" fmla="*/ 1604039 h 1644935"/>
                    <a:gd name="connsiteX40" fmla="*/ 1244027 w 1419091"/>
                    <a:gd name="connsiteY40" fmla="*/ 1644935 h 1644935"/>
                    <a:gd name="connsiteX41" fmla="*/ 1371842 w 1419091"/>
                    <a:gd name="connsiteY41" fmla="*/ 1591145 h 1644935"/>
                    <a:gd name="connsiteX42" fmla="*/ 1419091 w 1419091"/>
                    <a:gd name="connsiteY42" fmla="*/ 1446898 h 1644935"/>
                    <a:gd name="connsiteX43" fmla="*/ 1419091 w 1419091"/>
                    <a:gd name="connsiteY43" fmla="*/ 159759 h 1644935"/>
                    <a:gd name="connsiteX44" fmla="*/ 1374467 w 1419091"/>
                    <a:gd name="connsiteY44" fmla="*/ 46538 h 1644935"/>
                    <a:gd name="connsiteX45" fmla="*/ 1259171 w 1419091"/>
                    <a:gd name="connsiteY45" fmla="*/ 2619 h 1644935"/>
                    <a:gd name="connsiteX46" fmla="*/ 1146298 w 1419091"/>
                    <a:gd name="connsiteY46" fmla="*/ 46538 h 1644935"/>
                    <a:gd name="connsiteX47" fmla="*/ 1101674 w 1419091"/>
                    <a:gd name="connsiteY47" fmla="*/ 159759 h 1644935"/>
                    <a:gd name="connsiteX48" fmla="*/ 1101674 w 1419091"/>
                    <a:gd name="connsiteY48" fmla="*/ 1110256 h 1644935"/>
                    <a:gd name="connsiteX49" fmla="*/ 426858 w 1419091"/>
                    <a:gd name="connsiteY49" fmla="*/ 169631 h 1644935"/>
                    <a:gd name="connsiteX50" fmla="*/ 315802 w 1419091"/>
                    <a:gd name="connsiteY50" fmla="*/ 40897 h 1644935"/>
                    <a:gd name="connsiteX51" fmla="*/ 184958 w 1419091"/>
                    <a:gd name="connsiteY51" fmla="*/ 0 h 1644935"/>
                    <a:gd name="connsiteX52" fmla="*/ 184958 w 1419091"/>
                    <a:gd name="connsiteY52" fmla="*/ 0 h 1644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419091" h="1644935">
                      <a:moveTo>
                        <a:pt x="184555" y="54395"/>
                      </a:moveTo>
                      <a:cubicBezTo>
                        <a:pt x="223929" y="54395"/>
                        <a:pt x="256034" y="64065"/>
                        <a:pt x="282687" y="84211"/>
                      </a:cubicBezTo>
                      <a:cubicBezTo>
                        <a:pt x="313379" y="107581"/>
                        <a:pt x="346494" y="146261"/>
                        <a:pt x="381022" y="199246"/>
                      </a:cubicBezTo>
                      <a:lnTo>
                        <a:pt x="381628" y="200253"/>
                      </a:lnTo>
                      <a:lnTo>
                        <a:pt x="382436" y="201260"/>
                      </a:lnTo>
                      <a:lnTo>
                        <a:pt x="1057251" y="1141885"/>
                      </a:lnTo>
                      <a:lnTo>
                        <a:pt x="1155586" y="1279081"/>
                      </a:lnTo>
                      <a:lnTo>
                        <a:pt x="1155586" y="159759"/>
                      </a:lnTo>
                      <a:cubicBezTo>
                        <a:pt x="1155586" y="127928"/>
                        <a:pt x="1164673" y="104156"/>
                        <a:pt x="1184057" y="85017"/>
                      </a:cubicBezTo>
                      <a:cubicBezTo>
                        <a:pt x="1203643" y="65677"/>
                        <a:pt x="1227470" y="56611"/>
                        <a:pt x="1258767" y="56611"/>
                      </a:cubicBezTo>
                      <a:cubicBezTo>
                        <a:pt x="1291882" y="56611"/>
                        <a:pt x="1316314" y="65677"/>
                        <a:pt x="1336102" y="85017"/>
                      </a:cubicBezTo>
                      <a:cubicBezTo>
                        <a:pt x="1355487" y="104156"/>
                        <a:pt x="1364573" y="127928"/>
                        <a:pt x="1364573" y="159759"/>
                      </a:cubicBezTo>
                      <a:lnTo>
                        <a:pt x="1364573" y="1446898"/>
                      </a:lnTo>
                      <a:cubicBezTo>
                        <a:pt x="1364573" y="1494041"/>
                        <a:pt x="1353467" y="1529498"/>
                        <a:pt x="1330852" y="1555486"/>
                      </a:cubicBezTo>
                      <a:cubicBezTo>
                        <a:pt x="1309853" y="1579662"/>
                        <a:pt x="1282190" y="1590742"/>
                        <a:pt x="1244027" y="1590742"/>
                      </a:cubicBezTo>
                      <a:cubicBezTo>
                        <a:pt x="1199403" y="1590742"/>
                        <a:pt x="1164269" y="1580871"/>
                        <a:pt x="1136808" y="1560523"/>
                      </a:cubicBezTo>
                      <a:cubicBezTo>
                        <a:pt x="1104703" y="1536750"/>
                        <a:pt x="1068357" y="1496660"/>
                        <a:pt x="1028983" y="1441459"/>
                      </a:cubicBezTo>
                      <a:lnTo>
                        <a:pt x="1028983" y="1441459"/>
                      </a:lnTo>
                      <a:lnTo>
                        <a:pt x="1028983" y="1441056"/>
                      </a:lnTo>
                      <a:lnTo>
                        <a:pt x="361436" y="524002"/>
                      </a:lnTo>
                      <a:lnTo>
                        <a:pt x="263303" y="389023"/>
                      </a:lnTo>
                      <a:lnTo>
                        <a:pt x="263303" y="1485378"/>
                      </a:lnTo>
                      <a:cubicBezTo>
                        <a:pt x="263303" y="1516604"/>
                        <a:pt x="254217" y="1540175"/>
                        <a:pt x="234631" y="1559717"/>
                      </a:cubicBezTo>
                      <a:cubicBezTo>
                        <a:pt x="215044" y="1579259"/>
                        <a:pt x="191420" y="1588325"/>
                        <a:pt x="160122" y="1588325"/>
                      </a:cubicBezTo>
                      <a:cubicBezTo>
                        <a:pt x="127007" y="1588325"/>
                        <a:pt x="102575" y="1579259"/>
                        <a:pt x="82787" y="1559919"/>
                      </a:cubicBezTo>
                      <a:cubicBezTo>
                        <a:pt x="63403" y="1540780"/>
                        <a:pt x="54316" y="1517007"/>
                        <a:pt x="54316" y="1485176"/>
                      </a:cubicBezTo>
                      <a:lnTo>
                        <a:pt x="54316" y="200656"/>
                      </a:lnTo>
                      <a:cubicBezTo>
                        <a:pt x="54316" y="151701"/>
                        <a:pt x="65826" y="115639"/>
                        <a:pt x="89450" y="90255"/>
                      </a:cubicBezTo>
                      <a:cubicBezTo>
                        <a:pt x="112065" y="66080"/>
                        <a:pt x="143161" y="54395"/>
                        <a:pt x="184958" y="54395"/>
                      </a:cubicBezTo>
                      <a:moveTo>
                        <a:pt x="184958" y="201"/>
                      </a:moveTo>
                      <a:cubicBezTo>
                        <a:pt x="127815" y="201"/>
                        <a:pt x="82787" y="17930"/>
                        <a:pt x="49672" y="53387"/>
                      </a:cubicBezTo>
                      <a:cubicBezTo>
                        <a:pt x="16558" y="88845"/>
                        <a:pt x="0" y="138001"/>
                        <a:pt x="0" y="200656"/>
                      </a:cubicBezTo>
                      <a:lnTo>
                        <a:pt x="0" y="1485378"/>
                      </a:lnTo>
                      <a:cubicBezTo>
                        <a:pt x="0" y="1531513"/>
                        <a:pt x="14942" y="1569387"/>
                        <a:pt x="44624" y="1598599"/>
                      </a:cubicBezTo>
                      <a:cubicBezTo>
                        <a:pt x="74306" y="1627811"/>
                        <a:pt x="112873" y="1642518"/>
                        <a:pt x="159920" y="1642518"/>
                      </a:cubicBezTo>
                      <a:cubicBezTo>
                        <a:pt x="206968" y="1642518"/>
                        <a:pt x="243111" y="1627610"/>
                        <a:pt x="272793" y="1597995"/>
                      </a:cubicBezTo>
                      <a:cubicBezTo>
                        <a:pt x="302476" y="1568380"/>
                        <a:pt x="317418" y="1530707"/>
                        <a:pt x="317418" y="1485378"/>
                      </a:cubicBezTo>
                      <a:lnTo>
                        <a:pt x="317418" y="555833"/>
                      </a:lnTo>
                      <a:lnTo>
                        <a:pt x="984762" y="1472887"/>
                      </a:lnTo>
                      <a:cubicBezTo>
                        <a:pt x="1027771" y="1533124"/>
                        <a:pt x="1067751" y="1576841"/>
                        <a:pt x="1104500" y="1604039"/>
                      </a:cubicBezTo>
                      <a:cubicBezTo>
                        <a:pt x="1141250" y="1631236"/>
                        <a:pt x="1187893" y="1644935"/>
                        <a:pt x="1244027" y="1644935"/>
                      </a:cubicBezTo>
                      <a:cubicBezTo>
                        <a:pt x="1300161" y="1644935"/>
                        <a:pt x="1340343" y="1627005"/>
                        <a:pt x="1371842" y="1591145"/>
                      </a:cubicBezTo>
                      <a:cubicBezTo>
                        <a:pt x="1403341" y="1555285"/>
                        <a:pt x="1419091" y="1507136"/>
                        <a:pt x="1419091" y="1446898"/>
                      </a:cubicBezTo>
                      <a:lnTo>
                        <a:pt x="1419091" y="159759"/>
                      </a:lnTo>
                      <a:cubicBezTo>
                        <a:pt x="1419091" y="113624"/>
                        <a:pt x="1404149" y="75750"/>
                        <a:pt x="1374467" y="46538"/>
                      </a:cubicBezTo>
                      <a:cubicBezTo>
                        <a:pt x="1344785" y="17326"/>
                        <a:pt x="1306218" y="2619"/>
                        <a:pt x="1259171" y="2619"/>
                      </a:cubicBezTo>
                      <a:cubicBezTo>
                        <a:pt x="1212124" y="2619"/>
                        <a:pt x="1175980" y="17326"/>
                        <a:pt x="1146298" y="46538"/>
                      </a:cubicBezTo>
                      <a:cubicBezTo>
                        <a:pt x="1116616" y="75750"/>
                        <a:pt x="1101674" y="113624"/>
                        <a:pt x="1101674" y="159759"/>
                      </a:cubicBezTo>
                      <a:lnTo>
                        <a:pt x="1101674" y="1110256"/>
                      </a:lnTo>
                      <a:lnTo>
                        <a:pt x="426858" y="169631"/>
                      </a:lnTo>
                      <a:cubicBezTo>
                        <a:pt x="388897" y="111005"/>
                        <a:pt x="351744" y="68094"/>
                        <a:pt x="315802" y="40897"/>
                      </a:cubicBezTo>
                      <a:cubicBezTo>
                        <a:pt x="279861" y="13699"/>
                        <a:pt x="236246" y="0"/>
                        <a:pt x="184958" y="0"/>
                      </a:cubicBezTo>
                      <a:lnTo>
                        <a:pt x="1849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9" name="Graphic 74">
                <a:extLst>
                  <a:ext uri="{FF2B5EF4-FFF2-40B4-BE49-F238E27FC236}">
                    <a16:creationId xmlns:a16="http://schemas.microsoft.com/office/drawing/2014/main" id="{9BE25062-53D3-5CAF-1973-4EF5767C94D3}"/>
                  </a:ext>
                </a:extLst>
              </p:cNvPr>
              <p:cNvGrpSpPr/>
              <p:nvPr/>
            </p:nvGrpSpPr>
            <p:grpSpPr>
              <a:xfrm>
                <a:off x="4280187" y="972904"/>
                <a:ext cx="1071991" cy="1625192"/>
                <a:chOff x="4280187" y="972904"/>
                <a:chExt cx="1071991" cy="1625192"/>
              </a:xfrm>
            </p:grpSpPr>
            <p:sp>
              <p:nvSpPr>
                <p:cNvPr id="233" name="Freeform 232">
                  <a:extLst>
                    <a:ext uri="{FF2B5EF4-FFF2-40B4-BE49-F238E27FC236}">
                      <a16:creationId xmlns:a16="http://schemas.microsoft.com/office/drawing/2014/main" id="{90E97627-BB50-904C-C9B1-8AD4488A4DF6}"/>
                    </a:ext>
                  </a:extLst>
                </p:cNvPr>
                <p:cNvSpPr/>
                <p:nvPr/>
              </p:nvSpPr>
              <p:spPr>
                <a:xfrm>
                  <a:off x="4307244" y="1000101"/>
                  <a:ext cx="1017674" cy="1570998"/>
                </a:xfrm>
                <a:custGeom>
                  <a:avLst/>
                  <a:gdLst>
                    <a:gd name="connsiteX0" fmla="*/ 119335 w 1017674"/>
                    <a:gd name="connsiteY0" fmla="*/ 1570999 h 1570998"/>
                    <a:gd name="connsiteX1" fmla="*/ 33317 w 1017674"/>
                    <a:gd name="connsiteY1" fmla="*/ 1537153 h 1570998"/>
                    <a:gd name="connsiteX2" fmla="*/ 0 w 1017674"/>
                    <a:gd name="connsiteY2" fmla="*/ 1448309 h 1570998"/>
                    <a:gd name="connsiteX3" fmla="*/ 0 w 1017674"/>
                    <a:gd name="connsiteY3" fmla="*/ 122690 h 1570998"/>
                    <a:gd name="connsiteX4" fmla="*/ 32711 w 1017674"/>
                    <a:gd name="connsiteY4" fmla="*/ 33241 h 1570998"/>
                    <a:gd name="connsiteX5" fmla="*/ 119335 w 1017674"/>
                    <a:gd name="connsiteY5" fmla="*/ 0 h 1570998"/>
                    <a:gd name="connsiteX6" fmla="*/ 894706 w 1017674"/>
                    <a:gd name="connsiteY6" fmla="*/ 0 h 1570998"/>
                    <a:gd name="connsiteX7" fmla="*/ 984156 w 1017674"/>
                    <a:gd name="connsiteY7" fmla="*/ 33443 h 1570998"/>
                    <a:gd name="connsiteX8" fmla="*/ 1017675 w 1017674"/>
                    <a:gd name="connsiteY8" fmla="*/ 122690 h 1570998"/>
                    <a:gd name="connsiteX9" fmla="*/ 984358 w 1017674"/>
                    <a:gd name="connsiteY9" fmla="*/ 210326 h 1570998"/>
                    <a:gd name="connsiteX10" fmla="*/ 894706 w 1017674"/>
                    <a:gd name="connsiteY10" fmla="*/ 242963 h 1570998"/>
                    <a:gd name="connsiteX11" fmla="*/ 263505 w 1017674"/>
                    <a:gd name="connsiteY11" fmla="*/ 242963 h 1570998"/>
                    <a:gd name="connsiteX12" fmla="*/ 263505 w 1017674"/>
                    <a:gd name="connsiteY12" fmla="*/ 657168 h 1570998"/>
                    <a:gd name="connsiteX13" fmla="*/ 792939 w 1017674"/>
                    <a:gd name="connsiteY13" fmla="*/ 657168 h 1570998"/>
                    <a:gd name="connsiteX14" fmla="*/ 882389 w 1017674"/>
                    <a:gd name="connsiteY14" fmla="*/ 690208 h 1570998"/>
                    <a:gd name="connsiteX15" fmla="*/ 915907 w 1017674"/>
                    <a:gd name="connsiteY15" fmla="*/ 778650 h 1570998"/>
                    <a:gd name="connsiteX16" fmla="*/ 882187 w 1017674"/>
                    <a:gd name="connsiteY16" fmla="*/ 867293 h 1570998"/>
                    <a:gd name="connsiteX17" fmla="*/ 792939 w 1017674"/>
                    <a:gd name="connsiteY17" fmla="*/ 901340 h 1570998"/>
                    <a:gd name="connsiteX18" fmla="*/ 263505 w 1017674"/>
                    <a:gd name="connsiteY18" fmla="*/ 901340 h 1570998"/>
                    <a:gd name="connsiteX19" fmla="*/ 263505 w 1017674"/>
                    <a:gd name="connsiteY19" fmla="*/ 1325618 h 1570998"/>
                    <a:gd name="connsiteX20" fmla="*/ 894706 w 1017674"/>
                    <a:gd name="connsiteY20" fmla="*/ 1325618 h 1570998"/>
                    <a:gd name="connsiteX21" fmla="*/ 983954 w 1017674"/>
                    <a:gd name="connsiteY21" fmla="*/ 1359666 h 1570998"/>
                    <a:gd name="connsiteX22" fmla="*/ 1017675 w 1017674"/>
                    <a:gd name="connsiteY22" fmla="*/ 1450726 h 1570998"/>
                    <a:gd name="connsiteX23" fmla="*/ 984156 w 1017674"/>
                    <a:gd name="connsiteY23" fmla="*/ 1537959 h 1570998"/>
                    <a:gd name="connsiteX24" fmla="*/ 894706 w 1017674"/>
                    <a:gd name="connsiteY24" fmla="*/ 1570999 h 1570998"/>
                    <a:gd name="connsiteX25" fmla="*/ 119335 w 1017674"/>
                    <a:gd name="connsiteY25" fmla="*/ 1570999 h 157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17674" h="1570998">
                      <a:moveTo>
                        <a:pt x="119335" y="1570999"/>
                      </a:moveTo>
                      <a:cubicBezTo>
                        <a:pt x="83595" y="1570999"/>
                        <a:pt x="55528" y="1559919"/>
                        <a:pt x="33317" y="1537153"/>
                      </a:cubicBezTo>
                      <a:cubicBezTo>
                        <a:pt x="10904" y="1514187"/>
                        <a:pt x="0" y="1485176"/>
                        <a:pt x="0" y="1448309"/>
                      </a:cubicBezTo>
                      <a:lnTo>
                        <a:pt x="0" y="122690"/>
                      </a:lnTo>
                      <a:cubicBezTo>
                        <a:pt x="0" y="85017"/>
                        <a:pt x="10702" y="55805"/>
                        <a:pt x="32711" y="33241"/>
                      </a:cubicBezTo>
                      <a:cubicBezTo>
                        <a:pt x="54518" y="10879"/>
                        <a:pt x="82787" y="0"/>
                        <a:pt x="119335" y="0"/>
                      </a:cubicBezTo>
                      <a:lnTo>
                        <a:pt x="894706" y="0"/>
                      </a:lnTo>
                      <a:cubicBezTo>
                        <a:pt x="932263" y="0"/>
                        <a:pt x="961541" y="10879"/>
                        <a:pt x="984156" y="33443"/>
                      </a:cubicBezTo>
                      <a:cubicBezTo>
                        <a:pt x="1006771" y="56006"/>
                        <a:pt x="1017675" y="85218"/>
                        <a:pt x="1017675" y="122690"/>
                      </a:cubicBezTo>
                      <a:cubicBezTo>
                        <a:pt x="1017675" y="160162"/>
                        <a:pt x="1006771" y="188568"/>
                        <a:pt x="984358" y="210326"/>
                      </a:cubicBezTo>
                      <a:cubicBezTo>
                        <a:pt x="961743" y="232285"/>
                        <a:pt x="932465" y="242963"/>
                        <a:pt x="894706" y="242963"/>
                      </a:cubicBezTo>
                      <a:lnTo>
                        <a:pt x="263505" y="242963"/>
                      </a:lnTo>
                      <a:lnTo>
                        <a:pt x="263505" y="657168"/>
                      </a:lnTo>
                      <a:lnTo>
                        <a:pt x="792939" y="657168"/>
                      </a:lnTo>
                      <a:cubicBezTo>
                        <a:pt x="830496" y="657168"/>
                        <a:pt x="859774" y="668047"/>
                        <a:pt x="882389" y="690208"/>
                      </a:cubicBezTo>
                      <a:cubicBezTo>
                        <a:pt x="905004" y="712369"/>
                        <a:pt x="915907" y="741178"/>
                        <a:pt x="915907" y="778650"/>
                      </a:cubicBezTo>
                      <a:cubicBezTo>
                        <a:pt x="915907" y="816122"/>
                        <a:pt x="904802" y="844326"/>
                        <a:pt x="882187" y="867293"/>
                      </a:cubicBezTo>
                      <a:cubicBezTo>
                        <a:pt x="859572" y="890260"/>
                        <a:pt x="830496" y="901340"/>
                        <a:pt x="792939" y="901340"/>
                      </a:cubicBezTo>
                      <a:lnTo>
                        <a:pt x="263505" y="901340"/>
                      </a:lnTo>
                      <a:lnTo>
                        <a:pt x="263505" y="1325618"/>
                      </a:lnTo>
                      <a:lnTo>
                        <a:pt x="894706" y="1325618"/>
                      </a:lnTo>
                      <a:cubicBezTo>
                        <a:pt x="932061" y="1325618"/>
                        <a:pt x="961339" y="1336699"/>
                        <a:pt x="983954" y="1359666"/>
                      </a:cubicBezTo>
                      <a:cubicBezTo>
                        <a:pt x="1006570" y="1382632"/>
                        <a:pt x="1017675" y="1412449"/>
                        <a:pt x="1017675" y="1450726"/>
                      </a:cubicBezTo>
                      <a:cubicBezTo>
                        <a:pt x="1017675" y="1489004"/>
                        <a:pt x="1006771" y="1515798"/>
                        <a:pt x="984156" y="1537959"/>
                      </a:cubicBezTo>
                      <a:cubicBezTo>
                        <a:pt x="961541" y="1560120"/>
                        <a:pt x="932263" y="1570999"/>
                        <a:pt x="894706" y="1570999"/>
                      </a:cubicBezTo>
                      <a:lnTo>
                        <a:pt x="119335" y="157099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" name="Freeform 233">
                  <a:extLst>
                    <a:ext uri="{FF2B5EF4-FFF2-40B4-BE49-F238E27FC236}">
                      <a16:creationId xmlns:a16="http://schemas.microsoft.com/office/drawing/2014/main" id="{D1484B9C-E380-49F8-9FE3-8E63A352E304}"/>
                    </a:ext>
                  </a:extLst>
                </p:cNvPr>
                <p:cNvSpPr/>
                <p:nvPr/>
              </p:nvSpPr>
              <p:spPr>
                <a:xfrm>
                  <a:off x="4280187" y="972904"/>
                  <a:ext cx="1071991" cy="1625192"/>
                </a:xfrm>
                <a:custGeom>
                  <a:avLst/>
                  <a:gdLst>
                    <a:gd name="connsiteX0" fmla="*/ 921763 w 1071991"/>
                    <a:gd name="connsiteY0" fmla="*/ 54395 h 1625192"/>
                    <a:gd name="connsiteX1" fmla="*/ 991829 w 1071991"/>
                    <a:gd name="connsiteY1" fmla="*/ 79980 h 1625192"/>
                    <a:gd name="connsiteX2" fmla="*/ 1017473 w 1071991"/>
                    <a:gd name="connsiteY2" fmla="*/ 150089 h 1625192"/>
                    <a:gd name="connsiteX3" fmla="*/ 992435 w 1071991"/>
                    <a:gd name="connsiteY3" fmla="*/ 218183 h 1625192"/>
                    <a:gd name="connsiteX4" fmla="*/ 921561 w 1071991"/>
                    <a:gd name="connsiteY4" fmla="*/ 243164 h 1625192"/>
                    <a:gd name="connsiteX5" fmla="*/ 263101 w 1071991"/>
                    <a:gd name="connsiteY5" fmla="*/ 243164 h 1625192"/>
                    <a:gd name="connsiteX6" fmla="*/ 263101 w 1071991"/>
                    <a:gd name="connsiteY6" fmla="*/ 711563 h 1625192"/>
                    <a:gd name="connsiteX7" fmla="*/ 819794 w 1071991"/>
                    <a:gd name="connsiteY7" fmla="*/ 711563 h 1625192"/>
                    <a:gd name="connsiteX8" fmla="*/ 890264 w 1071991"/>
                    <a:gd name="connsiteY8" fmla="*/ 736746 h 1625192"/>
                    <a:gd name="connsiteX9" fmla="*/ 915705 w 1071991"/>
                    <a:gd name="connsiteY9" fmla="*/ 805847 h 1625192"/>
                    <a:gd name="connsiteX10" fmla="*/ 889860 w 1071991"/>
                    <a:gd name="connsiteY10" fmla="*/ 875553 h 1625192"/>
                    <a:gd name="connsiteX11" fmla="*/ 819996 w 1071991"/>
                    <a:gd name="connsiteY11" fmla="*/ 901541 h 1625192"/>
                    <a:gd name="connsiteX12" fmla="*/ 263303 w 1071991"/>
                    <a:gd name="connsiteY12" fmla="*/ 901541 h 1625192"/>
                    <a:gd name="connsiteX13" fmla="*/ 263303 w 1071991"/>
                    <a:gd name="connsiteY13" fmla="*/ 1380013 h 1625192"/>
                    <a:gd name="connsiteX14" fmla="*/ 921763 w 1071991"/>
                    <a:gd name="connsiteY14" fmla="*/ 1380013 h 1625192"/>
                    <a:gd name="connsiteX15" fmla="*/ 991627 w 1071991"/>
                    <a:gd name="connsiteY15" fmla="*/ 1406002 h 1625192"/>
                    <a:gd name="connsiteX16" fmla="*/ 1017473 w 1071991"/>
                    <a:gd name="connsiteY16" fmla="*/ 1478125 h 1625192"/>
                    <a:gd name="connsiteX17" fmla="*/ 992233 w 1071991"/>
                    <a:gd name="connsiteY17" fmla="*/ 1546018 h 1625192"/>
                    <a:gd name="connsiteX18" fmla="*/ 921763 w 1071991"/>
                    <a:gd name="connsiteY18" fmla="*/ 1571200 h 1625192"/>
                    <a:gd name="connsiteX19" fmla="*/ 146392 w 1071991"/>
                    <a:gd name="connsiteY19" fmla="*/ 1571200 h 1625192"/>
                    <a:gd name="connsiteX20" fmla="*/ 79960 w 1071991"/>
                    <a:gd name="connsiteY20" fmla="*/ 1545615 h 1625192"/>
                    <a:gd name="connsiteX21" fmla="*/ 54316 w 1071991"/>
                    <a:gd name="connsiteY21" fmla="*/ 1475707 h 1625192"/>
                    <a:gd name="connsiteX22" fmla="*/ 54316 w 1071991"/>
                    <a:gd name="connsiteY22" fmla="*/ 149888 h 1625192"/>
                    <a:gd name="connsiteX23" fmla="*/ 79354 w 1071991"/>
                    <a:gd name="connsiteY23" fmla="*/ 79376 h 1625192"/>
                    <a:gd name="connsiteX24" fmla="*/ 146392 w 1071991"/>
                    <a:gd name="connsiteY24" fmla="*/ 54395 h 1625192"/>
                    <a:gd name="connsiteX25" fmla="*/ 921763 w 1071991"/>
                    <a:gd name="connsiteY25" fmla="*/ 54395 h 1625192"/>
                    <a:gd name="connsiteX26" fmla="*/ 921763 w 1071991"/>
                    <a:gd name="connsiteY26" fmla="*/ 201 h 1625192"/>
                    <a:gd name="connsiteX27" fmla="*/ 146392 w 1071991"/>
                    <a:gd name="connsiteY27" fmla="*/ 201 h 1625192"/>
                    <a:gd name="connsiteX28" fmla="*/ 40384 w 1071991"/>
                    <a:gd name="connsiteY28" fmla="*/ 41703 h 1625192"/>
                    <a:gd name="connsiteX29" fmla="*/ 0 w 1071991"/>
                    <a:gd name="connsiteY29" fmla="*/ 150089 h 1625192"/>
                    <a:gd name="connsiteX30" fmla="*/ 0 w 1071991"/>
                    <a:gd name="connsiteY30" fmla="*/ 1475506 h 1625192"/>
                    <a:gd name="connsiteX31" fmla="*/ 40990 w 1071991"/>
                    <a:gd name="connsiteY31" fmla="*/ 1583087 h 1625192"/>
                    <a:gd name="connsiteX32" fmla="*/ 146392 w 1071991"/>
                    <a:gd name="connsiteY32" fmla="*/ 1625192 h 1625192"/>
                    <a:gd name="connsiteX33" fmla="*/ 921763 w 1071991"/>
                    <a:gd name="connsiteY33" fmla="*/ 1625192 h 1625192"/>
                    <a:gd name="connsiteX34" fmla="*/ 1030396 w 1071991"/>
                    <a:gd name="connsiteY34" fmla="*/ 1584295 h 1625192"/>
                    <a:gd name="connsiteX35" fmla="*/ 1071991 w 1071991"/>
                    <a:gd name="connsiteY35" fmla="*/ 1477924 h 1625192"/>
                    <a:gd name="connsiteX36" fmla="*/ 1030396 w 1071991"/>
                    <a:gd name="connsiteY36" fmla="*/ 1367724 h 1625192"/>
                    <a:gd name="connsiteX37" fmla="*/ 921763 w 1071991"/>
                    <a:gd name="connsiteY37" fmla="*/ 1325618 h 1625192"/>
                    <a:gd name="connsiteX38" fmla="*/ 317620 w 1071991"/>
                    <a:gd name="connsiteY38" fmla="*/ 1325618 h 1625192"/>
                    <a:gd name="connsiteX39" fmla="*/ 317620 w 1071991"/>
                    <a:gd name="connsiteY39" fmla="*/ 955533 h 1625192"/>
                    <a:gd name="connsiteX40" fmla="*/ 819996 w 1071991"/>
                    <a:gd name="connsiteY40" fmla="*/ 955533 h 1625192"/>
                    <a:gd name="connsiteX41" fmla="*/ 928628 w 1071991"/>
                    <a:gd name="connsiteY41" fmla="*/ 913428 h 1625192"/>
                    <a:gd name="connsiteX42" fmla="*/ 970224 w 1071991"/>
                    <a:gd name="connsiteY42" fmla="*/ 805847 h 1625192"/>
                    <a:gd name="connsiteX43" fmla="*/ 928628 w 1071991"/>
                    <a:gd name="connsiteY43" fmla="*/ 698267 h 1625192"/>
                    <a:gd name="connsiteX44" fmla="*/ 819996 w 1071991"/>
                    <a:gd name="connsiteY44" fmla="*/ 657370 h 1625192"/>
                    <a:gd name="connsiteX45" fmla="*/ 317620 w 1071991"/>
                    <a:gd name="connsiteY45" fmla="*/ 657370 h 1625192"/>
                    <a:gd name="connsiteX46" fmla="*/ 317620 w 1071991"/>
                    <a:gd name="connsiteY46" fmla="*/ 297156 h 1625192"/>
                    <a:gd name="connsiteX47" fmla="*/ 921763 w 1071991"/>
                    <a:gd name="connsiteY47" fmla="*/ 297156 h 1625192"/>
                    <a:gd name="connsiteX48" fmla="*/ 1030396 w 1071991"/>
                    <a:gd name="connsiteY48" fmla="*/ 256864 h 1625192"/>
                    <a:gd name="connsiteX49" fmla="*/ 1071991 w 1071991"/>
                    <a:gd name="connsiteY49" fmla="*/ 149888 h 1625192"/>
                    <a:gd name="connsiteX50" fmla="*/ 1030396 w 1071991"/>
                    <a:gd name="connsiteY50" fmla="*/ 41501 h 1625192"/>
                    <a:gd name="connsiteX51" fmla="*/ 921763 w 1071991"/>
                    <a:gd name="connsiteY51" fmla="*/ 0 h 1625192"/>
                    <a:gd name="connsiteX52" fmla="*/ 921763 w 1071991"/>
                    <a:gd name="connsiteY52" fmla="*/ 0 h 1625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071991" h="1625192">
                      <a:moveTo>
                        <a:pt x="921763" y="54395"/>
                      </a:moveTo>
                      <a:cubicBezTo>
                        <a:pt x="952051" y="54395"/>
                        <a:pt x="974464" y="62453"/>
                        <a:pt x="991829" y="79980"/>
                      </a:cubicBezTo>
                      <a:cubicBezTo>
                        <a:pt x="1009396" y="97508"/>
                        <a:pt x="1017473" y="119668"/>
                        <a:pt x="1017473" y="150089"/>
                      </a:cubicBezTo>
                      <a:cubicBezTo>
                        <a:pt x="1017473" y="180510"/>
                        <a:pt x="1009598" y="201663"/>
                        <a:pt x="992435" y="218183"/>
                      </a:cubicBezTo>
                      <a:cubicBezTo>
                        <a:pt x="975070" y="234904"/>
                        <a:pt x="951849" y="243164"/>
                        <a:pt x="921561" y="243164"/>
                      </a:cubicBezTo>
                      <a:lnTo>
                        <a:pt x="263101" y="243164"/>
                      </a:lnTo>
                      <a:lnTo>
                        <a:pt x="263101" y="711563"/>
                      </a:lnTo>
                      <a:lnTo>
                        <a:pt x="819794" y="711563"/>
                      </a:lnTo>
                      <a:cubicBezTo>
                        <a:pt x="850284" y="711563"/>
                        <a:pt x="872697" y="719621"/>
                        <a:pt x="890264" y="736746"/>
                      </a:cubicBezTo>
                      <a:cubicBezTo>
                        <a:pt x="907629" y="753870"/>
                        <a:pt x="915705" y="775628"/>
                        <a:pt x="915705" y="805847"/>
                      </a:cubicBezTo>
                      <a:cubicBezTo>
                        <a:pt x="915705" y="836066"/>
                        <a:pt x="907427" y="857623"/>
                        <a:pt x="889860" y="875553"/>
                      </a:cubicBezTo>
                      <a:cubicBezTo>
                        <a:pt x="872293" y="893282"/>
                        <a:pt x="850081" y="901541"/>
                        <a:pt x="819996" y="901541"/>
                      </a:cubicBezTo>
                      <a:lnTo>
                        <a:pt x="263303" y="901541"/>
                      </a:lnTo>
                      <a:lnTo>
                        <a:pt x="263303" y="1380013"/>
                      </a:lnTo>
                      <a:lnTo>
                        <a:pt x="921763" y="1380013"/>
                      </a:lnTo>
                      <a:cubicBezTo>
                        <a:pt x="952051" y="1380013"/>
                        <a:pt x="974262" y="1388273"/>
                        <a:pt x="991627" y="1406002"/>
                      </a:cubicBezTo>
                      <a:cubicBezTo>
                        <a:pt x="1009396" y="1423932"/>
                        <a:pt x="1017473" y="1446898"/>
                        <a:pt x="1017473" y="1478125"/>
                      </a:cubicBezTo>
                      <a:cubicBezTo>
                        <a:pt x="1017473" y="1507337"/>
                        <a:pt x="1009396" y="1528893"/>
                        <a:pt x="992233" y="1546018"/>
                      </a:cubicBezTo>
                      <a:cubicBezTo>
                        <a:pt x="974666" y="1563343"/>
                        <a:pt x="952253" y="1571200"/>
                        <a:pt x="921763" y="1571200"/>
                      </a:cubicBezTo>
                      <a:lnTo>
                        <a:pt x="146392" y="1571200"/>
                      </a:lnTo>
                      <a:cubicBezTo>
                        <a:pt x="118123" y="1571200"/>
                        <a:pt x="96921" y="1563142"/>
                        <a:pt x="79960" y="1545615"/>
                      </a:cubicBezTo>
                      <a:cubicBezTo>
                        <a:pt x="62595" y="1527685"/>
                        <a:pt x="54316" y="1505524"/>
                        <a:pt x="54316" y="1475707"/>
                      </a:cubicBezTo>
                      <a:lnTo>
                        <a:pt x="54316" y="149888"/>
                      </a:lnTo>
                      <a:cubicBezTo>
                        <a:pt x="54316" y="119668"/>
                        <a:pt x="62595" y="96500"/>
                        <a:pt x="79354" y="79376"/>
                      </a:cubicBezTo>
                      <a:cubicBezTo>
                        <a:pt x="95912" y="62252"/>
                        <a:pt x="117315" y="54395"/>
                        <a:pt x="146392" y="54395"/>
                      </a:cubicBezTo>
                      <a:lnTo>
                        <a:pt x="921763" y="54395"/>
                      </a:lnTo>
                      <a:moveTo>
                        <a:pt x="921763" y="201"/>
                      </a:moveTo>
                      <a:lnTo>
                        <a:pt x="146392" y="201"/>
                      </a:lnTo>
                      <a:cubicBezTo>
                        <a:pt x="102575" y="201"/>
                        <a:pt x="67239" y="14102"/>
                        <a:pt x="40384" y="41703"/>
                      </a:cubicBezTo>
                      <a:cubicBezTo>
                        <a:pt x="13529" y="69303"/>
                        <a:pt x="0" y="105364"/>
                        <a:pt x="0" y="150089"/>
                      </a:cubicBezTo>
                      <a:lnTo>
                        <a:pt x="0" y="1475506"/>
                      </a:lnTo>
                      <a:cubicBezTo>
                        <a:pt x="0" y="1519223"/>
                        <a:pt x="13730" y="1555083"/>
                        <a:pt x="40990" y="1583087"/>
                      </a:cubicBezTo>
                      <a:cubicBezTo>
                        <a:pt x="68249" y="1611090"/>
                        <a:pt x="103383" y="1625192"/>
                        <a:pt x="146392" y="1625192"/>
                      </a:cubicBezTo>
                      <a:lnTo>
                        <a:pt x="921763" y="1625192"/>
                      </a:lnTo>
                      <a:cubicBezTo>
                        <a:pt x="966387" y="1625192"/>
                        <a:pt x="1002531" y="1611493"/>
                        <a:pt x="1030396" y="1584295"/>
                      </a:cubicBezTo>
                      <a:cubicBezTo>
                        <a:pt x="1058059" y="1557098"/>
                        <a:pt x="1071991" y="1521641"/>
                        <a:pt x="1071991" y="1477924"/>
                      </a:cubicBezTo>
                      <a:cubicBezTo>
                        <a:pt x="1071991" y="1434206"/>
                        <a:pt x="1058059" y="1395929"/>
                        <a:pt x="1030396" y="1367724"/>
                      </a:cubicBezTo>
                      <a:cubicBezTo>
                        <a:pt x="1002733" y="1339721"/>
                        <a:pt x="966589" y="1325618"/>
                        <a:pt x="921763" y="1325618"/>
                      </a:cubicBezTo>
                      <a:lnTo>
                        <a:pt x="317620" y="1325618"/>
                      </a:lnTo>
                      <a:lnTo>
                        <a:pt x="317620" y="955533"/>
                      </a:lnTo>
                      <a:lnTo>
                        <a:pt x="819996" y="955533"/>
                      </a:lnTo>
                      <a:cubicBezTo>
                        <a:pt x="864620" y="955533"/>
                        <a:pt x="900764" y="941431"/>
                        <a:pt x="928628" y="913428"/>
                      </a:cubicBezTo>
                      <a:cubicBezTo>
                        <a:pt x="956291" y="885425"/>
                        <a:pt x="970224" y="849564"/>
                        <a:pt x="970224" y="805847"/>
                      </a:cubicBezTo>
                      <a:cubicBezTo>
                        <a:pt x="970224" y="762130"/>
                        <a:pt x="956291" y="725464"/>
                        <a:pt x="928628" y="698267"/>
                      </a:cubicBezTo>
                      <a:cubicBezTo>
                        <a:pt x="900965" y="671069"/>
                        <a:pt x="864822" y="657370"/>
                        <a:pt x="819996" y="657370"/>
                      </a:cubicBezTo>
                      <a:lnTo>
                        <a:pt x="317620" y="657370"/>
                      </a:lnTo>
                      <a:lnTo>
                        <a:pt x="317620" y="297156"/>
                      </a:lnTo>
                      <a:lnTo>
                        <a:pt x="921763" y="297156"/>
                      </a:lnTo>
                      <a:cubicBezTo>
                        <a:pt x="966387" y="297156"/>
                        <a:pt x="1002531" y="283658"/>
                        <a:pt x="1030396" y="256864"/>
                      </a:cubicBezTo>
                      <a:cubicBezTo>
                        <a:pt x="1058059" y="230069"/>
                        <a:pt x="1071991" y="194411"/>
                        <a:pt x="1071991" y="149888"/>
                      </a:cubicBezTo>
                      <a:cubicBezTo>
                        <a:pt x="1071991" y="105364"/>
                        <a:pt x="1058059" y="69303"/>
                        <a:pt x="1030396" y="41501"/>
                      </a:cubicBezTo>
                      <a:cubicBezTo>
                        <a:pt x="1002733" y="13901"/>
                        <a:pt x="966589" y="0"/>
                        <a:pt x="921763" y="0"/>
                      </a:cubicBezTo>
                      <a:lnTo>
                        <a:pt x="9217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0" name="Graphic 74">
                <a:extLst>
                  <a:ext uri="{FF2B5EF4-FFF2-40B4-BE49-F238E27FC236}">
                    <a16:creationId xmlns:a16="http://schemas.microsoft.com/office/drawing/2014/main" id="{5DB12608-AAD1-8358-601F-FB9B6618C4C3}"/>
                  </a:ext>
                </a:extLst>
              </p:cNvPr>
              <p:cNvGrpSpPr/>
              <p:nvPr/>
            </p:nvGrpSpPr>
            <p:grpSpPr>
              <a:xfrm>
                <a:off x="911562" y="1201563"/>
                <a:ext cx="602528" cy="1199704"/>
                <a:chOff x="911562" y="1201563"/>
                <a:chExt cx="602528" cy="1199704"/>
              </a:xfrm>
            </p:grpSpPr>
            <p:sp>
              <p:nvSpPr>
                <p:cNvPr id="231" name="Freeform 230">
                  <a:extLst>
                    <a:ext uri="{FF2B5EF4-FFF2-40B4-BE49-F238E27FC236}">
                      <a16:creationId xmlns:a16="http://schemas.microsoft.com/office/drawing/2014/main" id="{9CC3C569-5268-2E03-14EB-7836603DEB10}"/>
                    </a:ext>
                  </a:extLst>
                </p:cNvPr>
                <p:cNvSpPr/>
                <p:nvPr/>
              </p:nvSpPr>
              <p:spPr>
                <a:xfrm>
                  <a:off x="938619" y="1228761"/>
                  <a:ext cx="548211" cy="1145712"/>
                </a:xfrm>
                <a:custGeom>
                  <a:avLst/>
                  <a:gdLst>
                    <a:gd name="connsiteX0" fmla="*/ 405253 w 548211"/>
                    <a:gd name="connsiteY0" fmla="*/ 1145512 h 1145712"/>
                    <a:gd name="connsiteX1" fmla="*/ 263909 w 548211"/>
                    <a:gd name="connsiteY1" fmla="*/ 1006100 h 1145712"/>
                    <a:gd name="connsiteX2" fmla="*/ 263909 w 548211"/>
                    <a:gd name="connsiteY2" fmla="*/ 392850 h 1145712"/>
                    <a:gd name="connsiteX3" fmla="*/ 230592 w 548211"/>
                    <a:gd name="connsiteY3" fmla="*/ 425487 h 1145712"/>
                    <a:gd name="connsiteX4" fmla="*/ 126604 w 548211"/>
                    <a:gd name="connsiteY4" fmla="*/ 469607 h 1145712"/>
                    <a:gd name="connsiteX5" fmla="*/ 0 w 548211"/>
                    <a:gd name="connsiteY5" fmla="*/ 344903 h 1145712"/>
                    <a:gd name="connsiteX6" fmla="*/ 55730 w 548211"/>
                    <a:gd name="connsiteY6" fmla="*/ 234501 h 1145712"/>
                    <a:gd name="connsiteX7" fmla="*/ 197477 w 548211"/>
                    <a:gd name="connsiteY7" fmla="*/ 98112 h 1145712"/>
                    <a:gd name="connsiteX8" fmla="*/ 395157 w 548211"/>
                    <a:gd name="connsiteY8" fmla="*/ 0 h 1145712"/>
                    <a:gd name="connsiteX9" fmla="*/ 548212 w 548211"/>
                    <a:gd name="connsiteY9" fmla="*/ 152708 h 1145712"/>
                    <a:gd name="connsiteX10" fmla="*/ 548212 w 548211"/>
                    <a:gd name="connsiteY10" fmla="*/ 1006302 h 1145712"/>
                    <a:gd name="connsiteX11" fmla="*/ 405253 w 548211"/>
                    <a:gd name="connsiteY11" fmla="*/ 1145713 h 114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11" h="1145712">
                      <a:moveTo>
                        <a:pt x="405253" y="1145512"/>
                      </a:moveTo>
                      <a:cubicBezTo>
                        <a:pt x="324687" y="1145512"/>
                        <a:pt x="263909" y="1085476"/>
                        <a:pt x="263909" y="1006100"/>
                      </a:cubicBezTo>
                      <a:lnTo>
                        <a:pt x="263909" y="392850"/>
                      </a:lnTo>
                      <a:lnTo>
                        <a:pt x="230592" y="425487"/>
                      </a:lnTo>
                      <a:cubicBezTo>
                        <a:pt x="198487" y="455102"/>
                        <a:pt x="164564" y="469607"/>
                        <a:pt x="126604" y="469607"/>
                      </a:cubicBezTo>
                      <a:cubicBezTo>
                        <a:pt x="54518" y="469607"/>
                        <a:pt x="0" y="416019"/>
                        <a:pt x="0" y="344903"/>
                      </a:cubicBezTo>
                      <a:cubicBezTo>
                        <a:pt x="0" y="306625"/>
                        <a:pt x="19384" y="268549"/>
                        <a:pt x="55730" y="234501"/>
                      </a:cubicBezTo>
                      <a:lnTo>
                        <a:pt x="197477" y="98112"/>
                      </a:lnTo>
                      <a:cubicBezTo>
                        <a:pt x="261890" y="38882"/>
                        <a:pt x="310552" y="0"/>
                        <a:pt x="395157" y="0"/>
                      </a:cubicBezTo>
                      <a:cubicBezTo>
                        <a:pt x="489453" y="0"/>
                        <a:pt x="548212" y="58424"/>
                        <a:pt x="548212" y="152708"/>
                      </a:cubicBezTo>
                      <a:lnTo>
                        <a:pt x="548212" y="1006302"/>
                      </a:lnTo>
                      <a:cubicBezTo>
                        <a:pt x="548212" y="1087088"/>
                        <a:pt x="488040" y="1145713"/>
                        <a:pt x="405253" y="1145713"/>
                      </a:cubicBezTo>
                      <a:close/>
                    </a:path>
                  </a:pathLst>
                </a:custGeom>
                <a:solidFill>
                  <a:srgbClr val="005C5D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2" name="Freeform 231">
                  <a:extLst>
                    <a:ext uri="{FF2B5EF4-FFF2-40B4-BE49-F238E27FC236}">
                      <a16:creationId xmlns:a16="http://schemas.microsoft.com/office/drawing/2014/main" id="{82403B4B-4AE0-A892-1DF8-BDCA317A1AB5}"/>
                    </a:ext>
                  </a:extLst>
                </p:cNvPr>
                <p:cNvSpPr/>
                <p:nvPr/>
              </p:nvSpPr>
              <p:spPr>
                <a:xfrm>
                  <a:off x="911562" y="1201563"/>
                  <a:ext cx="602528" cy="1199704"/>
                </a:xfrm>
                <a:custGeom>
                  <a:avLst/>
                  <a:gdLst>
                    <a:gd name="connsiteX0" fmla="*/ 422416 w 602528"/>
                    <a:gd name="connsiteY0" fmla="*/ 54193 h 1199704"/>
                    <a:gd name="connsiteX1" fmla="*/ 548212 w 602528"/>
                    <a:gd name="connsiteY1" fmla="*/ 179704 h 1199704"/>
                    <a:gd name="connsiteX2" fmla="*/ 548212 w 602528"/>
                    <a:gd name="connsiteY2" fmla="*/ 1033297 h 1199704"/>
                    <a:gd name="connsiteX3" fmla="*/ 432310 w 602528"/>
                    <a:gd name="connsiteY3" fmla="*/ 1145713 h 1199704"/>
                    <a:gd name="connsiteX4" fmla="*/ 318023 w 602528"/>
                    <a:gd name="connsiteY4" fmla="*/ 1033297 h 1199704"/>
                    <a:gd name="connsiteX5" fmla="*/ 318023 w 602528"/>
                    <a:gd name="connsiteY5" fmla="*/ 355580 h 1199704"/>
                    <a:gd name="connsiteX6" fmla="*/ 239073 w 602528"/>
                    <a:gd name="connsiteY6" fmla="*/ 432941 h 1199704"/>
                    <a:gd name="connsiteX7" fmla="*/ 153661 w 602528"/>
                    <a:gd name="connsiteY7" fmla="*/ 469809 h 1199704"/>
                    <a:gd name="connsiteX8" fmla="*/ 54316 w 602528"/>
                    <a:gd name="connsiteY8" fmla="*/ 372301 h 1199704"/>
                    <a:gd name="connsiteX9" fmla="*/ 101566 w 602528"/>
                    <a:gd name="connsiteY9" fmla="*/ 281644 h 1199704"/>
                    <a:gd name="connsiteX10" fmla="*/ 243111 w 602528"/>
                    <a:gd name="connsiteY10" fmla="*/ 145254 h 1199704"/>
                    <a:gd name="connsiteX11" fmla="*/ 422416 w 602528"/>
                    <a:gd name="connsiteY11" fmla="*/ 54193 h 1199704"/>
                    <a:gd name="connsiteX12" fmla="*/ 422416 w 602528"/>
                    <a:gd name="connsiteY12" fmla="*/ 0 h 1199704"/>
                    <a:gd name="connsiteX13" fmla="*/ 206160 w 602528"/>
                    <a:gd name="connsiteY13" fmla="*/ 105364 h 1199704"/>
                    <a:gd name="connsiteX14" fmla="*/ 205756 w 602528"/>
                    <a:gd name="connsiteY14" fmla="*/ 105767 h 1199704"/>
                    <a:gd name="connsiteX15" fmla="*/ 205352 w 602528"/>
                    <a:gd name="connsiteY15" fmla="*/ 106170 h 1199704"/>
                    <a:gd name="connsiteX16" fmla="*/ 64009 w 602528"/>
                    <a:gd name="connsiteY16" fmla="*/ 242157 h 1199704"/>
                    <a:gd name="connsiteX17" fmla="*/ 0 w 602528"/>
                    <a:gd name="connsiteY17" fmla="*/ 372100 h 1199704"/>
                    <a:gd name="connsiteX18" fmla="*/ 153661 w 602528"/>
                    <a:gd name="connsiteY18" fmla="*/ 523801 h 1199704"/>
                    <a:gd name="connsiteX19" fmla="*/ 263707 w 602528"/>
                    <a:gd name="connsiteY19" fmla="*/ 483105 h 1199704"/>
                    <a:gd name="connsiteX20" fmla="*/ 263707 w 602528"/>
                    <a:gd name="connsiteY20" fmla="*/ 1033096 h 1199704"/>
                    <a:gd name="connsiteX21" fmla="*/ 432310 w 602528"/>
                    <a:gd name="connsiteY21" fmla="*/ 1199705 h 1199704"/>
                    <a:gd name="connsiteX22" fmla="*/ 602528 w 602528"/>
                    <a:gd name="connsiteY22" fmla="*/ 1033096 h 1199704"/>
                    <a:gd name="connsiteX23" fmla="*/ 602528 w 602528"/>
                    <a:gd name="connsiteY23" fmla="*/ 179704 h 1199704"/>
                    <a:gd name="connsiteX24" fmla="*/ 553260 w 602528"/>
                    <a:gd name="connsiteY24" fmla="*/ 49157 h 1199704"/>
                    <a:gd name="connsiteX25" fmla="*/ 422416 w 602528"/>
                    <a:gd name="connsiteY25" fmla="*/ 0 h 1199704"/>
                    <a:gd name="connsiteX26" fmla="*/ 422416 w 602528"/>
                    <a:gd name="connsiteY26" fmla="*/ 0 h 119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2528" h="1199704">
                      <a:moveTo>
                        <a:pt x="422416" y="54193"/>
                      </a:moveTo>
                      <a:cubicBezTo>
                        <a:pt x="501165" y="54193"/>
                        <a:pt x="548212" y="101134"/>
                        <a:pt x="548212" y="179704"/>
                      </a:cubicBezTo>
                      <a:lnTo>
                        <a:pt x="548212" y="1033297"/>
                      </a:lnTo>
                      <a:cubicBezTo>
                        <a:pt x="548212" y="1099377"/>
                        <a:pt x="500559" y="1145713"/>
                        <a:pt x="432310" y="1145713"/>
                      </a:cubicBezTo>
                      <a:cubicBezTo>
                        <a:pt x="364061" y="1145713"/>
                        <a:pt x="318023" y="1098370"/>
                        <a:pt x="318023" y="1033297"/>
                      </a:cubicBezTo>
                      <a:lnTo>
                        <a:pt x="318023" y="355580"/>
                      </a:lnTo>
                      <a:lnTo>
                        <a:pt x="239073" y="432941"/>
                      </a:lnTo>
                      <a:cubicBezTo>
                        <a:pt x="212218" y="457923"/>
                        <a:pt x="184353" y="469809"/>
                        <a:pt x="153661" y="469809"/>
                      </a:cubicBezTo>
                      <a:cubicBezTo>
                        <a:pt x="96114" y="469809"/>
                        <a:pt x="54316" y="428711"/>
                        <a:pt x="54316" y="372301"/>
                      </a:cubicBezTo>
                      <a:cubicBezTo>
                        <a:pt x="54316" y="341881"/>
                        <a:pt x="70672" y="310453"/>
                        <a:pt x="101566" y="281644"/>
                      </a:cubicBezTo>
                      <a:lnTo>
                        <a:pt x="243111" y="145254"/>
                      </a:lnTo>
                      <a:cubicBezTo>
                        <a:pt x="304697" y="88643"/>
                        <a:pt x="347302" y="54193"/>
                        <a:pt x="422416" y="54193"/>
                      </a:cubicBezTo>
                      <a:moveTo>
                        <a:pt x="422416" y="0"/>
                      </a:moveTo>
                      <a:cubicBezTo>
                        <a:pt x="327917" y="0"/>
                        <a:pt x="273197" y="43717"/>
                        <a:pt x="206160" y="105364"/>
                      </a:cubicBezTo>
                      <a:lnTo>
                        <a:pt x="205756" y="105767"/>
                      </a:lnTo>
                      <a:lnTo>
                        <a:pt x="205352" y="106170"/>
                      </a:lnTo>
                      <a:lnTo>
                        <a:pt x="64009" y="242157"/>
                      </a:lnTo>
                      <a:cubicBezTo>
                        <a:pt x="22009" y="281442"/>
                        <a:pt x="0" y="326368"/>
                        <a:pt x="0" y="372100"/>
                      </a:cubicBezTo>
                      <a:cubicBezTo>
                        <a:pt x="0" y="458527"/>
                        <a:pt x="66028" y="523801"/>
                        <a:pt x="153661" y="523801"/>
                      </a:cubicBezTo>
                      <a:cubicBezTo>
                        <a:pt x="193237" y="523801"/>
                        <a:pt x="230188" y="510101"/>
                        <a:pt x="263707" y="483105"/>
                      </a:cubicBezTo>
                      <a:lnTo>
                        <a:pt x="263707" y="1033096"/>
                      </a:lnTo>
                      <a:cubicBezTo>
                        <a:pt x="263707" y="1127985"/>
                        <a:pt x="336196" y="1199705"/>
                        <a:pt x="432310" y="1199705"/>
                      </a:cubicBezTo>
                      <a:cubicBezTo>
                        <a:pt x="528424" y="1199705"/>
                        <a:pt x="602528" y="1129596"/>
                        <a:pt x="602528" y="1033096"/>
                      </a:cubicBezTo>
                      <a:lnTo>
                        <a:pt x="602528" y="179704"/>
                      </a:lnTo>
                      <a:cubicBezTo>
                        <a:pt x="602528" y="126518"/>
                        <a:pt x="585567" y="81391"/>
                        <a:pt x="553260" y="49157"/>
                      </a:cubicBezTo>
                      <a:cubicBezTo>
                        <a:pt x="520953" y="16923"/>
                        <a:pt x="475723" y="0"/>
                        <a:pt x="422416" y="0"/>
                      </a:cubicBezTo>
                      <a:lnTo>
                        <a:pt x="4224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8" name="Graphic 74">
              <a:extLst>
                <a:ext uri="{FF2B5EF4-FFF2-40B4-BE49-F238E27FC236}">
                  <a16:creationId xmlns:a16="http://schemas.microsoft.com/office/drawing/2014/main" id="{1F805BDF-7A0A-B32E-82F7-215249817B1B}"/>
                </a:ext>
              </a:extLst>
            </p:cNvPr>
            <p:cNvGrpSpPr/>
            <p:nvPr/>
          </p:nvGrpSpPr>
          <p:grpSpPr>
            <a:xfrm>
              <a:off x="424936" y="3125120"/>
              <a:ext cx="4926031" cy="196626"/>
              <a:chOff x="424936" y="3125120"/>
              <a:chExt cx="4926031" cy="196626"/>
            </a:xfrm>
          </p:grpSpPr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22514A5D-BA28-1F1E-04B7-71AD655E8162}"/>
                  </a:ext>
                </a:extLst>
              </p:cNvPr>
              <p:cNvSpPr/>
              <p:nvPr/>
            </p:nvSpPr>
            <p:spPr>
              <a:xfrm>
                <a:off x="424936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3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3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199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3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3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4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199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002B1508-7114-5385-9D47-E9D32FA4657D}"/>
                  </a:ext>
                </a:extLst>
              </p:cNvPr>
              <p:cNvSpPr/>
              <p:nvPr/>
            </p:nvSpPr>
            <p:spPr>
              <a:xfrm>
                <a:off x="671076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6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6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B79F5B28-815D-0848-EE18-0D4B2F90DC32}"/>
                  </a:ext>
                </a:extLst>
              </p:cNvPr>
              <p:cNvSpPr/>
              <p:nvPr/>
            </p:nvSpPr>
            <p:spPr>
              <a:xfrm>
                <a:off x="884505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2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2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0A2919FE-BDE1-F13B-69B5-D22294A4B162}"/>
                  </a:ext>
                </a:extLst>
              </p:cNvPr>
              <p:cNvSpPr/>
              <p:nvPr/>
            </p:nvSpPr>
            <p:spPr>
              <a:xfrm>
                <a:off x="1170019" y="3140230"/>
                <a:ext cx="112873" cy="181516"/>
              </a:xfrm>
              <a:custGeom>
                <a:avLst/>
                <a:gdLst>
                  <a:gd name="connsiteX0" fmla="*/ 21807 w 112873"/>
                  <a:gd name="connsiteY0" fmla="*/ 177891 h 181516"/>
                  <a:gd name="connsiteX1" fmla="*/ 12721 w 112873"/>
                  <a:gd name="connsiteY1" fmla="*/ 181517 h 181516"/>
                  <a:gd name="connsiteX2" fmla="*/ 3635 w 112873"/>
                  <a:gd name="connsiteY2" fmla="*/ 177891 h 181516"/>
                  <a:gd name="connsiteX3" fmla="*/ 0 w 112873"/>
                  <a:gd name="connsiteY3" fmla="*/ 168825 h 181516"/>
                  <a:gd name="connsiteX4" fmla="*/ 0 w 112873"/>
                  <a:gd name="connsiteY4" fmla="*/ 11685 h 181516"/>
                  <a:gd name="connsiteX5" fmla="*/ 3433 w 112873"/>
                  <a:gd name="connsiteY5" fmla="*/ 3425 h 181516"/>
                  <a:gd name="connsiteX6" fmla="*/ 11913 w 112873"/>
                  <a:gd name="connsiteY6" fmla="*/ 0 h 181516"/>
                  <a:gd name="connsiteX7" fmla="*/ 100960 w 112873"/>
                  <a:gd name="connsiteY7" fmla="*/ 0 h 181516"/>
                  <a:gd name="connsiteX8" fmla="*/ 109440 w 112873"/>
                  <a:gd name="connsiteY8" fmla="*/ 3223 h 181516"/>
                  <a:gd name="connsiteX9" fmla="*/ 112873 w 112873"/>
                  <a:gd name="connsiteY9" fmla="*/ 11685 h 181516"/>
                  <a:gd name="connsiteX10" fmla="*/ 109440 w 112873"/>
                  <a:gd name="connsiteY10" fmla="*/ 20146 h 181516"/>
                  <a:gd name="connsiteX11" fmla="*/ 100960 w 112873"/>
                  <a:gd name="connsiteY11" fmla="*/ 23571 h 181516"/>
                  <a:gd name="connsiteX12" fmla="*/ 25442 w 112873"/>
                  <a:gd name="connsiteY12" fmla="*/ 23571 h 181516"/>
                  <a:gd name="connsiteX13" fmla="*/ 25442 w 112873"/>
                  <a:gd name="connsiteY13" fmla="*/ 79577 h 181516"/>
                  <a:gd name="connsiteX14" fmla="*/ 89854 w 112873"/>
                  <a:gd name="connsiteY14" fmla="*/ 79577 h 181516"/>
                  <a:gd name="connsiteX15" fmla="*/ 98335 w 112873"/>
                  <a:gd name="connsiteY15" fmla="*/ 83002 h 181516"/>
                  <a:gd name="connsiteX16" fmla="*/ 101767 w 112873"/>
                  <a:gd name="connsiteY16" fmla="*/ 91464 h 181516"/>
                  <a:gd name="connsiteX17" fmla="*/ 98335 w 112873"/>
                  <a:gd name="connsiteY17" fmla="*/ 99925 h 181516"/>
                  <a:gd name="connsiteX18" fmla="*/ 89854 w 112873"/>
                  <a:gd name="connsiteY18" fmla="*/ 103148 h 181516"/>
                  <a:gd name="connsiteX19" fmla="*/ 25442 w 112873"/>
                  <a:gd name="connsiteY19" fmla="*/ 103148 h 181516"/>
                  <a:gd name="connsiteX20" fmla="*/ 25442 w 112873"/>
                  <a:gd name="connsiteY20" fmla="*/ 168825 h 181516"/>
                  <a:gd name="connsiteX21" fmla="*/ 21807 w 112873"/>
                  <a:gd name="connsiteY21" fmla="*/ 177891 h 181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873" h="181516">
                    <a:moveTo>
                      <a:pt x="21807" y="177891"/>
                    </a:moveTo>
                    <a:cubicBezTo>
                      <a:pt x="19384" y="180308"/>
                      <a:pt x="16355" y="181517"/>
                      <a:pt x="12721" y="181517"/>
                    </a:cubicBezTo>
                    <a:cubicBezTo>
                      <a:pt x="9086" y="181517"/>
                      <a:pt x="6058" y="180308"/>
                      <a:pt x="3635" y="177891"/>
                    </a:cubicBezTo>
                    <a:cubicBezTo>
                      <a:pt x="1211" y="175473"/>
                      <a:pt x="0" y="172451"/>
                      <a:pt x="0" y="168825"/>
                    </a:cubicBezTo>
                    <a:lnTo>
                      <a:pt x="0" y="11685"/>
                    </a:lnTo>
                    <a:cubicBezTo>
                      <a:pt x="0" y="8260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0960" y="0"/>
                    </a:lnTo>
                    <a:cubicBezTo>
                      <a:pt x="104392" y="0"/>
                      <a:pt x="107219" y="1007"/>
                      <a:pt x="109440" y="3223"/>
                    </a:cubicBezTo>
                    <a:cubicBezTo>
                      <a:pt x="111662" y="5440"/>
                      <a:pt x="112873" y="8260"/>
                      <a:pt x="112873" y="11685"/>
                    </a:cubicBezTo>
                    <a:cubicBezTo>
                      <a:pt x="112873" y="15110"/>
                      <a:pt x="111662" y="17930"/>
                      <a:pt x="109440" y="20146"/>
                    </a:cubicBezTo>
                    <a:cubicBezTo>
                      <a:pt x="107219" y="22362"/>
                      <a:pt x="104392" y="23571"/>
                      <a:pt x="100960" y="23571"/>
                    </a:cubicBezTo>
                    <a:lnTo>
                      <a:pt x="25442" y="23571"/>
                    </a:lnTo>
                    <a:lnTo>
                      <a:pt x="25442" y="79577"/>
                    </a:lnTo>
                    <a:lnTo>
                      <a:pt x="89854" y="79577"/>
                    </a:lnTo>
                    <a:cubicBezTo>
                      <a:pt x="93287" y="79577"/>
                      <a:pt x="96114" y="80786"/>
                      <a:pt x="98335" y="83002"/>
                    </a:cubicBezTo>
                    <a:cubicBezTo>
                      <a:pt x="100556" y="85218"/>
                      <a:pt x="101767" y="88039"/>
                      <a:pt x="101767" y="91464"/>
                    </a:cubicBezTo>
                    <a:cubicBezTo>
                      <a:pt x="101767" y="94889"/>
                      <a:pt x="100556" y="97709"/>
                      <a:pt x="98335" y="99925"/>
                    </a:cubicBezTo>
                    <a:cubicBezTo>
                      <a:pt x="96114" y="102141"/>
                      <a:pt x="93287" y="103148"/>
                      <a:pt x="89854" y="103148"/>
                    </a:cubicBezTo>
                    <a:lnTo>
                      <a:pt x="25442" y="103148"/>
                    </a:lnTo>
                    <a:lnTo>
                      <a:pt x="25442" y="168825"/>
                    </a:lnTo>
                    <a:cubicBezTo>
                      <a:pt x="25442" y="172451"/>
                      <a:pt x="24230" y="175473"/>
                      <a:pt x="21807" y="177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66274382-8896-E5EF-0AB7-80F8F078AA77}"/>
                  </a:ext>
                </a:extLst>
              </p:cNvPr>
              <p:cNvSpPr/>
              <p:nvPr/>
            </p:nvSpPr>
            <p:spPr>
              <a:xfrm>
                <a:off x="1340035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60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60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EE490562-939B-1C2A-C323-39F699B4A3CC}"/>
                  </a:ext>
                </a:extLst>
              </p:cNvPr>
              <p:cNvSpPr/>
              <p:nvPr/>
            </p:nvSpPr>
            <p:spPr>
              <a:xfrm>
                <a:off x="1533071" y="3140028"/>
                <a:ext cx="138516" cy="178696"/>
              </a:xfrm>
              <a:custGeom>
                <a:avLst/>
                <a:gdLst>
                  <a:gd name="connsiteX0" fmla="*/ 81777 w 138516"/>
                  <a:gd name="connsiteY0" fmla="*/ 23571 h 178696"/>
                  <a:gd name="connsiteX1" fmla="*/ 81777 w 138516"/>
                  <a:gd name="connsiteY1" fmla="*/ 166206 h 178696"/>
                  <a:gd name="connsiteX2" fmla="*/ 78143 w 138516"/>
                  <a:gd name="connsiteY2" fmla="*/ 175070 h 178696"/>
                  <a:gd name="connsiteX3" fmla="*/ 69056 w 138516"/>
                  <a:gd name="connsiteY3" fmla="*/ 178696 h 178696"/>
                  <a:gd name="connsiteX4" fmla="*/ 60172 w 138516"/>
                  <a:gd name="connsiteY4" fmla="*/ 175070 h 178696"/>
                  <a:gd name="connsiteX5" fmla="*/ 56537 w 138516"/>
                  <a:gd name="connsiteY5" fmla="*/ 166206 h 178696"/>
                  <a:gd name="connsiteX6" fmla="*/ 56537 w 138516"/>
                  <a:gd name="connsiteY6" fmla="*/ 23571 h 178696"/>
                  <a:gd name="connsiteX7" fmla="*/ 11711 w 138516"/>
                  <a:gd name="connsiteY7" fmla="*/ 23571 h 178696"/>
                  <a:gd name="connsiteX8" fmla="*/ 3231 w 138516"/>
                  <a:gd name="connsiteY8" fmla="*/ 20348 h 178696"/>
                  <a:gd name="connsiteX9" fmla="*/ 0 w 138516"/>
                  <a:gd name="connsiteY9" fmla="*/ 11685 h 178696"/>
                  <a:gd name="connsiteX10" fmla="*/ 3231 w 138516"/>
                  <a:gd name="connsiteY10" fmla="*/ 3223 h 178696"/>
                  <a:gd name="connsiteX11" fmla="*/ 11711 w 138516"/>
                  <a:gd name="connsiteY11" fmla="*/ 0 h 178696"/>
                  <a:gd name="connsiteX12" fmla="*/ 126806 w 138516"/>
                  <a:gd name="connsiteY12" fmla="*/ 0 h 178696"/>
                  <a:gd name="connsiteX13" fmla="*/ 135286 w 138516"/>
                  <a:gd name="connsiteY13" fmla="*/ 3223 h 178696"/>
                  <a:gd name="connsiteX14" fmla="*/ 138517 w 138516"/>
                  <a:gd name="connsiteY14" fmla="*/ 11886 h 178696"/>
                  <a:gd name="connsiteX15" fmla="*/ 135286 w 138516"/>
                  <a:gd name="connsiteY15" fmla="*/ 20348 h 178696"/>
                  <a:gd name="connsiteX16" fmla="*/ 126806 w 138516"/>
                  <a:gd name="connsiteY16" fmla="*/ 23571 h 178696"/>
                  <a:gd name="connsiteX17" fmla="*/ 81979 w 138516"/>
                  <a:gd name="connsiteY17" fmla="*/ 2357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8516" h="178696">
                    <a:moveTo>
                      <a:pt x="81777" y="23571"/>
                    </a:moveTo>
                    <a:lnTo>
                      <a:pt x="81777" y="166206"/>
                    </a:lnTo>
                    <a:cubicBezTo>
                      <a:pt x="81777" y="169832"/>
                      <a:pt x="80566" y="172854"/>
                      <a:pt x="78143" y="175070"/>
                    </a:cubicBezTo>
                    <a:cubicBezTo>
                      <a:pt x="75720" y="177488"/>
                      <a:pt x="72691" y="178696"/>
                      <a:pt x="69056" y="178696"/>
                    </a:cubicBezTo>
                    <a:cubicBezTo>
                      <a:pt x="65422" y="178696"/>
                      <a:pt x="62393" y="177488"/>
                      <a:pt x="60172" y="175070"/>
                    </a:cubicBezTo>
                    <a:cubicBezTo>
                      <a:pt x="57749" y="172653"/>
                      <a:pt x="56537" y="169631"/>
                      <a:pt x="56537" y="166206"/>
                    </a:cubicBezTo>
                    <a:lnTo>
                      <a:pt x="56537" y="23571"/>
                    </a:lnTo>
                    <a:lnTo>
                      <a:pt x="11711" y="23571"/>
                    </a:lnTo>
                    <a:cubicBezTo>
                      <a:pt x="8279" y="23571"/>
                      <a:pt x="5452" y="22564"/>
                      <a:pt x="3231" y="20348"/>
                    </a:cubicBezTo>
                    <a:cubicBezTo>
                      <a:pt x="1010" y="18131"/>
                      <a:pt x="0" y="15311"/>
                      <a:pt x="0" y="11685"/>
                    </a:cubicBezTo>
                    <a:cubicBezTo>
                      <a:pt x="0" y="8058"/>
                      <a:pt x="1010" y="5439"/>
                      <a:pt x="3231" y="3223"/>
                    </a:cubicBezTo>
                    <a:cubicBezTo>
                      <a:pt x="5452" y="1007"/>
                      <a:pt x="8279" y="0"/>
                      <a:pt x="11711" y="0"/>
                    </a:cubicBezTo>
                    <a:lnTo>
                      <a:pt x="126806" y="0"/>
                    </a:lnTo>
                    <a:cubicBezTo>
                      <a:pt x="130238" y="0"/>
                      <a:pt x="133065" y="1007"/>
                      <a:pt x="135286" y="3223"/>
                    </a:cubicBezTo>
                    <a:cubicBezTo>
                      <a:pt x="137507" y="5439"/>
                      <a:pt x="138517" y="8260"/>
                      <a:pt x="138517" y="11886"/>
                    </a:cubicBezTo>
                    <a:cubicBezTo>
                      <a:pt x="138517" y="15512"/>
                      <a:pt x="137507" y="18131"/>
                      <a:pt x="135286" y="20348"/>
                    </a:cubicBezTo>
                    <a:cubicBezTo>
                      <a:pt x="133065" y="22564"/>
                      <a:pt x="130238" y="23571"/>
                      <a:pt x="126806" y="23571"/>
                    </a:cubicBezTo>
                    <a:lnTo>
                      <a:pt x="81979" y="2357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A5F22125-C6F2-EAD9-BC95-14D25CBDFF10}"/>
                  </a:ext>
                </a:extLst>
              </p:cNvPr>
              <p:cNvSpPr/>
              <p:nvPr/>
            </p:nvSpPr>
            <p:spPr>
              <a:xfrm>
                <a:off x="1723481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7E8E2E95-2B1E-5657-8280-FA9FDEB277F7}"/>
                  </a:ext>
                </a:extLst>
              </p:cNvPr>
              <p:cNvSpPr/>
              <p:nvPr/>
            </p:nvSpPr>
            <p:spPr>
              <a:xfrm>
                <a:off x="1936910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1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5E545681-E6E6-FC1D-ABE5-FEDAF1D6B771}"/>
                  </a:ext>
                </a:extLst>
              </p:cNvPr>
              <p:cNvSpPr/>
              <p:nvPr/>
            </p:nvSpPr>
            <p:spPr>
              <a:xfrm>
                <a:off x="2133782" y="3140028"/>
                <a:ext cx="115901" cy="178696"/>
              </a:xfrm>
              <a:custGeom>
                <a:avLst/>
                <a:gdLst>
                  <a:gd name="connsiteX0" fmla="*/ 0 w 115901"/>
                  <a:gd name="connsiteY0" fmla="*/ 11886 h 178696"/>
                  <a:gd name="connsiteX1" fmla="*/ 3433 w 115901"/>
                  <a:gd name="connsiteY1" fmla="*/ 3425 h 178696"/>
                  <a:gd name="connsiteX2" fmla="*/ 11913 w 115901"/>
                  <a:gd name="connsiteY2" fmla="*/ 0 h 178696"/>
                  <a:gd name="connsiteX3" fmla="*/ 103585 w 115901"/>
                  <a:gd name="connsiteY3" fmla="*/ 0 h 178696"/>
                  <a:gd name="connsiteX4" fmla="*/ 112267 w 115901"/>
                  <a:gd name="connsiteY4" fmla="*/ 3425 h 178696"/>
                  <a:gd name="connsiteX5" fmla="*/ 115700 w 115901"/>
                  <a:gd name="connsiteY5" fmla="*/ 12088 h 178696"/>
                  <a:gd name="connsiteX6" fmla="*/ 112267 w 115901"/>
                  <a:gd name="connsiteY6" fmla="*/ 20549 h 178696"/>
                  <a:gd name="connsiteX7" fmla="*/ 103787 w 115901"/>
                  <a:gd name="connsiteY7" fmla="*/ 23772 h 178696"/>
                  <a:gd name="connsiteX8" fmla="*/ 25442 w 115901"/>
                  <a:gd name="connsiteY8" fmla="*/ 23772 h 178696"/>
                  <a:gd name="connsiteX9" fmla="*/ 25442 w 115901"/>
                  <a:gd name="connsiteY9" fmla="*/ 77361 h 178696"/>
                  <a:gd name="connsiteX10" fmla="*/ 92479 w 115901"/>
                  <a:gd name="connsiteY10" fmla="*/ 77361 h 178696"/>
                  <a:gd name="connsiteX11" fmla="*/ 100960 w 115901"/>
                  <a:gd name="connsiteY11" fmla="*/ 80585 h 178696"/>
                  <a:gd name="connsiteX12" fmla="*/ 104392 w 115901"/>
                  <a:gd name="connsiteY12" fmla="*/ 89046 h 178696"/>
                  <a:gd name="connsiteX13" fmla="*/ 100960 w 115901"/>
                  <a:gd name="connsiteY13" fmla="*/ 97507 h 178696"/>
                  <a:gd name="connsiteX14" fmla="*/ 92479 w 115901"/>
                  <a:gd name="connsiteY14" fmla="*/ 100932 h 178696"/>
                  <a:gd name="connsiteX15" fmla="*/ 25442 w 115901"/>
                  <a:gd name="connsiteY15" fmla="*/ 100932 h 178696"/>
                  <a:gd name="connsiteX16" fmla="*/ 25442 w 115901"/>
                  <a:gd name="connsiteY16" fmla="*/ 154924 h 178696"/>
                  <a:gd name="connsiteX17" fmla="*/ 103787 w 115901"/>
                  <a:gd name="connsiteY17" fmla="*/ 154924 h 178696"/>
                  <a:gd name="connsiteX18" fmla="*/ 112469 w 115901"/>
                  <a:gd name="connsiteY18" fmla="*/ 158349 h 178696"/>
                  <a:gd name="connsiteX19" fmla="*/ 115902 w 115901"/>
                  <a:gd name="connsiteY19" fmla="*/ 167012 h 178696"/>
                  <a:gd name="connsiteX20" fmla="*/ 112469 w 115901"/>
                  <a:gd name="connsiteY20" fmla="*/ 175473 h 178696"/>
                  <a:gd name="connsiteX21" fmla="*/ 103989 w 115901"/>
                  <a:gd name="connsiteY21" fmla="*/ 178696 h 178696"/>
                  <a:gd name="connsiteX22" fmla="*/ 12317 w 115901"/>
                  <a:gd name="connsiteY22" fmla="*/ 178696 h 178696"/>
                  <a:gd name="connsiteX23" fmla="*/ 3837 w 115901"/>
                  <a:gd name="connsiteY23" fmla="*/ 175272 h 178696"/>
                  <a:gd name="connsiteX24" fmla="*/ 404 w 115901"/>
                  <a:gd name="connsiteY24" fmla="*/ 166810 h 178696"/>
                  <a:gd name="connsiteX25" fmla="*/ 404 w 115901"/>
                  <a:gd name="connsiteY25" fmla="*/ 1249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901" h="178696">
                    <a:moveTo>
                      <a:pt x="0" y="11886"/>
                    </a:move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3585" y="0"/>
                    </a:lnTo>
                    <a:cubicBezTo>
                      <a:pt x="107219" y="0"/>
                      <a:pt x="110046" y="1209"/>
                      <a:pt x="112267" y="3425"/>
                    </a:cubicBezTo>
                    <a:cubicBezTo>
                      <a:pt x="114488" y="5641"/>
                      <a:pt x="115700" y="8461"/>
                      <a:pt x="115700" y="12088"/>
                    </a:cubicBezTo>
                    <a:cubicBezTo>
                      <a:pt x="115700" y="15714"/>
                      <a:pt x="114488" y="18333"/>
                      <a:pt x="112267" y="20549"/>
                    </a:cubicBezTo>
                    <a:cubicBezTo>
                      <a:pt x="110046" y="22765"/>
                      <a:pt x="107219" y="23772"/>
                      <a:pt x="103787" y="23772"/>
                    </a:cubicBezTo>
                    <a:lnTo>
                      <a:pt x="25442" y="23772"/>
                    </a:lnTo>
                    <a:lnTo>
                      <a:pt x="25442" y="77361"/>
                    </a:lnTo>
                    <a:lnTo>
                      <a:pt x="92479" y="77361"/>
                    </a:lnTo>
                    <a:cubicBezTo>
                      <a:pt x="95912" y="77361"/>
                      <a:pt x="98739" y="78369"/>
                      <a:pt x="100960" y="80585"/>
                    </a:cubicBezTo>
                    <a:cubicBezTo>
                      <a:pt x="103181" y="82801"/>
                      <a:pt x="104392" y="85621"/>
                      <a:pt x="104392" y="89046"/>
                    </a:cubicBezTo>
                    <a:cubicBezTo>
                      <a:pt x="104392" y="92471"/>
                      <a:pt x="103181" y="95291"/>
                      <a:pt x="100960" y="97507"/>
                    </a:cubicBezTo>
                    <a:cubicBezTo>
                      <a:pt x="98739" y="99724"/>
                      <a:pt x="95912" y="100932"/>
                      <a:pt x="92479" y="100932"/>
                    </a:cubicBezTo>
                    <a:lnTo>
                      <a:pt x="25442" y="100932"/>
                    </a:lnTo>
                    <a:lnTo>
                      <a:pt x="25442" y="154924"/>
                    </a:lnTo>
                    <a:lnTo>
                      <a:pt x="103787" y="154924"/>
                    </a:lnTo>
                    <a:cubicBezTo>
                      <a:pt x="107421" y="154924"/>
                      <a:pt x="110248" y="156133"/>
                      <a:pt x="112469" y="158349"/>
                    </a:cubicBezTo>
                    <a:cubicBezTo>
                      <a:pt x="114690" y="160565"/>
                      <a:pt x="115902" y="163386"/>
                      <a:pt x="115902" y="167012"/>
                    </a:cubicBezTo>
                    <a:cubicBezTo>
                      <a:pt x="115902" y="170638"/>
                      <a:pt x="114690" y="173257"/>
                      <a:pt x="112469" y="175473"/>
                    </a:cubicBezTo>
                    <a:cubicBezTo>
                      <a:pt x="110248" y="177689"/>
                      <a:pt x="107421" y="178696"/>
                      <a:pt x="103989" y="178696"/>
                    </a:cubicBezTo>
                    <a:lnTo>
                      <a:pt x="12317" y="178696"/>
                    </a:lnTo>
                    <a:cubicBezTo>
                      <a:pt x="8885" y="178696"/>
                      <a:pt x="6058" y="177488"/>
                      <a:pt x="3837" y="175272"/>
                    </a:cubicBezTo>
                    <a:cubicBezTo>
                      <a:pt x="1615" y="173056"/>
                      <a:pt x="404" y="170235"/>
                      <a:pt x="404" y="166810"/>
                    </a:cubicBezTo>
                    <a:lnTo>
                      <a:pt x="404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11FCCBB6-F485-21F6-42C1-5A5069737750}"/>
                  </a:ext>
                </a:extLst>
              </p:cNvPr>
              <p:cNvSpPr/>
              <p:nvPr/>
            </p:nvSpPr>
            <p:spPr>
              <a:xfrm>
                <a:off x="2398498" y="3139424"/>
                <a:ext cx="25441" cy="179300"/>
              </a:xfrm>
              <a:custGeom>
                <a:avLst/>
                <a:gdLst>
                  <a:gd name="connsiteX0" fmla="*/ 0 w 25441"/>
                  <a:gd name="connsiteY0" fmla="*/ 12491 h 179300"/>
                  <a:gd name="connsiteX1" fmla="*/ 3635 w 25441"/>
                  <a:gd name="connsiteY1" fmla="*/ 3626 h 179300"/>
                  <a:gd name="connsiteX2" fmla="*/ 12721 w 25441"/>
                  <a:gd name="connsiteY2" fmla="*/ 0 h 179300"/>
                  <a:gd name="connsiteX3" fmla="*/ 21807 w 25441"/>
                  <a:gd name="connsiteY3" fmla="*/ 3626 h 179300"/>
                  <a:gd name="connsiteX4" fmla="*/ 25442 w 25441"/>
                  <a:gd name="connsiteY4" fmla="*/ 12491 h 179300"/>
                  <a:gd name="connsiteX5" fmla="*/ 25442 w 25441"/>
                  <a:gd name="connsiteY5" fmla="*/ 166810 h 179300"/>
                  <a:gd name="connsiteX6" fmla="*/ 21807 w 25441"/>
                  <a:gd name="connsiteY6" fmla="*/ 175675 h 179300"/>
                  <a:gd name="connsiteX7" fmla="*/ 12721 w 25441"/>
                  <a:gd name="connsiteY7" fmla="*/ 179301 h 179300"/>
                  <a:gd name="connsiteX8" fmla="*/ 3635 w 25441"/>
                  <a:gd name="connsiteY8" fmla="*/ 175675 h 179300"/>
                  <a:gd name="connsiteX9" fmla="*/ 0 w 25441"/>
                  <a:gd name="connsiteY9" fmla="*/ 166810 h 179300"/>
                  <a:gd name="connsiteX10" fmla="*/ 0 w 25441"/>
                  <a:gd name="connsiteY10" fmla="*/ 12491 h 17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41" h="179300">
                    <a:moveTo>
                      <a:pt x="0" y="12491"/>
                    </a:moveTo>
                    <a:cubicBezTo>
                      <a:pt x="0" y="8864"/>
                      <a:pt x="1211" y="5842"/>
                      <a:pt x="3635" y="3626"/>
                    </a:cubicBezTo>
                    <a:cubicBezTo>
                      <a:pt x="6057" y="1209"/>
                      <a:pt x="9086" y="0"/>
                      <a:pt x="12721" y="0"/>
                    </a:cubicBezTo>
                    <a:cubicBezTo>
                      <a:pt x="16355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66810"/>
                    </a:lnTo>
                    <a:cubicBezTo>
                      <a:pt x="25442" y="170436"/>
                      <a:pt x="24230" y="173459"/>
                      <a:pt x="21807" y="175675"/>
                    </a:cubicBezTo>
                    <a:cubicBezTo>
                      <a:pt x="19384" y="178092"/>
                      <a:pt x="16355" y="179301"/>
                      <a:pt x="12721" y="179301"/>
                    </a:cubicBezTo>
                    <a:cubicBezTo>
                      <a:pt x="9086" y="179301"/>
                      <a:pt x="6057" y="178092"/>
                      <a:pt x="3635" y="175675"/>
                    </a:cubicBezTo>
                    <a:cubicBezTo>
                      <a:pt x="1211" y="173257"/>
                      <a:pt x="0" y="170235"/>
                      <a:pt x="0" y="166810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C1C2E53C-3828-993F-84B0-5EEA6440132D}"/>
                  </a:ext>
                </a:extLst>
              </p:cNvPr>
              <p:cNvSpPr/>
              <p:nvPr/>
            </p:nvSpPr>
            <p:spPr>
              <a:xfrm>
                <a:off x="2489968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6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1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2 w 129834"/>
                  <a:gd name="connsiteY18" fmla="*/ 13297 h 184941"/>
                  <a:gd name="connsiteX19" fmla="*/ 64008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7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4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6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6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79" y="108789"/>
                      <a:pt x="76931" y="106775"/>
                    </a:cubicBezTo>
                    <a:cubicBezTo>
                      <a:pt x="71883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2" y="13297"/>
                    </a:cubicBezTo>
                    <a:cubicBezTo>
                      <a:pt x="30490" y="4432"/>
                      <a:pt x="45432" y="0"/>
                      <a:pt x="64008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1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7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69FB9233-1FCC-C98C-1501-A17E1DDBD05C}"/>
                  </a:ext>
                </a:extLst>
              </p:cNvPr>
              <p:cNvSpPr/>
              <p:nvPr/>
            </p:nvSpPr>
            <p:spPr>
              <a:xfrm>
                <a:off x="2768617" y="3139222"/>
                <a:ext cx="151641" cy="179905"/>
              </a:xfrm>
              <a:custGeom>
                <a:avLst/>
                <a:gdLst>
                  <a:gd name="connsiteX0" fmla="*/ 139123 w 151641"/>
                  <a:gd name="connsiteY0" fmla="*/ 202 h 179905"/>
                  <a:gd name="connsiteX1" fmla="*/ 148209 w 151641"/>
                  <a:gd name="connsiteY1" fmla="*/ 3828 h 179905"/>
                  <a:gd name="connsiteX2" fmla="*/ 151642 w 151641"/>
                  <a:gd name="connsiteY2" fmla="*/ 12692 h 179905"/>
                  <a:gd name="connsiteX3" fmla="*/ 151642 w 151641"/>
                  <a:gd name="connsiteY3" fmla="*/ 163990 h 179905"/>
                  <a:gd name="connsiteX4" fmla="*/ 148007 w 151641"/>
                  <a:gd name="connsiteY4" fmla="*/ 175675 h 179905"/>
                  <a:gd name="connsiteX5" fmla="*/ 138113 w 151641"/>
                  <a:gd name="connsiteY5" fmla="*/ 179906 h 179905"/>
                  <a:gd name="connsiteX6" fmla="*/ 127007 w 151641"/>
                  <a:gd name="connsiteY6" fmla="*/ 176682 h 179905"/>
                  <a:gd name="connsiteX7" fmla="*/ 117113 w 151641"/>
                  <a:gd name="connsiteY7" fmla="*/ 166206 h 179905"/>
                  <a:gd name="connsiteX8" fmla="*/ 25442 w 151641"/>
                  <a:gd name="connsiteY8" fmla="*/ 44120 h 179905"/>
                  <a:gd name="connsiteX9" fmla="*/ 25442 w 151641"/>
                  <a:gd name="connsiteY9" fmla="*/ 167012 h 179905"/>
                  <a:gd name="connsiteX10" fmla="*/ 21807 w 151641"/>
                  <a:gd name="connsiteY10" fmla="*/ 175876 h 179905"/>
                  <a:gd name="connsiteX11" fmla="*/ 12519 w 151641"/>
                  <a:gd name="connsiteY11" fmla="*/ 179503 h 179905"/>
                  <a:gd name="connsiteX12" fmla="*/ 3635 w 151641"/>
                  <a:gd name="connsiteY12" fmla="*/ 175876 h 179905"/>
                  <a:gd name="connsiteX13" fmla="*/ 0 w 151641"/>
                  <a:gd name="connsiteY13" fmla="*/ 167012 h 179905"/>
                  <a:gd name="connsiteX14" fmla="*/ 0 w 151641"/>
                  <a:gd name="connsiteY14" fmla="*/ 16117 h 179905"/>
                  <a:gd name="connsiteX15" fmla="*/ 3836 w 151641"/>
                  <a:gd name="connsiteY15" fmla="*/ 4231 h 179905"/>
                  <a:gd name="connsiteX16" fmla="*/ 14538 w 151641"/>
                  <a:gd name="connsiteY16" fmla="*/ 0 h 179905"/>
                  <a:gd name="connsiteX17" fmla="*/ 24634 w 151641"/>
                  <a:gd name="connsiteY17" fmla="*/ 3223 h 179905"/>
                  <a:gd name="connsiteX18" fmla="*/ 33317 w 151641"/>
                  <a:gd name="connsiteY18" fmla="*/ 13095 h 179905"/>
                  <a:gd name="connsiteX19" fmla="*/ 126200 w 151641"/>
                  <a:gd name="connsiteY19" fmla="*/ 137397 h 179905"/>
                  <a:gd name="connsiteX20" fmla="*/ 126200 w 151641"/>
                  <a:gd name="connsiteY20" fmla="*/ 12692 h 179905"/>
                  <a:gd name="connsiteX21" fmla="*/ 129834 w 151641"/>
                  <a:gd name="connsiteY21" fmla="*/ 3828 h 179905"/>
                  <a:gd name="connsiteX22" fmla="*/ 138719 w 151641"/>
                  <a:gd name="connsiteY22" fmla="*/ 202 h 17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641" h="179905">
                    <a:moveTo>
                      <a:pt x="139123" y="202"/>
                    </a:moveTo>
                    <a:cubicBezTo>
                      <a:pt x="142757" y="202"/>
                      <a:pt x="145786" y="1410"/>
                      <a:pt x="148209" y="3828"/>
                    </a:cubicBezTo>
                    <a:cubicBezTo>
                      <a:pt x="150430" y="6245"/>
                      <a:pt x="151642" y="9267"/>
                      <a:pt x="151642" y="12692"/>
                    </a:cubicBezTo>
                    <a:lnTo>
                      <a:pt x="151642" y="163990"/>
                    </a:lnTo>
                    <a:cubicBezTo>
                      <a:pt x="151642" y="168825"/>
                      <a:pt x="150430" y="172653"/>
                      <a:pt x="148007" y="175675"/>
                    </a:cubicBezTo>
                    <a:cubicBezTo>
                      <a:pt x="145584" y="178495"/>
                      <a:pt x="142353" y="179906"/>
                      <a:pt x="138113" y="179906"/>
                    </a:cubicBezTo>
                    <a:cubicBezTo>
                      <a:pt x="133671" y="179906"/>
                      <a:pt x="129834" y="178898"/>
                      <a:pt x="127007" y="176682"/>
                    </a:cubicBezTo>
                    <a:cubicBezTo>
                      <a:pt x="124180" y="174667"/>
                      <a:pt x="120748" y="171041"/>
                      <a:pt x="117113" y="166206"/>
                    </a:cubicBezTo>
                    <a:lnTo>
                      <a:pt x="25442" y="44120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4"/>
                      <a:pt x="16355" y="179503"/>
                      <a:pt x="12519" y="179503"/>
                    </a:cubicBezTo>
                    <a:cubicBezTo>
                      <a:pt x="8683" y="179503"/>
                      <a:pt x="5856" y="178294"/>
                      <a:pt x="3635" y="175876"/>
                    </a:cubicBezTo>
                    <a:cubicBezTo>
                      <a:pt x="1211" y="173459"/>
                      <a:pt x="0" y="170437"/>
                      <a:pt x="0" y="167012"/>
                    </a:cubicBezTo>
                    <a:lnTo>
                      <a:pt x="0" y="16117"/>
                    </a:lnTo>
                    <a:cubicBezTo>
                      <a:pt x="0" y="11080"/>
                      <a:pt x="1211" y="7051"/>
                      <a:pt x="3836" y="4231"/>
                    </a:cubicBezTo>
                    <a:cubicBezTo>
                      <a:pt x="6461" y="1410"/>
                      <a:pt x="9894" y="0"/>
                      <a:pt x="14538" y="0"/>
                    </a:cubicBezTo>
                    <a:cubicBezTo>
                      <a:pt x="18577" y="0"/>
                      <a:pt x="21807" y="1007"/>
                      <a:pt x="24634" y="3223"/>
                    </a:cubicBezTo>
                    <a:cubicBezTo>
                      <a:pt x="27461" y="5238"/>
                      <a:pt x="30288" y="8663"/>
                      <a:pt x="33317" y="13095"/>
                    </a:cubicBezTo>
                    <a:lnTo>
                      <a:pt x="126200" y="137397"/>
                    </a:lnTo>
                    <a:lnTo>
                      <a:pt x="126200" y="12692"/>
                    </a:lnTo>
                    <a:cubicBezTo>
                      <a:pt x="126200" y="9066"/>
                      <a:pt x="127411" y="6044"/>
                      <a:pt x="129834" y="3828"/>
                    </a:cubicBezTo>
                    <a:cubicBezTo>
                      <a:pt x="132257" y="1410"/>
                      <a:pt x="135286" y="202"/>
                      <a:pt x="138719" y="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A927418D-881A-41B2-3B65-1C29AB7330F4}"/>
                  </a:ext>
                </a:extLst>
              </p:cNvPr>
              <p:cNvSpPr/>
              <p:nvPr/>
            </p:nvSpPr>
            <p:spPr>
              <a:xfrm>
                <a:off x="2985277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4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D551136D-5A53-0871-2A7D-711B5F43CEF4}"/>
                  </a:ext>
                </a:extLst>
              </p:cNvPr>
              <p:cNvSpPr/>
              <p:nvPr/>
            </p:nvSpPr>
            <p:spPr>
              <a:xfrm>
                <a:off x="3209410" y="3138814"/>
                <a:ext cx="257661" cy="180313"/>
              </a:xfrm>
              <a:custGeom>
                <a:avLst/>
                <a:gdLst>
                  <a:gd name="connsiteX0" fmla="*/ 244926 w 257661"/>
                  <a:gd name="connsiteY0" fmla="*/ 408 h 180313"/>
                  <a:gd name="connsiteX1" fmla="*/ 255830 w 257661"/>
                  <a:gd name="connsiteY1" fmla="*/ 6653 h 180313"/>
                  <a:gd name="connsiteX2" fmla="*/ 256435 w 257661"/>
                  <a:gd name="connsiteY2" fmla="*/ 21159 h 180313"/>
                  <a:gd name="connsiteX3" fmla="*/ 208782 w 257661"/>
                  <a:gd name="connsiteY3" fmla="*/ 166010 h 180313"/>
                  <a:gd name="connsiteX4" fmla="*/ 188590 w 257661"/>
                  <a:gd name="connsiteY4" fmla="*/ 180314 h 180313"/>
                  <a:gd name="connsiteX5" fmla="*/ 169206 w 257661"/>
                  <a:gd name="connsiteY5" fmla="*/ 165607 h 180313"/>
                  <a:gd name="connsiteX6" fmla="*/ 128418 w 257661"/>
                  <a:gd name="connsiteY6" fmla="*/ 32642 h 180313"/>
                  <a:gd name="connsiteX7" fmla="*/ 87429 w 257661"/>
                  <a:gd name="connsiteY7" fmla="*/ 166010 h 180313"/>
                  <a:gd name="connsiteX8" fmla="*/ 68448 w 257661"/>
                  <a:gd name="connsiteY8" fmla="*/ 180112 h 180313"/>
                  <a:gd name="connsiteX9" fmla="*/ 48862 w 257661"/>
                  <a:gd name="connsiteY9" fmla="*/ 166211 h 180313"/>
                  <a:gd name="connsiteX10" fmla="*/ 1209 w 257661"/>
                  <a:gd name="connsiteY10" fmla="*/ 20756 h 180313"/>
                  <a:gd name="connsiteX11" fmla="*/ 2016 w 257661"/>
                  <a:gd name="connsiteY11" fmla="*/ 6049 h 180313"/>
                  <a:gd name="connsiteX12" fmla="*/ 13526 w 257661"/>
                  <a:gd name="connsiteY12" fmla="*/ 207 h 180313"/>
                  <a:gd name="connsiteX13" fmla="*/ 28670 w 257661"/>
                  <a:gd name="connsiteY13" fmla="*/ 12899 h 180313"/>
                  <a:gd name="connsiteX14" fmla="*/ 68852 w 257661"/>
                  <a:gd name="connsiteY14" fmla="*/ 148684 h 180313"/>
                  <a:gd name="connsiteX15" fmla="*/ 108630 w 257661"/>
                  <a:gd name="connsiteY15" fmla="*/ 17935 h 180313"/>
                  <a:gd name="connsiteX16" fmla="*/ 129630 w 257661"/>
                  <a:gd name="connsiteY16" fmla="*/ 207 h 180313"/>
                  <a:gd name="connsiteX17" fmla="*/ 142957 w 257661"/>
                  <a:gd name="connsiteY17" fmla="*/ 4437 h 180313"/>
                  <a:gd name="connsiteX18" fmla="*/ 150226 w 257661"/>
                  <a:gd name="connsiteY18" fmla="*/ 17935 h 180313"/>
                  <a:gd name="connsiteX19" fmla="*/ 190407 w 257661"/>
                  <a:gd name="connsiteY19" fmla="*/ 148684 h 180313"/>
                  <a:gd name="connsiteX20" fmla="*/ 228166 w 257661"/>
                  <a:gd name="connsiteY20" fmla="*/ 16525 h 180313"/>
                  <a:gd name="connsiteX21" fmla="*/ 244926 w 257661"/>
                  <a:gd name="connsiteY21" fmla="*/ 5 h 1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7661" h="180313">
                    <a:moveTo>
                      <a:pt x="244926" y="408"/>
                    </a:moveTo>
                    <a:cubicBezTo>
                      <a:pt x="249974" y="610"/>
                      <a:pt x="253608" y="2826"/>
                      <a:pt x="255830" y="6653"/>
                    </a:cubicBezTo>
                    <a:cubicBezTo>
                      <a:pt x="258051" y="10481"/>
                      <a:pt x="258252" y="15316"/>
                      <a:pt x="256435" y="21159"/>
                    </a:cubicBezTo>
                    <a:lnTo>
                      <a:pt x="208782" y="166010"/>
                    </a:lnTo>
                    <a:cubicBezTo>
                      <a:pt x="205754" y="175680"/>
                      <a:pt x="198888" y="180314"/>
                      <a:pt x="188590" y="180314"/>
                    </a:cubicBezTo>
                    <a:cubicBezTo>
                      <a:pt x="178292" y="180314"/>
                      <a:pt x="171831" y="175478"/>
                      <a:pt x="169206" y="165607"/>
                    </a:cubicBezTo>
                    <a:lnTo>
                      <a:pt x="128418" y="32642"/>
                    </a:lnTo>
                    <a:lnTo>
                      <a:pt x="87429" y="166010"/>
                    </a:lnTo>
                    <a:cubicBezTo>
                      <a:pt x="85005" y="175478"/>
                      <a:pt x="78746" y="180112"/>
                      <a:pt x="68448" y="180112"/>
                    </a:cubicBezTo>
                    <a:cubicBezTo>
                      <a:pt x="58150" y="180112"/>
                      <a:pt x="51891" y="175478"/>
                      <a:pt x="48862" y="166211"/>
                    </a:cubicBezTo>
                    <a:lnTo>
                      <a:pt x="1209" y="20756"/>
                    </a:lnTo>
                    <a:cubicBezTo>
                      <a:pt x="-608" y="14510"/>
                      <a:pt x="-407" y="9675"/>
                      <a:pt x="2016" y="6049"/>
                    </a:cubicBezTo>
                    <a:cubicBezTo>
                      <a:pt x="4440" y="2423"/>
                      <a:pt x="8276" y="408"/>
                      <a:pt x="13526" y="207"/>
                    </a:cubicBezTo>
                    <a:cubicBezTo>
                      <a:pt x="21401" y="5"/>
                      <a:pt x="26449" y="4236"/>
                      <a:pt x="28670" y="12899"/>
                    </a:cubicBezTo>
                    <a:lnTo>
                      <a:pt x="68852" y="148684"/>
                    </a:lnTo>
                    <a:lnTo>
                      <a:pt x="108630" y="17935"/>
                    </a:lnTo>
                    <a:cubicBezTo>
                      <a:pt x="111659" y="6049"/>
                      <a:pt x="118524" y="207"/>
                      <a:pt x="129630" y="207"/>
                    </a:cubicBezTo>
                    <a:cubicBezTo>
                      <a:pt x="135082" y="207"/>
                      <a:pt x="139524" y="1617"/>
                      <a:pt x="142957" y="4437"/>
                    </a:cubicBezTo>
                    <a:cubicBezTo>
                      <a:pt x="146389" y="7258"/>
                      <a:pt x="148812" y="11892"/>
                      <a:pt x="150226" y="17935"/>
                    </a:cubicBezTo>
                    <a:lnTo>
                      <a:pt x="190407" y="148684"/>
                    </a:lnTo>
                    <a:lnTo>
                      <a:pt x="228166" y="16525"/>
                    </a:lnTo>
                    <a:cubicBezTo>
                      <a:pt x="230590" y="5243"/>
                      <a:pt x="236041" y="-196"/>
                      <a:pt x="24492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1F7F8B49-3A9E-8710-43C7-47EAD79A31BF}"/>
                  </a:ext>
                </a:extLst>
              </p:cNvPr>
              <p:cNvSpPr/>
              <p:nvPr/>
            </p:nvSpPr>
            <p:spPr>
              <a:xfrm>
                <a:off x="3724303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2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0AFB99F5-1A12-FE09-265A-44032BF1FF50}"/>
                  </a:ext>
                </a:extLst>
              </p:cNvPr>
              <p:cNvSpPr/>
              <p:nvPr/>
            </p:nvSpPr>
            <p:spPr>
              <a:xfrm>
                <a:off x="3936924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4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4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5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0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2" y="179502"/>
                      <a:pt x="5856" y="178293"/>
                      <a:pt x="3634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4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5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13A3051C-5083-B646-617B-88C425F1186A}"/>
                  </a:ext>
                </a:extLst>
              </p:cNvPr>
              <p:cNvSpPr/>
              <p:nvPr/>
            </p:nvSpPr>
            <p:spPr>
              <a:xfrm>
                <a:off x="4105527" y="3136805"/>
                <a:ext cx="155680" cy="184941"/>
              </a:xfrm>
              <a:custGeom>
                <a:avLst/>
                <a:gdLst>
                  <a:gd name="connsiteX0" fmla="*/ 26452 w 155680"/>
                  <a:gd name="connsiteY0" fmla="*/ 92471 h 184941"/>
                  <a:gd name="connsiteX1" fmla="*/ 35134 w 155680"/>
                  <a:gd name="connsiteY1" fmla="*/ 126317 h 184941"/>
                  <a:gd name="connsiteX2" fmla="*/ 59163 w 155680"/>
                  <a:gd name="connsiteY2" fmla="*/ 150895 h 184941"/>
                  <a:gd name="connsiteX3" fmla="*/ 93085 w 155680"/>
                  <a:gd name="connsiteY3" fmla="*/ 159961 h 184941"/>
                  <a:gd name="connsiteX4" fmla="*/ 130440 w 155680"/>
                  <a:gd name="connsiteY4" fmla="*/ 153312 h 184941"/>
                  <a:gd name="connsiteX5" fmla="*/ 130440 w 155680"/>
                  <a:gd name="connsiteY5" fmla="*/ 102343 h 184941"/>
                  <a:gd name="connsiteX6" fmla="*/ 134075 w 155680"/>
                  <a:gd name="connsiteY6" fmla="*/ 93277 h 184941"/>
                  <a:gd name="connsiteX7" fmla="*/ 143161 w 155680"/>
                  <a:gd name="connsiteY7" fmla="*/ 89650 h 184941"/>
                  <a:gd name="connsiteX8" fmla="*/ 152045 w 155680"/>
                  <a:gd name="connsiteY8" fmla="*/ 93277 h 184941"/>
                  <a:gd name="connsiteX9" fmla="*/ 155680 w 155680"/>
                  <a:gd name="connsiteY9" fmla="*/ 102343 h 184941"/>
                  <a:gd name="connsiteX10" fmla="*/ 155680 w 155680"/>
                  <a:gd name="connsiteY10" fmla="*/ 151701 h 184941"/>
                  <a:gd name="connsiteX11" fmla="*/ 137911 w 155680"/>
                  <a:gd name="connsiteY11" fmla="*/ 175876 h 184941"/>
                  <a:gd name="connsiteX12" fmla="*/ 91672 w 155680"/>
                  <a:gd name="connsiteY12" fmla="*/ 184942 h 184941"/>
                  <a:gd name="connsiteX13" fmla="*/ 45028 w 155680"/>
                  <a:gd name="connsiteY13" fmla="*/ 172451 h 184941"/>
                  <a:gd name="connsiteX14" fmla="*/ 11913 w 155680"/>
                  <a:gd name="connsiteY14" fmla="*/ 138807 h 184941"/>
                  <a:gd name="connsiteX15" fmla="*/ 0 w 155680"/>
                  <a:gd name="connsiteY15" fmla="*/ 92471 h 184941"/>
                  <a:gd name="connsiteX16" fmla="*/ 11711 w 155680"/>
                  <a:gd name="connsiteY16" fmla="*/ 45933 h 184941"/>
                  <a:gd name="connsiteX17" fmla="*/ 44826 w 155680"/>
                  <a:gd name="connsiteY17" fmla="*/ 12491 h 184941"/>
                  <a:gd name="connsiteX18" fmla="*/ 93691 w 155680"/>
                  <a:gd name="connsiteY18" fmla="*/ 0 h 184941"/>
                  <a:gd name="connsiteX19" fmla="*/ 117517 w 155680"/>
                  <a:gd name="connsiteY19" fmla="*/ 2619 h 184941"/>
                  <a:gd name="connsiteX20" fmla="*/ 137305 w 155680"/>
                  <a:gd name="connsiteY20" fmla="*/ 9469 h 184941"/>
                  <a:gd name="connsiteX21" fmla="*/ 150228 w 155680"/>
                  <a:gd name="connsiteY21" fmla="*/ 18736 h 184941"/>
                  <a:gd name="connsiteX22" fmla="*/ 155074 w 155680"/>
                  <a:gd name="connsiteY22" fmla="*/ 28608 h 184941"/>
                  <a:gd name="connsiteX23" fmla="*/ 151844 w 155680"/>
                  <a:gd name="connsiteY23" fmla="*/ 36465 h 184941"/>
                  <a:gd name="connsiteX24" fmla="*/ 143767 w 155680"/>
                  <a:gd name="connsiteY24" fmla="*/ 39285 h 184941"/>
                  <a:gd name="connsiteX25" fmla="*/ 135286 w 155680"/>
                  <a:gd name="connsiteY25" fmla="*/ 37069 h 184941"/>
                  <a:gd name="connsiteX26" fmla="*/ 124988 w 155680"/>
                  <a:gd name="connsiteY26" fmla="*/ 32032 h 184941"/>
                  <a:gd name="connsiteX27" fmla="*/ 110854 w 155680"/>
                  <a:gd name="connsiteY27" fmla="*/ 26996 h 184941"/>
                  <a:gd name="connsiteX28" fmla="*/ 91470 w 155680"/>
                  <a:gd name="connsiteY28" fmla="*/ 24780 h 184941"/>
                  <a:gd name="connsiteX29" fmla="*/ 57951 w 155680"/>
                  <a:gd name="connsiteY29" fmla="*/ 33845 h 184941"/>
                  <a:gd name="connsiteX30" fmla="*/ 34932 w 155680"/>
                  <a:gd name="connsiteY30" fmla="*/ 58424 h 184941"/>
                  <a:gd name="connsiteX31" fmla="*/ 26855 w 155680"/>
                  <a:gd name="connsiteY31" fmla="*/ 9247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5680" h="184941">
                    <a:moveTo>
                      <a:pt x="26452" y="92471"/>
                    </a:moveTo>
                    <a:cubicBezTo>
                      <a:pt x="26452" y="104760"/>
                      <a:pt x="29279" y="116042"/>
                      <a:pt x="35134" y="126317"/>
                    </a:cubicBezTo>
                    <a:cubicBezTo>
                      <a:pt x="40990" y="136591"/>
                      <a:pt x="48865" y="144851"/>
                      <a:pt x="59163" y="150895"/>
                    </a:cubicBezTo>
                    <a:cubicBezTo>
                      <a:pt x="69460" y="156939"/>
                      <a:pt x="80768" y="159961"/>
                      <a:pt x="93085" y="159961"/>
                    </a:cubicBezTo>
                    <a:cubicBezTo>
                      <a:pt x="107421" y="159961"/>
                      <a:pt x="119940" y="157745"/>
                      <a:pt x="130440" y="153312"/>
                    </a:cubicBezTo>
                    <a:lnTo>
                      <a:pt x="130440" y="102343"/>
                    </a:lnTo>
                    <a:cubicBezTo>
                      <a:pt x="130440" y="98716"/>
                      <a:pt x="131652" y="95493"/>
                      <a:pt x="134075" y="93277"/>
                    </a:cubicBezTo>
                    <a:cubicBezTo>
                      <a:pt x="136498" y="90859"/>
                      <a:pt x="139527" y="89650"/>
                      <a:pt x="143161" y="89650"/>
                    </a:cubicBezTo>
                    <a:cubicBezTo>
                      <a:pt x="146796" y="89650"/>
                      <a:pt x="149824" y="90859"/>
                      <a:pt x="152045" y="93277"/>
                    </a:cubicBezTo>
                    <a:cubicBezTo>
                      <a:pt x="154469" y="95694"/>
                      <a:pt x="155680" y="98716"/>
                      <a:pt x="155680" y="102343"/>
                    </a:cubicBezTo>
                    <a:lnTo>
                      <a:pt x="155680" y="151701"/>
                    </a:lnTo>
                    <a:cubicBezTo>
                      <a:pt x="155680" y="161774"/>
                      <a:pt x="149824" y="169832"/>
                      <a:pt x="137911" y="175876"/>
                    </a:cubicBezTo>
                    <a:cubicBezTo>
                      <a:pt x="125998" y="181920"/>
                      <a:pt x="110652" y="184942"/>
                      <a:pt x="91672" y="184942"/>
                    </a:cubicBezTo>
                    <a:cubicBezTo>
                      <a:pt x="74711" y="184942"/>
                      <a:pt x="59163" y="180711"/>
                      <a:pt x="45028" y="172451"/>
                    </a:cubicBezTo>
                    <a:cubicBezTo>
                      <a:pt x="30894" y="164191"/>
                      <a:pt x="19788" y="152909"/>
                      <a:pt x="11913" y="138807"/>
                    </a:cubicBezTo>
                    <a:cubicBezTo>
                      <a:pt x="3837" y="124705"/>
                      <a:pt x="0" y="109192"/>
                      <a:pt x="0" y="92471"/>
                    </a:cubicBezTo>
                    <a:cubicBezTo>
                      <a:pt x="0" y="75750"/>
                      <a:pt x="3837" y="59834"/>
                      <a:pt x="11711" y="45933"/>
                    </a:cubicBezTo>
                    <a:cubicBezTo>
                      <a:pt x="19384" y="31831"/>
                      <a:pt x="30490" y="20751"/>
                      <a:pt x="44826" y="12491"/>
                    </a:cubicBezTo>
                    <a:cubicBezTo>
                      <a:pt x="59163" y="4231"/>
                      <a:pt x="75518" y="0"/>
                      <a:pt x="93691" y="0"/>
                    </a:cubicBezTo>
                    <a:cubicBezTo>
                      <a:pt x="101768" y="0"/>
                      <a:pt x="109643" y="806"/>
                      <a:pt x="117517" y="2619"/>
                    </a:cubicBezTo>
                    <a:cubicBezTo>
                      <a:pt x="125190" y="4432"/>
                      <a:pt x="131854" y="6648"/>
                      <a:pt x="137305" y="9469"/>
                    </a:cubicBezTo>
                    <a:cubicBezTo>
                      <a:pt x="142757" y="12289"/>
                      <a:pt x="146997" y="15311"/>
                      <a:pt x="150228" y="18736"/>
                    </a:cubicBezTo>
                    <a:cubicBezTo>
                      <a:pt x="153459" y="22161"/>
                      <a:pt x="155074" y="25384"/>
                      <a:pt x="155074" y="28608"/>
                    </a:cubicBezTo>
                    <a:cubicBezTo>
                      <a:pt x="155074" y="32032"/>
                      <a:pt x="154065" y="34651"/>
                      <a:pt x="151844" y="36465"/>
                    </a:cubicBezTo>
                    <a:cubicBezTo>
                      <a:pt x="149824" y="38278"/>
                      <a:pt x="146997" y="39285"/>
                      <a:pt x="143767" y="39285"/>
                    </a:cubicBezTo>
                    <a:cubicBezTo>
                      <a:pt x="141546" y="39285"/>
                      <a:pt x="138719" y="38479"/>
                      <a:pt x="135286" y="37069"/>
                    </a:cubicBezTo>
                    <a:cubicBezTo>
                      <a:pt x="131854" y="35457"/>
                      <a:pt x="128421" y="33845"/>
                      <a:pt x="124988" y="32032"/>
                    </a:cubicBezTo>
                    <a:cubicBezTo>
                      <a:pt x="121556" y="30219"/>
                      <a:pt x="116912" y="28608"/>
                      <a:pt x="110854" y="26996"/>
                    </a:cubicBezTo>
                    <a:cubicBezTo>
                      <a:pt x="104796" y="25384"/>
                      <a:pt x="98335" y="24780"/>
                      <a:pt x="91470" y="24780"/>
                    </a:cubicBezTo>
                    <a:cubicBezTo>
                      <a:pt x="78951" y="24780"/>
                      <a:pt x="67845" y="27802"/>
                      <a:pt x="57951" y="33845"/>
                    </a:cubicBezTo>
                    <a:cubicBezTo>
                      <a:pt x="48057" y="39889"/>
                      <a:pt x="40182" y="48149"/>
                      <a:pt x="34932" y="58424"/>
                    </a:cubicBezTo>
                    <a:cubicBezTo>
                      <a:pt x="29480" y="68699"/>
                      <a:pt x="26855" y="80182"/>
                      <a:pt x="26855" y="9247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2AB255F3-8A22-3972-7B6F-461B86B9FD5C}"/>
                  </a:ext>
                </a:extLst>
              </p:cNvPr>
              <p:cNvSpPr/>
              <p:nvPr/>
            </p:nvSpPr>
            <p:spPr>
              <a:xfrm>
                <a:off x="4409012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7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2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3 w 129834"/>
                  <a:gd name="connsiteY18" fmla="*/ 13297 h 184941"/>
                  <a:gd name="connsiteX19" fmla="*/ 64009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8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5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7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7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80" y="108789"/>
                      <a:pt x="76932" y="106775"/>
                    </a:cubicBezTo>
                    <a:cubicBezTo>
                      <a:pt x="71884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3" y="13297"/>
                    </a:cubicBezTo>
                    <a:cubicBezTo>
                      <a:pt x="30490" y="4432"/>
                      <a:pt x="45432" y="0"/>
                      <a:pt x="64009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2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8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E95F4FA3-0BBC-57F6-25C8-C62EE861E36E}"/>
                  </a:ext>
                </a:extLst>
              </p:cNvPr>
              <p:cNvSpPr/>
              <p:nvPr/>
            </p:nvSpPr>
            <p:spPr>
              <a:xfrm>
                <a:off x="4590538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5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5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6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1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3" y="179502"/>
                      <a:pt x="5856" y="178293"/>
                      <a:pt x="3635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5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6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F6379655-703A-A562-9827-3232C071DD2A}"/>
                  </a:ext>
                </a:extLst>
              </p:cNvPr>
              <p:cNvSpPr/>
              <p:nvPr/>
            </p:nvSpPr>
            <p:spPr>
              <a:xfrm>
                <a:off x="4753285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2" name="Graphic 74">
                <a:extLst>
                  <a:ext uri="{FF2B5EF4-FFF2-40B4-BE49-F238E27FC236}">
                    <a16:creationId xmlns:a16="http://schemas.microsoft.com/office/drawing/2014/main" id="{5A140D29-4F33-5262-0AEF-F8223E47A2E4}"/>
                  </a:ext>
                </a:extLst>
              </p:cNvPr>
              <p:cNvGrpSpPr/>
              <p:nvPr/>
            </p:nvGrpSpPr>
            <p:grpSpPr>
              <a:xfrm>
                <a:off x="5011217" y="3125120"/>
                <a:ext cx="339750" cy="196626"/>
                <a:chOff x="5011217" y="3125120"/>
                <a:chExt cx="339750" cy="196626"/>
              </a:xfrm>
              <a:solidFill>
                <a:srgbClr val="00D1BA"/>
              </a:solidFill>
            </p:grpSpPr>
            <p:sp>
              <p:nvSpPr>
                <p:cNvPr id="224" name="Freeform 223">
                  <a:extLst>
                    <a:ext uri="{FF2B5EF4-FFF2-40B4-BE49-F238E27FC236}">
                      <a16:creationId xmlns:a16="http://schemas.microsoft.com/office/drawing/2014/main" id="{63193B09-BAF5-18A3-F506-7C97004254B2}"/>
                    </a:ext>
                  </a:extLst>
                </p:cNvPr>
                <p:cNvSpPr/>
                <p:nvPr/>
              </p:nvSpPr>
              <p:spPr>
                <a:xfrm>
                  <a:off x="5011217" y="3125120"/>
                  <a:ext cx="29346" cy="61042"/>
                </a:xfrm>
                <a:custGeom>
                  <a:avLst/>
                  <a:gdLst>
                    <a:gd name="connsiteX0" fmla="*/ 28996 w 29346"/>
                    <a:gd name="connsiteY0" fmla="*/ 47948 h 61042"/>
                    <a:gd name="connsiteX1" fmla="*/ 27380 w 29346"/>
                    <a:gd name="connsiteY1" fmla="*/ 57417 h 61042"/>
                    <a:gd name="connsiteX2" fmla="*/ 18900 w 29346"/>
                    <a:gd name="connsiteY2" fmla="*/ 61043 h 61042"/>
                    <a:gd name="connsiteX3" fmla="*/ 10217 w 29346"/>
                    <a:gd name="connsiteY3" fmla="*/ 57618 h 61042"/>
                    <a:gd name="connsiteX4" fmla="*/ 5977 w 29346"/>
                    <a:gd name="connsiteY4" fmla="*/ 48552 h 61042"/>
                    <a:gd name="connsiteX5" fmla="*/ 121 w 29346"/>
                    <a:gd name="connsiteY5" fmla="*/ 9872 h 61042"/>
                    <a:gd name="connsiteX6" fmla="*/ 1939 w 29346"/>
                    <a:gd name="connsiteY6" fmla="*/ 2619 h 61042"/>
                    <a:gd name="connsiteX7" fmla="*/ 8400 w 29346"/>
                    <a:gd name="connsiteY7" fmla="*/ 0 h 61042"/>
                    <a:gd name="connsiteX8" fmla="*/ 19304 w 29346"/>
                    <a:gd name="connsiteY8" fmla="*/ 9469 h 61042"/>
                    <a:gd name="connsiteX9" fmla="*/ 28794 w 29346"/>
                    <a:gd name="connsiteY9" fmla="*/ 48149 h 61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46" h="61042">
                      <a:moveTo>
                        <a:pt x="28996" y="47948"/>
                      </a:moveTo>
                      <a:cubicBezTo>
                        <a:pt x="29803" y="51776"/>
                        <a:pt x="29198" y="54798"/>
                        <a:pt x="27380" y="57417"/>
                      </a:cubicBezTo>
                      <a:cubicBezTo>
                        <a:pt x="25563" y="59834"/>
                        <a:pt x="22736" y="61043"/>
                        <a:pt x="18900" y="61043"/>
                      </a:cubicBezTo>
                      <a:cubicBezTo>
                        <a:pt x="15265" y="61043"/>
                        <a:pt x="12438" y="60036"/>
                        <a:pt x="10217" y="57618"/>
                      </a:cubicBezTo>
                      <a:cubicBezTo>
                        <a:pt x="7996" y="55402"/>
                        <a:pt x="6583" y="52380"/>
                        <a:pt x="5977" y="48552"/>
                      </a:cubicBezTo>
                      <a:lnTo>
                        <a:pt x="121" y="9872"/>
                      </a:lnTo>
                      <a:cubicBezTo>
                        <a:pt x="-283" y="6850"/>
                        <a:pt x="323" y="4432"/>
                        <a:pt x="1939" y="2619"/>
                      </a:cubicBezTo>
                      <a:cubicBezTo>
                        <a:pt x="3554" y="806"/>
                        <a:pt x="5573" y="0"/>
                        <a:pt x="8400" y="0"/>
                      </a:cubicBezTo>
                      <a:cubicBezTo>
                        <a:pt x="14054" y="0"/>
                        <a:pt x="17688" y="3223"/>
                        <a:pt x="19304" y="9469"/>
                      </a:cubicBezTo>
                      <a:lnTo>
                        <a:pt x="28794" y="4814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5" name="Freeform 224">
                  <a:extLst>
                    <a:ext uri="{FF2B5EF4-FFF2-40B4-BE49-F238E27FC236}">
                      <a16:creationId xmlns:a16="http://schemas.microsoft.com/office/drawing/2014/main" id="{F1985DE1-720D-C911-C777-7B4CFBAFA908}"/>
                    </a:ext>
                  </a:extLst>
                </p:cNvPr>
                <p:cNvSpPr/>
                <p:nvPr/>
              </p:nvSpPr>
              <p:spPr>
                <a:xfrm>
                  <a:off x="5073529" y="3137208"/>
                  <a:ext cx="121151" cy="181516"/>
                </a:xfrm>
                <a:custGeom>
                  <a:avLst/>
                  <a:gdLst>
                    <a:gd name="connsiteX0" fmla="*/ 8683 w 121151"/>
                    <a:gd name="connsiteY0" fmla="*/ 155327 h 181516"/>
                    <a:gd name="connsiteX1" fmla="*/ 70470 w 121151"/>
                    <a:gd name="connsiteY1" fmla="*/ 94888 h 181516"/>
                    <a:gd name="connsiteX2" fmla="*/ 87027 w 121151"/>
                    <a:gd name="connsiteY2" fmla="*/ 74138 h 181516"/>
                    <a:gd name="connsiteX3" fmla="*/ 92277 w 121151"/>
                    <a:gd name="connsiteY3" fmla="*/ 53790 h 181516"/>
                    <a:gd name="connsiteX4" fmla="*/ 82787 w 121151"/>
                    <a:gd name="connsiteY4" fmla="*/ 31831 h 181516"/>
                    <a:gd name="connsiteX5" fmla="*/ 58759 w 121151"/>
                    <a:gd name="connsiteY5" fmla="*/ 22765 h 181516"/>
                    <a:gd name="connsiteX6" fmla="*/ 43817 w 121151"/>
                    <a:gd name="connsiteY6" fmla="*/ 25183 h 181516"/>
                    <a:gd name="connsiteX7" fmla="*/ 32509 w 121151"/>
                    <a:gd name="connsiteY7" fmla="*/ 31025 h 181516"/>
                    <a:gd name="connsiteX8" fmla="*/ 24432 w 121151"/>
                    <a:gd name="connsiteY8" fmla="*/ 37875 h 181516"/>
                    <a:gd name="connsiteX9" fmla="*/ 17163 w 121151"/>
                    <a:gd name="connsiteY9" fmla="*/ 43717 h 181516"/>
                    <a:gd name="connsiteX10" fmla="*/ 10096 w 121151"/>
                    <a:gd name="connsiteY10" fmla="*/ 46135 h 181516"/>
                    <a:gd name="connsiteX11" fmla="*/ 2625 w 121151"/>
                    <a:gd name="connsiteY11" fmla="*/ 43314 h 181516"/>
                    <a:gd name="connsiteX12" fmla="*/ 0 w 121151"/>
                    <a:gd name="connsiteY12" fmla="*/ 36465 h 181516"/>
                    <a:gd name="connsiteX13" fmla="*/ 4442 w 121151"/>
                    <a:gd name="connsiteY13" fmla="*/ 25384 h 181516"/>
                    <a:gd name="connsiteX14" fmla="*/ 16355 w 121151"/>
                    <a:gd name="connsiteY14" fmla="*/ 13498 h 181516"/>
                    <a:gd name="connsiteX15" fmla="*/ 35538 w 121151"/>
                    <a:gd name="connsiteY15" fmla="*/ 3828 h 181516"/>
                    <a:gd name="connsiteX16" fmla="*/ 59970 w 121151"/>
                    <a:gd name="connsiteY16" fmla="*/ 0 h 181516"/>
                    <a:gd name="connsiteX17" fmla="*/ 101364 w 121151"/>
                    <a:gd name="connsiteY17" fmla="*/ 15311 h 181516"/>
                    <a:gd name="connsiteX18" fmla="*/ 117315 w 121151"/>
                    <a:gd name="connsiteY18" fmla="*/ 52582 h 181516"/>
                    <a:gd name="connsiteX19" fmla="*/ 110652 w 121151"/>
                    <a:gd name="connsiteY19" fmla="*/ 81189 h 181516"/>
                    <a:gd name="connsiteX20" fmla="*/ 87835 w 121151"/>
                    <a:gd name="connsiteY20" fmla="*/ 109394 h 181516"/>
                    <a:gd name="connsiteX21" fmla="*/ 34528 w 121151"/>
                    <a:gd name="connsiteY21" fmla="*/ 159558 h 181516"/>
                    <a:gd name="connsiteX22" fmla="*/ 110248 w 121151"/>
                    <a:gd name="connsiteY22" fmla="*/ 159558 h 181516"/>
                    <a:gd name="connsiteX23" fmla="*/ 118123 w 121151"/>
                    <a:gd name="connsiteY23" fmla="*/ 162579 h 181516"/>
                    <a:gd name="connsiteX24" fmla="*/ 121152 w 121151"/>
                    <a:gd name="connsiteY24" fmla="*/ 170638 h 181516"/>
                    <a:gd name="connsiteX25" fmla="*/ 118123 w 121151"/>
                    <a:gd name="connsiteY25" fmla="*/ 178495 h 181516"/>
                    <a:gd name="connsiteX26" fmla="*/ 110248 w 121151"/>
                    <a:gd name="connsiteY26" fmla="*/ 181517 h 181516"/>
                    <a:gd name="connsiteX27" fmla="*/ 12721 w 121151"/>
                    <a:gd name="connsiteY27" fmla="*/ 181517 h 181516"/>
                    <a:gd name="connsiteX28" fmla="*/ 3433 w 121151"/>
                    <a:gd name="connsiteY28" fmla="*/ 178495 h 181516"/>
                    <a:gd name="connsiteX29" fmla="*/ 0 w 121151"/>
                    <a:gd name="connsiteY29" fmla="*/ 170436 h 181516"/>
                    <a:gd name="connsiteX30" fmla="*/ 1211 w 121151"/>
                    <a:gd name="connsiteY30" fmla="*/ 164997 h 181516"/>
                    <a:gd name="connsiteX31" fmla="*/ 3837 w 121151"/>
                    <a:gd name="connsiteY31" fmla="*/ 160766 h 181516"/>
                    <a:gd name="connsiteX32" fmla="*/ 8481 w 121151"/>
                    <a:gd name="connsiteY32" fmla="*/ 155730 h 181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1151" h="181516">
                      <a:moveTo>
                        <a:pt x="8683" y="155327"/>
                      </a:moveTo>
                      <a:lnTo>
                        <a:pt x="70470" y="94888"/>
                      </a:lnTo>
                      <a:cubicBezTo>
                        <a:pt x="77941" y="87434"/>
                        <a:pt x="83595" y="80383"/>
                        <a:pt x="87027" y="74138"/>
                      </a:cubicBezTo>
                      <a:cubicBezTo>
                        <a:pt x="90460" y="67691"/>
                        <a:pt x="92277" y="61043"/>
                        <a:pt x="92277" y="53790"/>
                      </a:cubicBezTo>
                      <a:cubicBezTo>
                        <a:pt x="92277" y="45127"/>
                        <a:pt x="89047" y="37875"/>
                        <a:pt x="82787" y="31831"/>
                      </a:cubicBezTo>
                      <a:cubicBezTo>
                        <a:pt x="76528" y="25787"/>
                        <a:pt x="68451" y="22765"/>
                        <a:pt x="58759" y="22765"/>
                      </a:cubicBezTo>
                      <a:cubicBezTo>
                        <a:pt x="53307" y="22765"/>
                        <a:pt x="48259" y="23571"/>
                        <a:pt x="43817" y="25183"/>
                      </a:cubicBezTo>
                      <a:cubicBezTo>
                        <a:pt x="39172" y="26794"/>
                        <a:pt x="35538" y="28608"/>
                        <a:pt x="32509" y="31025"/>
                      </a:cubicBezTo>
                      <a:cubicBezTo>
                        <a:pt x="29480" y="33241"/>
                        <a:pt x="26855" y="35457"/>
                        <a:pt x="24432" y="37875"/>
                      </a:cubicBezTo>
                      <a:cubicBezTo>
                        <a:pt x="22009" y="40091"/>
                        <a:pt x="19586" y="42105"/>
                        <a:pt x="17163" y="43717"/>
                      </a:cubicBezTo>
                      <a:cubicBezTo>
                        <a:pt x="14740" y="45329"/>
                        <a:pt x="12519" y="46135"/>
                        <a:pt x="10096" y="46135"/>
                      </a:cubicBezTo>
                      <a:cubicBezTo>
                        <a:pt x="6865" y="46135"/>
                        <a:pt x="4442" y="45127"/>
                        <a:pt x="2625" y="43314"/>
                      </a:cubicBezTo>
                      <a:cubicBezTo>
                        <a:pt x="808" y="41501"/>
                        <a:pt x="0" y="39084"/>
                        <a:pt x="0" y="36465"/>
                      </a:cubicBezTo>
                      <a:cubicBezTo>
                        <a:pt x="0" y="33241"/>
                        <a:pt x="1414" y="29615"/>
                        <a:pt x="4442" y="25384"/>
                      </a:cubicBezTo>
                      <a:cubicBezTo>
                        <a:pt x="7471" y="21355"/>
                        <a:pt x="11307" y="17326"/>
                        <a:pt x="16355" y="13498"/>
                      </a:cubicBezTo>
                      <a:cubicBezTo>
                        <a:pt x="21403" y="9670"/>
                        <a:pt x="27865" y="6447"/>
                        <a:pt x="35538" y="3828"/>
                      </a:cubicBezTo>
                      <a:cubicBezTo>
                        <a:pt x="43211" y="1209"/>
                        <a:pt x="51490" y="0"/>
                        <a:pt x="59970" y="0"/>
                      </a:cubicBezTo>
                      <a:cubicBezTo>
                        <a:pt x="76931" y="0"/>
                        <a:pt x="90662" y="5037"/>
                        <a:pt x="101364" y="15311"/>
                      </a:cubicBezTo>
                      <a:cubicBezTo>
                        <a:pt x="111864" y="25585"/>
                        <a:pt x="117315" y="37875"/>
                        <a:pt x="117315" y="52582"/>
                      </a:cubicBezTo>
                      <a:cubicBezTo>
                        <a:pt x="117315" y="62856"/>
                        <a:pt x="115094" y="72325"/>
                        <a:pt x="110652" y="81189"/>
                      </a:cubicBezTo>
                      <a:cubicBezTo>
                        <a:pt x="106210" y="90053"/>
                        <a:pt x="98537" y="99321"/>
                        <a:pt x="87835" y="109394"/>
                      </a:cubicBezTo>
                      <a:lnTo>
                        <a:pt x="34528" y="159558"/>
                      </a:lnTo>
                      <a:lnTo>
                        <a:pt x="110248" y="159558"/>
                      </a:lnTo>
                      <a:cubicBezTo>
                        <a:pt x="113479" y="159558"/>
                        <a:pt x="116104" y="160565"/>
                        <a:pt x="118123" y="162579"/>
                      </a:cubicBezTo>
                      <a:cubicBezTo>
                        <a:pt x="120142" y="164594"/>
                        <a:pt x="121152" y="167213"/>
                        <a:pt x="121152" y="170638"/>
                      </a:cubicBezTo>
                      <a:cubicBezTo>
                        <a:pt x="121152" y="173861"/>
                        <a:pt x="120142" y="176480"/>
                        <a:pt x="118123" y="178495"/>
                      </a:cubicBezTo>
                      <a:cubicBezTo>
                        <a:pt x="116104" y="180510"/>
                        <a:pt x="113479" y="181517"/>
                        <a:pt x="110248" y="181517"/>
                      </a:cubicBezTo>
                      <a:lnTo>
                        <a:pt x="12721" y="181517"/>
                      </a:lnTo>
                      <a:cubicBezTo>
                        <a:pt x="8683" y="181517"/>
                        <a:pt x="5654" y="180510"/>
                        <a:pt x="3433" y="178495"/>
                      </a:cubicBezTo>
                      <a:cubicBezTo>
                        <a:pt x="1211" y="176480"/>
                        <a:pt x="0" y="173861"/>
                        <a:pt x="0" y="170436"/>
                      </a:cubicBezTo>
                      <a:cubicBezTo>
                        <a:pt x="0" y="168623"/>
                        <a:pt x="404" y="166810"/>
                        <a:pt x="1211" y="164997"/>
                      </a:cubicBezTo>
                      <a:cubicBezTo>
                        <a:pt x="2019" y="163184"/>
                        <a:pt x="2827" y="161774"/>
                        <a:pt x="3837" y="160766"/>
                      </a:cubicBezTo>
                      <a:cubicBezTo>
                        <a:pt x="4644" y="159759"/>
                        <a:pt x="6259" y="157946"/>
                        <a:pt x="8481" y="155730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6" name="Freeform 225">
                  <a:extLst>
                    <a:ext uri="{FF2B5EF4-FFF2-40B4-BE49-F238E27FC236}">
                      <a16:creationId xmlns:a16="http://schemas.microsoft.com/office/drawing/2014/main" id="{52B4EE11-A183-3731-EF37-86764C6B6316}"/>
                    </a:ext>
                  </a:extLst>
                </p:cNvPr>
                <p:cNvSpPr/>
                <p:nvPr/>
              </p:nvSpPr>
              <p:spPr>
                <a:xfrm>
                  <a:off x="5229815" y="3139827"/>
                  <a:ext cx="121151" cy="181919"/>
                </a:xfrm>
                <a:custGeom>
                  <a:avLst/>
                  <a:gdLst>
                    <a:gd name="connsiteX0" fmla="*/ 0 w 121151"/>
                    <a:gd name="connsiteY0" fmla="*/ 147269 h 181919"/>
                    <a:gd name="connsiteX1" fmla="*/ 2625 w 121151"/>
                    <a:gd name="connsiteY1" fmla="*/ 140218 h 181919"/>
                    <a:gd name="connsiteX2" fmla="*/ 10298 w 121151"/>
                    <a:gd name="connsiteY2" fmla="*/ 137397 h 181919"/>
                    <a:gd name="connsiteX3" fmla="*/ 18778 w 121151"/>
                    <a:gd name="connsiteY3" fmla="*/ 140822 h 181919"/>
                    <a:gd name="connsiteX4" fmla="*/ 28067 w 121151"/>
                    <a:gd name="connsiteY4" fmla="*/ 148075 h 181919"/>
                    <a:gd name="connsiteX5" fmla="*/ 40788 w 121151"/>
                    <a:gd name="connsiteY5" fmla="*/ 155327 h 181919"/>
                    <a:gd name="connsiteX6" fmla="*/ 58960 w 121151"/>
                    <a:gd name="connsiteY6" fmla="*/ 158752 h 181919"/>
                    <a:gd name="connsiteX7" fmla="*/ 86422 w 121151"/>
                    <a:gd name="connsiteY7" fmla="*/ 149082 h 181919"/>
                    <a:gd name="connsiteX8" fmla="*/ 96114 w 121151"/>
                    <a:gd name="connsiteY8" fmla="*/ 124504 h 181919"/>
                    <a:gd name="connsiteX9" fmla="*/ 85210 w 121151"/>
                    <a:gd name="connsiteY9" fmla="*/ 98918 h 181919"/>
                    <a:gd name="connsiteX10" fmla="*/ 51086 w 121151"/>
                    <a:gd name="connsiteY10" fmla="*/ 89651 h 181919"/>
                    <a:gd name="connsiteX11" fmla="*/ 43817 w 121151"/>
                    <a:gd name="connsiteY11" fmla="*/ 89651 h 181919"/>
                    <a:gd name="connsiteX12" fmla="*/ 36749 w 121151"/>
                    <a:gd name="connsiteY12" fmla="*/ 87435 h 181919"/>
                    <a:gd name="connsiteX13" fmla="*/ 34326 w 121151"/>
                    <a:gd name="connsiteY13" fmla="*/ 81189 h 181919"/>
                    <a:gd name="connsiteX14" fmla="*/ 35942 w 121151"/>
                    <a:gd name="connsiteY14" fmla="*/ 75548 h 181919"/>
                    <a:gd name="connsiteX15" fmla="*/ 40990 w 121151"/>
                    <a:gd name="connsiteY15" fmla="*/ 69505 h 181919"/>
                    <a:gd name="connsiteX16" fmla="*/ 86220 w 121151"/>
                    <a:gd name="connsiteY16" fmla="*/ 21960 h 181919"/>
                    <a:gd name="connsiteX17" fmla="*/ 18173 w 121151"/>
                    <a:gd name="connsiteY17" fmla="*/ 21960 h 181919"/>
                    <a:gd name="connsiteX18" fmla="*/ 10500 w 121151"/>
                    <a:gd name="connsiteY18" fmla="*/ 18937 h 181919"/>
                    <a:gd name="connsiteX19" fmla="*/ 7471 w 121151"/>
                    <a:gd name="connsiteY19" fmla="*/ 10879 h 181919"/>
                    <a:gd name="connsiteX20" fmla="*/ 10500 w 121151"/>
                    <a:gd name="connsiteY20" fmla="*/ 3022 h 181919"/>
                    <a:gd name="connsiteX21" fmla="*/ 18173 w 121151"/>
                    <a:gd name="connsiteY21" fmla="*/ 0 h 181919"/>
                    <a:gd name="connsiteX22" fmla="*/ 103787 w 121151"/>
                    <a:gd name="connsiteY22" fmla="*/ 0 h 181919"/>
                    <a:gd name="connsiteX23" fmla="*/ 114690 w 121151"/>
                    <a:gd name="connsiteY23" fmla="*/ 3022 h 181919"/>
                    <a:gd name="connsiteX24" fmla="*/ 118527 w 121151"/>
                    <a:gd name="connsiteY24" fmla="*/ 11483 h 181919"/>
                    <a:gd name="connsiteX25" fmla="*/ 116508 w 121151"/>
                    <a:gd name="connsiteY25" fmla="*/ 18534 h 181919"/>
                    <a:gd name="connsiteX26" fmla="*/ 109642 w 121151"/>
                    <a:gd name="connsiteY26" fmla="*/ 26392 h 181919"/>
                    <a:gd name="connsiteX27" fmla="*/ 66230 w 121151"/>
                    <a:gd name="connsiteY27" fmla="*/ 71519 h 181919"/>
                    <a:gd name="connsiteX28" fmla="*/ 107825 w 121151"/>
                    <a:gd name="connsiteY28" fmla="*/ 88643 h 181919"/>
                    <a:gd name="connsiteX29" fmla="*/ 121152 w 121151"/>
                    <a:gd name="connsiteY29" fmla="*/ 124504 h 181919"/>
                    <a:gd name="connsiteX30" fmla="*/ 117113 w 121151"/>
                    <a:gd name="connsiteY30" fmla="*/ 146664 h 181919"/>
                    <a:gd name="connsiteX31" fmla="*/ 105402 w 121151"/>
                    <a:gd name="connsiteY31" fmla="*/ 164796 h 181919"/>
                    <a:gd name="connsiteX32" fmla="*/ 85614 w 121151"/>
                    <a:gd name="connsiteY32" fmla="*/ 177286 h 181919"/>
                    <a:gd name="connsiteX33" fmla="*/ 58355 w 121151"/>
                    <a:gd name="connsiteY33" fmla="*/ 181920 h 181919"/>
                    <a:gd name="connsiteX34" fmla="*/ 34528 w 121151"/>
                    <a:gd name="connsiteY34" fmla="*/ 178092 h 181919"/>
                    <a:gd name="connsiteX35" fmla="*/ 15952 w 121151"/>
                    <a:gd name="connsiteY35" fmla="*/ 168825 h 181919"/>
                    <a:gd name="connsiteX36" fmla="*/ 4442 w 121151"/>
                    <a:gd name="connsiteY36" fmla="*/ 157543 h 181919"/>
                    <a:gd name="connsiteX37" fmla="*/ 202 w 121151"/>
                    <a:gd name="connsiteY37" fmla="*/ 147269 h 181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151" h="181919">
                      <a:moveTo>
                        <a:pt x="0" y="147269"/>
                      </a:moveTo>
                      <a:cubicBezTo>
                        <a:pt x="0" y="144448"/>
                        <a:pt x="808" y="142232"/>
                        <a:pt x="2625" y="140218"/>
                      </a:cubicBezTo>
                      <a:cubicBezTo>
                        <a:pt x="4442" y="138404"/>
                        <a:pt x="6865" y="137397"/>
                        <a:pt x="10298" y="137397"/>
                      </a:cubicBezTo>
                      <a:cubicBezTo>
                        <a:pt x="12721" y="137397"/>
                        <a:pt x="15548" y="138606"/>
                        <a:pt x="18778" y="140822"/>
                      </a:cubicBezTo>
                      <a:cubicBezTo>
                        <a:pt x="22009" y="143038"/>
                        <a:pt x="25038" y="145455"/>
                        <a:pt x="28067" y="148075"/>
                      </a:cubicBezTo>
                      <a:cubicBezTo>
                        <a:pt x="31095" y="150694"/>
                        <a:pt x="35336" y="153111"/>
                        <a:pt x="40788" y="155327"/>
                      </a:cubicBezTo>
                      <a:cubicBezTo>
                        <a:pt x="46239" y="157543"/>
                        <a:pt x="52297" y="158752"/>
                        <a:pt x="58960" y="158752"/>
                      </a:cubicBezTo>
                      <a:cubicBezTo>
                        <a:pt x="70874" y="158752"/>
                        <a:pt x="80162" y="155529"/>
                        <a:pt x="86422" y="149082"/>
                      </a:cubicBezTo>
                      <a:cubicBezTo>
                        <a:pt x="92883" y="142635"/>
                        <a:pt x="96114" y="134375"/>
                        <a:pt x="96114" y="124504"/>
                      </a:cubicBezTo>
                      <a:cubicBezTo>
                        <a:pt x="96114" y="113624"/>
                        <a:pt x="92479" y="105163"/>
                        <a:pt x="85210" y="98918"/>
                      </a:cubicBezTo>
                      <a:cubicBezTo>
                        <a:pt x="77941" y="92673"/>
                        <a:pt x="66634" y="89651"/>
                        <a:pt x="51086" y="89651"/>
                      </a:cubicBezTo>
                      <a:lnTo>
                        <a:pt x="43817" y="89651"/>
                      </a:lnTo>
                      <a:cubicBezTo>
                        <a:pt x="40788" y="89651"/>
                        <a:pt x="38365" y="88845"/>
                        <a:pt x="36749" y="87435"/>
                      </a:cubicBezTo>
                      <a:cubicBezTo>
                        <a:pt x="35134" y="86024"/>
                        <a:pt x="34326" y="83808"/>
                        <a:pt x="34326" y="81189"/>
                      </a:cubicBezTo>
                      <a:cubicBezTo>
                        <a:pt x="34326" y="78973"/>
                        <a:pt x="34932" y="77160"/>
                        <a:pt x="35942" y="75548"/>
                      </a:cubicBezTo>
                      <a:cubicBezTo>
                        <a:pt x="36951" y="73936"/>
                        <a:pt x="38769" y="71922"/>
                        <a:pt x="40990" y="69505"/>
                      </a:cubicBezTo>
                      <a:lnTo>
                        <a:pt x="86220" y="21960"/>
                      </a:lnTo>
                      <a:lnTo>
                        <a:pt x="18173" y="21960"/>
                      </a:lnTo>
                      <a:cubicBezTo>
                        <a:pt x="14942" y="21960"/>
                        <a:pt x="12317" y="20952"/>
                        <a:pt x="10500" y="18937"/>
                      </a:cubicBezTo>
                      <a:cubicBezTo>
                        <a:pt x="8481" y="16923"/>
                        <a:pt x="7471" y="14304"/>
                        <a:pt x="7471" y="10879"/>
                      </a:cubicBezTo>
                      <a:cubicBezTo>
                        <a:pt x="7471" y="7656"/>
                        <a:pt x="8481" y="5037"/>
                        <a:pt x="10500" y="3022"/>
                      </a:cubicBezTo>
                      <a:cubicBezTo>
                        <a:pt x="12519" y="1007"/>
                        <a:pt x="15144" y="0"/>
                        <a:pt x="18173" y="0"/>
                      </a:cubicBezTo>
                      <a:lnTo>
                        <a:pt x="103787" y="0"/>
                      </a:lnTo>
                      <a:cubicBezTo>
                        <a:pt x="108431" y="0"/>
                        <a:pt x="112065" y="1007"/>
                        <a:pt x="114690" y="3022"/>
                      </a:cubicBezTo>
                      <a:cubicBezTo>
                        <a:pt x="117113" y="5037"/>
                        <a:pt x="118527" y="7857"/>
                        <a:pt x="118527" y="11483"/>
                      </a:cubicBezTo>
                      <a:cubicBezTo>
                        <a:pt x="118527" y="14103"/>
                        <a:pt x="117921" y="16520"/>
                        <a:pt x="116508" y="18534"/>
                      </a:cubicBezTo>
                      <a:cubicBezTo>
                        <a:pt x="115094" y="20549"/>
                        <a:pt x="112873" y="23168"/>
                        <a:pt x="109642" y="26392"/>
                      </a:cubicBezTo>
                      <a:lnTo>
                        <a:pt x="66230" y="71519"/>
                      </a:lnTo>
                      <a:cubicBezTo>
                        <a:pt x="85008" y="73534"/>
                        <a:pt x="98940" y="79175"/>
                        <a:pt x="107825" y="88643"/>
                      </a:cubicBezTo>
                      <a:cubicBezTo>
                        <a:pt x="116710" y="97910"/>
                        <a:pt x="121152" y="109998"/>
                        <a:pt x="121152" y="124504"/>
                      </a:cubicBezTo>
                      <a:cubicBezTo>
                        <a:pt x="121152" y="132562"/>
                        <a:pt x="119738" y="139815"/>
                        <a:pt x="117113" y="146664"/>
                      </a:cubicBezTo>
                      <a:cubicBezTo>
                        <a:pt x="114488" y="153514"/>
                        <a:pt x="110450" y="159558"/>
                        <a:pt x="105402" y="164796"/>
                      </a:cubicBezTo>
                      <a:cubicBezTo>
                        <a:pt x="100354" y="170034"/>
                        <a:pt x="93691" y="174265"/>
                        <a:pt x="85614" y="177286"/>
                      </a:cubicBezTo>
                      <a:cubicBezTo>
                        <a:pt x="77537" y="180309"/>
                        <a:pt x="68451" y="181920"/>
                        <a:pt x="58355" y="181920"/>
                      </a:cubicBezTo>
                      <a:cubicBezTo>
                        <a:pt x="50076" y="181920"/>
                        <a:pt x="41999" y="180711"/>
                        <a:pt x="34528" y="178092"/>
                      </a:cubicBezTo>
                      <a:cubicBezTo>
                        <a:pt x="26855" y="175675"/>
                        <a:pt x="20798" y="172452"/>
                        <a:pt x="15952" y="168825"/>
                      </a:cubicBezTo>
                      <a:cubicBezTo>
                        <a:pt x="11106" y="165199"/>
                        <a:pt x="7269" y="161371"/>
                        <a:pt x="4442" y="157543"/>
                      </a:cubicBezTo>
                      <a:cubicBezTo>
                        <a:pt x="1615" y="153715"/>
                        <a:pt x="202" y="150291"/>
                        <a:pt x="202" y="147269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E5FA2B7A-58AF-335B-0E7A-D84612F3609D}"/>
                  </a:ext>
                </a:extLst>
              </p:cNvPr>
              <p:cNvSpPr/>
              <p:nvPr/>
            </p:nvSpPr>
            <p:spPr>
              <a:xfrm>
                <a:off x="3569430" y="3206914"/>
                <a:ext cx="43210" cy="43112"/>
              </a:xfrm>
              <a:custGeom>
                <a:avLst/>
                <a:gdLst>
                  <a:gd name="connsiteX0" fmla="*/ 43211 w 43210"/>
                  <a:gd name="connsiteY0" fmla="*/ 21556 h 43112"/>
                  <a:gd name="connsiteX1" fmla="*/ 21605 w 43210"/>
                  <a:gd name="connsiteY1" fmla="*/ 43113 h 43112"/>
                  <a:gd name="connsiteX2" fmla="*/ 0 w 43210"/>
                  <a:gd name="connsiteY2" fmla="*/ 21556 h 43112"/>
                  <a:gd name="connsiteX3" fmla="*/ 21605 w 43210"/>
                  <a:gd name="connsiteY3" fmla="*/ 0 h 43112"/>
                  <a:gd name="connsiteX4" fmla="*/ 43211 w 43210"/>
                  <a:gd name="connsiteY4" fmla="*/ 21556 h 43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10" h="43112">
                    <a:moveTo>
                      <a:pt x="43211" y="21556"/>
                    </a:moveTo>
                    <a:cubicBezTo>
                      <a:pt x="43211" y="33462"/>
                      <a:pt x="33538" y="43113"/>
                      <a:pt x="21605" y="43113"/>
                    </a:cubicBezTo>
                    <a:cubicBezTo>
                      <a:pt x="9673" y="43113"/>
                      <a:pt x="0" y="33462"/>
                      <a:pt x="0" y="21556"/>
                    </a:cubicBezTo>
                    <a:cubicBezTo>
                      <a:pt x="0" y="9651"/>
                      <a:pt x="9673" y="0"/>
                      <a:pt x="21605" y="0"/>
                    </a:cubicBezTo>
                    <a:cubicBezTo>
                      <a:pt x="33538" y="0"/>
                      <a:pt x="43211" y="9651"/>
                      <a:pt x="43211" y="215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6C22B02C-6D4C-B7AC-069E-8018F1F95C04}"/>
                </a:ext>
              </a:extLst>
            </p:cNvPr>
            <p:cNvSpPr/>
            <p:nvPr/>
          </p:nvSpPr>
          <p:spPr>
            <a:xfrm>
              <a:off x="420292" y="2908549"/>
              <a:ext cx="4934309" cy="31025"/>
            </a:xfrm>
            <a:custGeom>
              <a:avLst/>
              <a:gdLst>
                <a:gd name="connsiteX0" fmla="*/ 4918763 w 4934309"/>
                <a:gd name="connsiteY0" fmla="*/ 31025 h 31025"/>
                <a:gd name="connsiteX1" fmla="*/ 15548 w 4934309"/>
                <a:gd name="connsiteY1" fmla="*/ 31025 h 31025"/>
                <a:gd name="connsiteX2" fmla="*/ 0 w 4934309"/>
                <a:gd name="connsiteY2" fmla="*/ 15513 h 31025"/>
                <a:gd name="connsiteX3" fmla="*/ 15548 w 4934309"/>
                <a:gd name="connsiteY3" fmla="*/ 0 h 31025"/>
                <a:gd name="connsiteX4" fmla="*/ 4918763 w 4934309"/>
                <a:gd name="connsiteY4" fmla="*/ 0 h 31025"/>
                <a:gd name="connsiteX5" fmla="*/ 4934310 w 4934309"/>
                <a:gd name="connsiteY5" fmla="*/ 15513 h 31025"/>
                <a:gd name="connsiteX6" fmla="*/ 4918763 w 4934309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4309" h="31025">
                  <a:moveTo>
                    <a:pt x="4918763" y="31025"/>
                  </a:moveTo>
                  <a:lnTo>
                    <a:pt x="15548" y="31025"/>
                  </a:lnTo>
                  <a:cubicBezTo>
                    <a:pt x="7067" y="31025"/>
                    <a:pt x="0" y="24176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4918763" y="0"/>
                  </a:lnTo>
                  <a:cubicBezTo>
                    <a:pt x="4927243" y="0"/>
                    <a:pt x="4934310" y="6850"/>
                    <a:pt x="4934310" y="15513"/>
                  </a:cubicBezTo>
                  <a:cubicBezTo>
                    <a:pt x="4934310" y="24176"/>
                    <a:pt x="4927445" y="31025"/>
                    <a:pt x="4918763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11172EC1-4589-C5FA-D1A9-7E58BEFBFC31}"/>
                </a:ext>
              </a:extLst>
            </p:cNvPr>
            <p:cNvSpPr/>
            <p:nvPr/>
          </p:nvSpPr>
          <p:spPr>
            <a:xfrm>
              <a:off x="4209313" y="547417"/>
              <a:ext cx="1145288" cy="31025"/>
            </a:xfrm>
            <a:custGeom>
              <a:avLst/>
              <a:gdLst>
                <a:gd name="connsiteX0" fmla="*/ 1129741 w 1145288"/>
                <a:gd name="connsiteY0" fmla="*/ 31025 h 31025"/>
                <a:gd name="connsiteX1" fmla="*/ 15548 w 1145288"/>
                <a:gd name="connsiteY1" fmla="*/ 31025 h 31025"/>
                <a:gd name="connsiteX2" fmla="*/ 0 w 1145288"/>
                <a:gd name="connsiteY2" fmla="*/ 15513 h 31025"/>
                <a:gd name="connsiteX3" fmla="*/ 15548 w 1145288"/>
                <a:gd name="connsiteY3" fmla="*/ 0 h 31025"/>
                <a:gd name="connsiteX4" fmla="*/ 1129741 w 1145288"/>
                <a:gd name="connsiteY4" fmla="*/ 0 h 31025"/>
                <a:gd name="connsiteX5" fmla="*/ 1145288 w 1145288"/>
                <a:gd name="connsiteY5" fmla="*/ 15513 h 31025"/>
                <a:gd name="connsiteX6" fmla="*/ 1129741 w 1145288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288" h="31025">
                  <a:moveTo>
                    <a:pt x="1129741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6" y="0"/>
                    <a:pt x="15548" y="0"/>
                  </a:cubicBezTo>
                  <a:lnTo>
                    <a:pt x="1129741" y="0"/>
                  </a:lnTo>
                  <a:cubicBezTo>
                    <a:pt x="1138221" y="0"/>
                    <a:pt x="1145288" y="6850"/>
                    <a:pt x="1145288" y="15513"/>
                  </a:cubicBezTo>
                  <a:cubicBezTo>
                    <a:pt x="1145288" y="24175"/>
                    <a:pt x="1138423" y="31025"/>
                    <a:pt x="1129741" y="31025"/>
                  </a:cubicBezTo>
                  <a:close/>
                </a:path>
              </a:pathLst>
            </a:custGeom>
            <a:solidFill>
              <a:schemeClr val="bg1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F6189A9B-F5D9-904E-DEDC-8923DD119BC6}"/>
                </a:ext>
              </a:extLst>
            </p:cNvPr>
            <p:cNvSpPr/>
            <p:nvPr/>
          </p:nvSpPr>
          <p:spPr>
            <a:xfrm>
              <a:off x="420292" y="547417"/>
              <a:ext cx="1145086" cy="31025"/>
            </a:xfrm>
            <a:custGeom>
              <a:avLst/>
              <a:gdLst>
                <a:gd name="connsiteX0" fmla="*/ 1129538 w 1145086"/>
                <a:gd name="connsiteY0" fmla="*/ 31025 h 31025"/>
                <a:gd name="connsiteX1" fmla="*/ 15548 w 1145086"/>
                <a:gd name="connsiteY1" fmla="*/ 31025 h 31025"/>
                <a:gd name="connsiteX2" fmla="*/ 0 w 1145086"/>
                <a:gd name="connsiteY2" fmla="*/ 15513 h 31025"/>
                <a:gd name="connsiteX3" fmla="*/ 15548 w 1145086"/>
                <a:gd name="connsiteY3" fmla="*/ 0 h 31025"/>
                <a:gd name="connsiteX4" fmla="*/ 1129538 w 1145086"/>
                <a:gd name="connsiteY4" fmla="*/ 0 h 31025"/>
                <a:gd name="connsiteX5" fmla="*/ 1145086 w 1145086"/>
                <a:gd name="connsiteY5" fmla="*/ 15513 h 31025"/>
                <a:gd name="connsiteX6" fmla="*/ 1129538 w 1145086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086" h="31025">
                  <a:moveTo>
                    <a:pt x="1129538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1129538" y="0"/>
                  </a:lnTo>
                  <a:cubicBezTo>
                    <a:pt x="1138019" y="0"/>
                    <a:pt x="1145086" y="6850"/>
                    <a:pt x="1145086" y="15513"/>
                  </a:cubicBezTo>
                  <a:cubicBezTo>
                    <a:pt x="1145086" y="24175"/>
                    <a:pt x="1138221" y="31025"/>
                    <a:pt x="1129538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094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G SKO23_Title 4_N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696D084-8125-D004-1DB9-6FE0DF9F4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esenter's Name" descr="Presenter's Name">
            <a:extLst>
              <a:ext uri="{FF2B5EF4-FFF2-40B4-BE49-F238E27FC236}">
                <a16:creationId xmlns:a16="http://schemas.microsoft.com/office/drawing/2014/main" id="{3F4FEDAD-E7EE-6A2B-273B-FF0F17C5C3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46341" y="5264052"/>
            <a:ext cx="5299319" cy="29125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sp>
        <p:nvSpPr>
          <p:cNvPr id="7" name="Presentation Title" descr="Presentation Title">
            <a:extLst>
              <a:ext uri="{FF2B5EF4-FFF2-40B4-BE49-F238E27FC236}">
                <a16:creationId xmlns:a16="http://schemas.microsoft.com/office/drawing/2014/main" id="{43614E9A-B3FD-4309-3AEC-731829F44C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46341" y="3838409"/>
            <a:ext cx="5299319" cy="121322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lnSpc>
                <a:spcPct val="8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Copyright" descr="© UKG Inc.  All rights reserved.  ">
            <a:extLst>
              <a:ext uri="{FF2B5EF4-FFF2-40B4-BE49-F238E27FC236}">
                <a16:creationId xmlns:a16="http://schemas.microsoft.com/office/drawing/2014/main" id="{43D13EAA-5030-5F25-7353-9A092D7DF905}"/>
              </a:ext>
            </a:extLst>
          </p:cNvPr>
          <p:cNvSpPr txBox="1">
            <a:spLocks/>
          </p:cNvSpPr>
          <p:nvPr/>
        </p:nvSpPr>
        <p:spPr>
          <a:xfrm>
            <a:off x="3570515" y="5998398"/>
            <a:ext cx="5050970" cy="3096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kern="1200" spc="3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 kern="1200" spc="0" baseline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© UKG Inc.  All rights reserved.</a:t>
            </a:r>
            <a:endParaRPr lang="en-US" sz="1200" b="0" spc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2" name="Group 151" hidden="1">
            <a:extLst>
              <a:ext uri="{FF2B5EF4-FFF2-40B4-BE49-F238E27FC236}">
                <a16:creationId xmlns:a16="http://schemas.microsoft.com/office/drawing/2014/main" id="{0733ABE1-8B1E-0EC4-AE3B-3AFD707D1AB0}"/>
              </a:ext>
            </a:extLst>
          </p:cNvPr>
          <p:cNvGrpSpPr/>
          <p:nvPr/>
        </p:nvGrpSpPr>
        <p:grpSpPr>
          <a:xfrm>
            <a:off x="2275926" y="2981528"/>
            <a:ext cx="10125151" cy="4024527"/>
            <a:chOff x="2275926" y="2981528"/>
            <a:chExt cx="10125151" cy="4024527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8F53CDC-1D3B-9410-E492-D0E6F59393B0}"/>
                </a:ext>
              </a:extLst>
            </p:cNvPr>
            <p:cNvSpPr/>
            <p:nvPr/>
          </p:nvSpPr>
          <p:spPr>
            <a:xfrm rot="15316798">
              <a:off x="7520554" y="60100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E1D3FBD-9546-DFF3-C510-6425A5289316}"/>
                </a:ext>
              </a:extLst>
            </p:cNvPr>
            <p:cNvSpPr/>
            <p:nvPr/>
          </p:nvSpPr>
          <p:spPr>
            <a:xfrm rot="15310801">
              <a:off x="7519927" y="5062726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4E159CB-3F28-8801-2EA3-BA4BCE15452D}"/>
                </a:ext>
              </a:extLst>
            </p:cNvPr>
            <p:cNvSpPr/>
            <p:nvPr/>
          </p:nvSpPr>
          <p:spPr>
            <a:xfrm rot="16200000">
              <a:off x="2513853" y="6207727"/>
              <a:ext cx="474299" cy="947406"/>
            </a:xfrm>
            <a:custGeom>
              <a:avLst/>
              <a:gdLst>
                <a:gd name="connsiteX0" fmla="*/ 500979 w 500979"/>
                <a:gd name="connsiteY0" fmla="*/ 750348 h 1000699"/>
                <a:gd name="connsiteX1" fmla="*/ 500979 w 500979"/>
                <a:gd name="connsiteY1" fmla="*/ 250353 h 1000699"/>
                <a:gd name="connsiteX2" fmla="*/ 250489 w 500979"/>
                <a:gd name="connsiteY2" fmla="*/ 0 h 1000699"/>
                <a:gd name="connsiteX3" fmla="*/ 0 w 500979"/>
                <a:gd name="connsiteY3" fmla="*/ 250353 h 1000699"/>
                <a:gd name="connsiteX4" fmla="*/ 0 w 500979"/>
                <a:gd name="connsiteY4" fmla="*/ 750348 h 1000699"/>
                <a:gd name="connsiteX5" fmla="*/ 250489 w 500979"/>
                <a:gd name="connsiteY5" fmla="*/ 1000700 h 1000699"/>
                <a:gd name="connsiteX6" fmla="*/ 500979 w 500979"/>
                <a:gd name="connsiteY6" fmla="*/ 750348 h 100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0979" h="1000699">
                  <a:moveTo>
                    <a:pt x="500979" y="750348"/>
                  </a:moveTo>
                  <a:lnTo>
                    <a:pt x="500979" y="250353"/>
                  </a:lnTo>
                  <a:cubicBezTo>
                    <a:pt x="500979" y="112096"/>
                    <a:pt x="388822" y="0"/>
                    <a:pt x="250489" y="0"/>
                  </a:cubicBezTo>
                  <a:cubicBezTo>
                    <a:pt x="112157" y="0"/>
                    <a:pt x="0" y="112096"/>
                    <a:pt x="0" y="250353"/>
                  </a:cubicBezTo>
                  <a:lnTo>
                    <a:pt x="0" y="750348"/>
                  </a:lnTo>
                  <a:cubicBezTo>
                    <a:pt x="0" y="888604"/>
                    <a:pt x="112157" y="1000700"/>
                    <a:pt x="250489" y="1000700"/>
                  </a:cubicBezTo>
                  <a:cubicBezTo>
                    <a:pt x="388822" y="1000700"/>
                    <a:pt x="500979" y="888604"/>
                    <a:pt x="500979" y="750348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259EEA0-818E-4F22-082C-08FC4BEA3F12}"/>
                </a:ext>
              </a:extLst>
            </p:cNvPr>
            <p:cNvSpPr/>
            <p:nvPr/>
          </p:nvSpPr>
          <p:spPr>
            <a:xfrm rot="15310801">
              <a:off x="2275797" y="6444263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E537DB26-3844-635B-BAB1-7F5667BBA885}"/>
                </a:ext>
              </a:extLst>
            </p:cNvPr>
            <p:cNvSpPr/>
            <p:nvPr/>
          </p:nvSpPr>
          <p:spPr>
            <a:xfrm rot="15310801">
              <a:off x="3222484" y="644421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994F1A9-1985-ECBC-8018-2A2BD888CBEA}"/>
                </a:ext>
              </a:extLst>
            </p:cNvPr>
            <p:cNvSpPr/>
            <p:nvPr/>
          </p:nvSpPr>
          <p:spPr>
            <a:xfrm rot="6303000" flipH="1">
              <a:off x="7513502" y="647093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AE83CB8-06B1-DA57-8DBC-23D101692711}"/>
                </a:ext>
              </a:extLst>
            </p:cNvPr>
            <p:cNvSpPr/>
            <p:nvPr/>
          </p:nvSpPr>
          <p:spPr>
            <a:xfrm rot="6303000" flipH="1">
              <a:off x="7040165" y="647094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945B330-2C4A-16CC-B1ED-F33EA0DAC922}"/>
                </a:ext>
              </a:extLst>
            </p:cNvPr>
            <p:cNvSpPr/>
            <p:nvPr/>
          </p:nvSpPr>
          <p:spPr>
            <a:xfrm rot="6303000" flipH="1">
              <a:off x="6566788" y="6470950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7908D54B-FD78-FD32-3679-DAF8EE5380A9}"/>
                </a:ext>
              </a:extLst>
            </p:cNvPr>
            <p:cNvSpPr/>
            <p:nvPr/>
          </p:nvSpPr>
          <p:spPr>
            <a:xfrm rot="6303000" flipH="1">
              <a:off x="6093411" y="6470952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8D4946D-62E0-34C1-9167-C378BF2DC6B7}"/>
                </a:ext>
              </a:extLst>
            </p:cNvPr>
            <p:cNvSpPr/>
            <p:nvPr/>
          </p:nvSpPr>
          <p:spPr>
            <a:xfrm rot="6303000" flipH="1">
              <a:off x="5620116" y="647096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04044121-79D8-E182-30A9-E8909ECBA5D3}"/>
                </a:ext>
              </a:extLst>
            </p:cNvPr>
            <p:cNvSpPr/>
            <p:nvPr/>
          </p:nvSpPr>
          <p:spPr>
            <a:xfrm rot="6303000" flipH="1">
              <a:off x="5146739" y="647096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chemeClr val="accent6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C3C9BA73-A6AC-C679-AAA1-2BBC16D5D1FE}"/>
                </a:ext>
              </a:extLst>
            </p:cNvPr>
            <p:cNvSpPr/>
            <p:nvPr/>
          </p:nvSpPr>
          <p:spPr>
            <a:xfrm rot="6303000" flipH="1">
              <a:off x="4673362" y="6470969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2A541909-3743-D9FC-1821-CAD354D9E722}"/>
                </a:ext>
              </a:extLst>
            </p:cNvPr>
            <p:cNvSpPr/>
            <p:nvPr/>
          </p:nvSpPr>
          <p:spPr>
            <a:xfrm rot="6303000" flipH="1">
              <a:off x="4200024" y="6470982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272D52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A6F20E1C-F0A7-11D5-DA1F-5C31E571F497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5F0E352-166A-9A8E-4A77-A86E793793D8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F290EC2-CCA7-3565-A9B9-359537F764D5}"/>
                </a:ext>
              </a:extLst>
            </p:cNvPr>
            <p:cNvGrpSpPr/>
            <p:nvPr/>
          </p:nvGrpSpPr>
          <p:grpSpPr>
            <a:xfrm rot="5400000">
              <a:off x="8745185" y="3350162"/>
              <a:ext cx="3058772" cy="4253013"/>
              <a:chOff x="1221144" y="7360400"/>
              <a:chExt cx="2348539" cy="3265483"/>
            </a:xfrm>
          </p:grpSpPr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A2979475-5620-691E-AE37-11FDB4330B28}"/>
                  </a:ext>
                </a:extLst>
              </p:cNvPr>
              <p:cNvSpPr/>
              <p:nvPr/>
            </p:nvSpPr>
            <p:spPr>
              <a:xfrm rot="10003200">
                <a:off x="2089300" y="9526938"/>
                <a:ext cx="361707" cy="361707"/>
              </a:xfrm>
              <a:custGeom>
                <a:avLst/>
                <a:gdLst>
                  <a:gd name="connsiteX0" fmla="*/ 500978 w 500978"/>
                  <a:gd name="connsiteY0" fmla="*/ 250352 h 500704"/>
                  <a:gd name="connsiteX1" fmla="*/ 250489 w 500978"/>
                  <a:gd name="connsiteY1" fmla="*/ 500704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8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8" y="250352"/>
                    </a:moveTo>
                    <a:cubicBezTo>
                      <a:pt x="500978" y="388618"/>
                      <a:pt x="388830" y="500704"/>
                      <a:pt x="250489" y="500704"/>
                    </a:cubicBezTo>
                    <a:cubicBezTo>
                      <a:pt x="112148" y="500704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8" y="112087"/>
                      <a:pt x="500978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25FA513D-FDC4-BF08-75C1-9BC6AB64E3A9}"/>
                  </a:ext>
                </a:extLst>
              </p:cNvPr>
              <p:cNvSpPr/>
              <p:nvPr/>
            </p:nvSpPr>
            <p:spPr>
              <a:xfrm rot="10800000">
                <a:off x="2455234" y="8813599"/>
                <a:ext cx="727821" cy="363969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89 w 1001247"/>
                  <a:gd name="connsiteY1" fmla="*/ 0 h 500704"/>
                  <a:gd name="connsiteX2" fmla="*/ 0 w 1001247"/>
                  <a:gd name="connsiteY2" fmla="*/ 250352 h 500704"/>
                  <a:gd name="connsiteX3" fmla="*/ 250489 w 1001247"/>
                  <a:gd name="connsiteY3" fmla="*/ 500705 h 500704"/>
                  <a:gd name="connsiteX4" fmla="*/ 750758 w 1001247"/>
                  <a:gd name="connsiteY4" fmla="*/ 500705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7" y="0"/>
                      <a:pt x="0" y="112096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lnTo>
                      <a:pt x="750758" y="500705"/>
                    </a:lnTo>
                    <a:cubicBezTo>
                      <a:pt x="889091" y="500705"/>
                      <a:pt x="1001248" y="388609"/>
                      <a:pt x="1001248" y="250352"/>
                    </a:cubicBezTo>
                    <a:cubicBezTo>
                      <a:pt x="1001248" y="112096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36FC5533-30D8-9689-A0DB-E94A86C02775}"/>
                  </a:ext>
                </a:extLst>
              </p:cNvPr>
              <p:cNvSpPr/>
              <p:nvPr/>
            </p:nvSpPr>
            <p:spPr>
              <a:xfrm rot="10800000">
                <a:off x="2091614" y="7362221"/>
                <a:ext cx="364169" cy="362112"/>
              </a:xfrm>
              <a:prstGeom prst="ellipse">
                <a:avLst/>
              </a:pr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611A7F71-69B8-D4F1-1523-C485D41BE779}"/>
                  </a:ext>
                </a:extLst>
              </p:cNvPr>
              <p:cNvSpPr/>
              <p:nvPr/>
            </p:nvSpPr>
            <p:spPr>
              <a:xfrm rot="10800000">
                <a:off x="2091066" y="9899093"/>
                <a:ext cx="727820" cy="363969"/>
              </a:xfrm>
              <a:custGeom>
                <a:avLst/>
                <a:gdLst>
                  <a:gd name="connsiteX0" fmla="*/ 250489 w 1001246"/>
                  <a:gd name="connsiteY0" fmla="*/ 500705 h 500704"/>
                  <a:gd name="connsiteX1" fmla="*/ 750758 w 1001246"/>
                  <a:gd name="connsiteY1" fmla="*/ 500705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5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5"/>
                    </a:moveTo>
                    <a:lnTo>
                      <a:pt x="750758" y="500705"/>
                    </a:lnTo>
                    <a:cubicBezTo>
                      <a:pt x="889090" y="500705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AC49893F-3498-3D06-9041-F8C9AACE0CB6}"/>
                  </a:ext>
                </a:extLst>
              </p:cNvPr>
              <p:cNvSpPr/>
              <p:nvPr/>
            </p:nvSpPr>
            <p:spPr>
              <a:xfrm rot="9948600">
                <a:off x="3194150" y="91767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chemeClr val="accent1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0D2792E3-9FBE-8455-38FF-849E0839AA53}"/>
                  </a:ext>
                </a:extLst>
              </p:cNvPr>
              <p:cNvSpPr/>
              <p:nvPr/>
            </p:nvSpPr>
            <p:spPr>
              <a:xfrm rot="9938399">
                <a:off x="2455247" y="91779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A897C2D8-3A65-B1D5-17CB-7164B5C33614}"/>
                  </a:ext>
                </a:extLst>
              </p:cNvPr>
              <p:cNvSpPr/>
              <p:nvPr/>
            </p:nvSpPr>
            <p:spPr>
              <a:xfrm rot="9928800">
                <a:off x="2455299" y="917810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30D2FA0F-B9B4-0F3A-68DD-4E90D60B923D}"/>
                  </a:ext>
                </a:extLst>
              </p:cNvPr>
              <p:cNvSpPr/>
              <p:nvPr/>
            </p:nvSpPr>
            <p:spPr>
              <a:xfrm rot="9910801">
                <a:off x="2091628" y="917811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C624B0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47282895-9281-C497-5323-278C49AE2636}"/>
                  </a:ext>
                </a:extLst>
              </p:cNvPr>
              <p:cNvSpPr/>
              <p:nvPr/>
            </p:nvSpPr>
            <p:spPr>
              <a:xfrm rot="9913802">
                <a:off x="2455246" y="8450953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06CF5F12-BE1C-90AA-7238-CA6DAFF24EA6}"/>
                  </a:ext>
                </a:extLst>
              </p:cNvPr>
              <p:cNvGrpSpPr/>
              <p:nvPr/>
            </p:nvGrpSpPr>
            <p:grpSpPr>
              <a:xfrm>
                <a:off x="3205604" y="7727965"/>
                <a:ext cx="364079" cy="727837"/>
                <a:chOff x="3384030" y="768008"/>
                <a:chExt cx="552237" cy="1103988"/>
              </a:xfrm>
            </p:grpSpPr>
            <p:sp>
              <p:nvSpPr>
                <p:cNvPr id="137" name="Freeform 136">
                  <a:extLst>
                    <a:ext uri="{FF2B5EF4-FFF2-40B4-BE49-F238E27FC236}">
                      <a16:creationId xmlns:a16="http://schemas.microsoft.com/office/drawing/2014/main" id="{AC916147-4B14-777B-AB36-A35752D24269}"/>
                    </a:ext>
                  </a:extLst>
                </p:cNvPr>
                <p:cNvSpPr/>
                <p:nvPr/>
              </p:nvSpPr>
              <p:spPr>
                <a:xfrm rot="16200000">
                  <a:off x="3108250" y="1043980"/>
                  <a:ext cx="1103963" cy="552070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90 w 1001247"/>
                    <a:gd name="connsiteY1" fmla="*/ 0 h 500704"/>
                    <a:gd name="connsiteX2" fmla="*/ 0 w 1001247"/>
                    <a:gd name="connsiteY2" fmla="*/ 250352 h 500704"/>
                    <a:gd name="connsiteX3" fmla="*/ 250490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90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90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30CEBB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" name="Freeform 137">
                  <a:extLst>
                    <a:ext uri="{FF2B5EF4-FFF2-40B4-BE49-F238E27FC236}">
                      <a16:creationId xmlns:a16="http://schemas.microsoft.com/office/drawing/2014/main" id="{92CEEC48-E7E0-80A5-1D8E-A93FE37D5651}"/>
                    </a:ext>
                  </a:extLst>
                </p:cNvPr>
                <p:cNvSpPr/>
                <p:nvPr/>
              </p:nvSpPr>
              <p:spPr>
                <a:xfrm rot="15316798">
                  <a:off x="3383878" y="768160"/>
                  <a:ext cx="552373" cy="552070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5F249F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61D8AC5B-CF9A-C330-8ABF-DADE6ED5519D}"/>
                  </a:ext>
                </a:extLst>
              </p:cNvPr>
              <p:cNvSpPr/>
              <p:nvPr/>
            </p:nvSpPr>
            <p:spPr>
              <a:xfrm rot="9913802">
                <a:off x="2455224" y="808748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B2BD9EE9-28F5-87FA-3E14-CA42A8F00820}"/>
                  </a:ext>
                </a:extLst>
              </p:cNvPr>
              <p:cNvSpPr/>
              <p:nvPr/>
            </p:nvSpPr>
            <p:spPr>
              <a:xfrm rot="9910801">
                <a:off x="2091584" y="808779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chemeClr val="accent5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50C84210-23B9-745C-08E7-DE133B18E60F}"/>
                  </a:ext>
                </a:extLst>
              </p:cNvPr>
              <p:cNvSpPr/>
              <p:nvPr/>
            </p:nvSpPr>
            <p:spPr>
              <a:xfrm rot="9916798">
                <a:off x="2818865" y="77238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C5CB061-7D00-12EB-4CBE-EEA611D4CF5F}"/>
                  </a:ext>
                </a:extLst>
              </p:cNvPr>
              <p:cNvSpPr/>
              <p:nvPr/>
            </p:nvSpPr>
            <p:spPr>
              <a:xfrm rot="9913802">
                <a:off x="2455234" y="7724051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36890DC4-DDB3-D99F-EEE5-9B451DA3836D}"/>
                  </a:ext>
                </a:extLst>
              </p:cNvPr>
              <p:cNvSpPr/>
              <p:nvPr/>
            </p:nvSpPr>
            <p:spPr>
              <a:xfrm rot="9910801">
                <a:off x="2091577" y="77243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580854F6-799E-D923-B9F8-C7B8FD246CF0}"/>
                  </a:ext>
                </a:extLst>
              </p:cNvPr>
              <p:cNvSpPr/>
              <p:nvPr/>
            </p:nvSpPr>
            <p:spPr>
              <a:xfrm rot="9919801">
                <a:off x="3182499" y="736040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0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02929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C5CD8931-CF24-D67C-6F02-C8B0BD5A7BAA}"/>
                  </a:ext>
                </a:extLst>
              </p:cNvPr>
              <p:cNvSpPr/>
              <p:nvPr/>
            </p:nvSpPr>
            <p:spPr>
              <a:xfrm rot="9916798">
                <a:off x="2818867" y="73604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136F8153-40B6-C1F7-9BF1-FB3247C98C02}"/>
                  </a:ext>
                </a:extLst>
              </p:cNvPr>
              <p:cNvSpPr/>
              <p:nvPr/>
            </p:nvSpPr>
            <p:spPr>
              <a:xfrm rot="9913802">
                <a:off x="2455219" y="736061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E3D8C1F8-726C-EE75-0E58-83D868E961C0}"/>
                  </a:ext>
                </a:extLst>
              </p:cNvPr>
              <p:cNvSpPr/>
              <p:nvPr/>
            </p:nvSpPr>
            <p:spPr>
              <a:xfrm rot="9966000">
                <a:off x="3182493" y="954057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4059CF08-733F-828E-C261-820A5BA82470}"/>
                  </a:ext>
                </a:extLst>
              </p:cNvPr>
              <p:cNvSpPr/>
              <p:nvPr/>
            </p:nvSpPr>
            <p:spPr>
              <a:xfrm rot="894599" flipH="1">
                <a:off x="2800302" y="1026191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E8912A1F-7853-2C12-0643-9DF79C63FA6C}"/>
                  </a:ext>
                </a:extLst>
              </p:cNvPr>
              <p:cNvSpPr/>
              <p:nvPr/>
            </p:nvSpPr>
            <p:spPr>
              <a:xfrm rot="9893999">
                <a:off x="2434244" y="1026167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657C804B-DC84-C2C0-115B-9C81EFD2D081}"/>
                  </a:ext>
                </a:extLst>
              </p:cNvPr>
              <p:cNvSpPr/>
              <p:nvPr/>
            </p:nvSpPr>
            <p:spPr>
              <a:xfrm rot="9897000">
                <a:off x="2070633" y="1026155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F7264960-3353-4CDF-6E6E-A3E46BA8652C}"/>
                  </a:ext>
                </a:extLst>
              </p:cNvPr>
              <p:cNvSpPr/>
              <p:nvPr/>
            </p:nvSpPr>
            <p:spPr>
              <a:xfrm rot="9951600">
                <a:off x="3182527" y="84512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FA815792-6D1F-E93D-125E-EB427F1A7200}"/>
                  </a:ext>
                </a:extLst>
              </p:cNvPr>
              <p:cNvGrpSpPr/>
              <p:nvPr/>
            </p:nvGrpSpPr>
            <p:grpSpPr>
              <a:xfrm rot="10800000">
                <a:off x="2814231" y="9527714"/>
                <a:ext cx="364199" cy="727821"/>
                <a:chOff x="1178739" y="247716"/>
                <a:chExt cx="552420" cy="1103963"/>
              </a:xfrm>
            </p:grpSpPr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3B25D61F-9E11-AC93-9941-8C8980616FB1}"/>
                    </a:ext>
                  </a:extLst>
                </p:cNvPr>
                <p:cNvSpPr/>
                <p:nvPr/>
              </p:nvSpPr>
              <p:spPr>
                <a:xfrm rot="16200000">
                  <a:off x="903143" y="523663"/>
                  <a:ext cx="1103963" cy="552069"/>
                </a:xfrm>
                <a:custGeom>
                  <a:avLst/>
                  <a:gdLst>
                    <a:gd name="connsiteX0" fmla="*/ 250489 w 1001247"/>
                    <a:gd name="connsiteY0" fmla="*/ 500705 h 500704"/>
                    <a:gd name="connsiteX1" fmla="*/ 750758 w 1001247"/>
                    <a:gd name="connsiteY1" fmla="*/ 500705 h 500704"/>
                    <a:gd name="connsiteX2" fmla="*/ 1001248 w 1001247"/>
                    <a:gd name="connsiteY2" fmla="*/ 250352 h 500704"/>
                    <a:gd name="connsiteX3" fmla="*/ 750758 w 1001247"/>
                    <a:gd name="connsiteY3" fmla="*/ 0 h 500704"/>
                    <a:gd name="connsiteX4" fmla="*/ 250489 w 1001247"/>
                    <a:gd name="connsiteY4" fmla="*/ 0 h 500704"/>
                    <a:gd name="connsiteX5" fmla="*/ 0 w 1001247"/>
                    <a:gd name="connsiteY5" fmla="*/ 250352 h 500704"/>
                    <a:gd name="connsiteX6" fmla="*/ 250489 w 1001247"/>
                    <a:gd name="connsiteY6" fmla="*/ 500705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250489" y="500705"/>
                      </a:move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lnTo>
                        <a:pt x="250489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close/>
                    </a:path>
                  </a:pathLst>
                </a:custGeom>
                <a:solidFill>
                  <a:srgbClr val="9E0099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 135">
                  <a:extLst>
                    <a:ext uri="{FF2B5EF4-FFF2-40B4-BE49-F238E27FC236}">
                      <a16:creationId xmlns:a16="http://schemas.microsoft.com/office/drawing/2014/main" id="{585FDFF8-B87D-9CEA-4895-F6D87AE393B8}"/>
                    </a:ext>
                  </a:extLst>
                </p:cNvPr>
                <p:cNvSpPr/>
                <p:nvPr/>
              </p:nvSpPr>
              <p:spPr>
                <a:xfrm rot="11029800">
                  <a:off x="1178739" y="795493"/>
                  <a:ext cx="552374" cy="55206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7"/>
                        <a:pt x="112149" y="0"/>
                        <a:pt x="250490" y="0"/>
                      </a:cubicBezTo>
                      <a:cubicBezTo>
                        <a:pt x="388831" y="0"/>
                        <a:pt x="500979" y="112087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4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C2A8475A-B6B0-093F-7A53-651769440510}"/>
                  </a:ext>
                </a:extLst>
              </p:cNvPr>
              <p:cNvSpPr/>
              <p:nvPr/>
            </p:nvSpPr>
            <p:spPr>
              <a:xfrm rot="5629800">
                <a:off x="2455922" y="8813808"/>
                <a:ext cx="364169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6DA186EB-B7F6-6663-5D83-D05F736DA098}"/>
                  </a:ext>
                </a:extLst>
              </p:cNvPr>
              <p:cNvSpPr/>
              <p:nvPr/>
            </p:nvSpPr>
            <p:spPr>
              <a:xfrm rot="9893999">
                <a:off x="1221144" y="885474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EA2B6AE-D860-B793-B829-F1DAAF77D39E}"/>
                </a:ext>
              </a:extLst>
            </p:cNvPr>
            <p:cNvSpPr/>
            <p:nvPr/>
          </p:nvSpPr>
          <p:spPr>
            <a:xfrm rot="15316798">
              <a:off x="10970067" y="604082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798DE85-E2D7-06EF-879C-2F4F794C129F}"/>
                </a:ext>
              </a:extLst>
            </p:cNvPr>
            <p:cNvSpPr/>
            <p:nvPr/>
          </p:nvSpPr>
          <p:spPr>
            <a:xfrm rot="15313802">
              <a:off x="10970067" y="5557229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363822D-1E2E-6FC6-C4A9-70C2C97A0ACA}"/>
                </a:ext>
              </a:extLst>
            </p:cNvPr>
            <p:cNvGrpSpPr/>
            <p:nvPr/>
          </p:nvGrpSpPr>
          <p:grpSpPr>
            <a:xfrm rot="16200000">
              <a:off x="10714827" y="3228177"/>
              <a:ext cx="474157" cy="948594"/>
              <a:chOff x="6140405" y="767987"/>
              <a:chExt cx="552208" cy="1104743"/>
            </a:xfrm>
          </p:grpSpPr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37BA1186-4D07-1872-9AA2-891F2377403D}"/>
                  </a:ext>
                </a:extLst>
              </p:cNvPr>
              <p:cNvSpPr/>
              <p:nvPr/>
            </p:nvSpPr>
            <p:spPr>
              <a:xfrm rot="16200000">
                <a:off x="5864597" y="1044714"/>
                <a:ext cx="1103962" cy="552070"/>
              </a:xfrm>
              <a:custGeom>
                <a:avLst/>
                <a:gdLst>
                  <a:gd name="connsiteX0" fmla="*/ 250489 w 1001246"/>
                  <a:gd name="connsiteY0" fmla="*/ 500704 h 500704"/>
                  <a:gd name="connsiteX1" fmla="*/ 750758 w 1001246"/>
                  <a:gd name="connsiteY1" fmla="*/ 500704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4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4"/>
                    </a:move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89" y="500704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29078E5B-32AB-1B3E-D9D3-9DA742AC456B}"/>
                  </a:ext>
                </a:extLst>
              </p:cNvPr>
              <p:cNvSpPr/>
              <p:nvPr/>
            </p:nvSpPr>
            <p:spPr>
              <a:xfrm rot="15316798">
                <a:off x="6140253" y="768139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16DB120-21CB-B123-A418-C1BF9530C144}"/>
                </a:ext>
              </a:extLst>
            </p:cNvPr>
            <p:cNvSpPr/>
            <p:nvPr/>
          </p:nvSpPr>
          <p:spPr>
            <a:xfrm rot="15313802">
              <a:off x="10462292" y="298168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40BDA4-B597-3905-A58F-13C11A7D2622}"/>
                </a:ext>
              </a:extLst>
            </p:cNvPr>
            <p:cNvGrpSpPr/>
            <p:nvPr/>
          </p:nvGrpSpPr>
          <p:grpSpPr>
            <a:xfrm rot="16200000">
              <a:off x="11200603" y="4218504"/>
              <a:ext cx="474101" cy="947925"/>
              <a:chOff x="6691758" y="1319575"/>
              <a:chExt cx="552144" cy="1103963"/>
            </a:xfrm>
          </p:grpSpPr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234055F2-D5D7-1718-5285-148C314E425E}"/>
                  </a:ext>
                </a:extLst>
              </p:cNvPr>
              <p:cNvSpPr/>
              <p:nvPr/>
            </p:nvSpPr>
            <p:spPr>
              <a:xfrm rot="16200000">
                <a:off x="6415885" y="1595522"/>
                <a:ext cx="1103963" cy="552070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90 w 1001247"/>
                  <a:gd name="connsiteY1" fmla="*/ 0 h 500704"/>
                  <a:gd name="connsiteX2" fmla="*/ 0 w 1001247"/>
                  <a:gd name="connsiteY2" fmla="*/ 250352 h 500704"/>
                  <a:gd name="connsiteX3" fmla="*/ 250490 w 1001247"/>
                  <a:gd name="connsiteY3" fmla="*/ 500704 h 500704"/>
                  <a:gd name="connsiteX4" fmla="*/ 750758 w 1001247"/>
                  <a:gd name="connsiteY4" fmla="*/ 500704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90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90" y="500704"/>
                    </a:cubicBezTo>
                    <a:lnTo>
                      <a:pt x="750758" y="500704"/>
                    </a:lnTo>
                    <a:cubicBezTo>
                      <a:pt x="889091" y="500704"/>
                      <a:pt x="1001248" y="388609"/>
                      <a:pt x="1001248" y="250352"/>
                    </a:cubicBezTo>
                    <a:cubicBezTo>
                      <a:pt x="1001248" y="112095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FDDB9CE9-D9DF-99EC-7DBB-A3543741E1E1}"/>
                  </a:ext>
                </a:extLst>
              </p:cNvPr>
              <p:cNvSpPr/>
              <p:nvPr/>
            </p:nvSpPr>
            <p:spPr>
              <a:xfrm rot="15319801">
                <a:off x="6691606" y="1319745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096C79B-C2BE-1033-CE12-6A376E60DF89}"/>
                </a:ext>
              </a:extLst>
            </p:cNvPr>
            <p:cNvSpPr/>
            <p:nvPr/>
          </p:nvSpPr>
          <p:spPr>
            <a:xfrm rot="15316798">
              <a:off x="10966247" y="39523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002929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C5DC2F4-5652-DFA0-E6C3-4B082E660572}"/>
                </a:ext>
              </a:extLst>
            </p:cNvPr>
            <p:cNvSpPr/>
            <p:nvPr/>
          </p:nvSpPr>
          <p:spPr>
            <a:xfrm rot="15313802">
              <a:off x="10935675" y="298165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1C3FF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0A3C772-29C3-DD31-FCD6-931E177BAC27}"/>
                </a:ext>
              </a:extLst>
            </p:cNvPr>
            <p:cNvSpPr/>
            <p:nvPr/>
          </p:nvSpPr>
          <p:spPr>
            <a:xfrm rot="6196800" flipH="1">
              <a:off x="11912871" y="4429361"/>
              <a:ext cx="471093" cy="471093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1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D92D09-7FE0-AFB0-1593-52109C6D3B1B}"/>
                </a:ext>
              </a:extLst>
            </p:cNvPr>
            <p:cNvSpPr/>
            <p:nvPr/>
          </p:nvSpPr>
          <p:spPr>
            <a:xfrm rot="6294599" flipH="1">
              <a:off x="11912468" y="395565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F1E1F21-DD53-6B71-5DE8-CD65B1F2ADC7}"/>
                </a:ext>
              </a:extLst>
            </p:cNvPr>
            <p:cNvSpPr/>
            <p:nvPr/>
          </p:nvSpPr>
          <p:spPr>
            <a:xfrm rot="6297601" flipH="1">
              <a:off x="11913335" y="3481904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BA3C7A4-B447-1E4A-81F4-C331FB5B059E}"/>
                </a:ext>
              </a:extLst>
            </p:cNvPr>
            <p:cNvSpPr/>
            <p:nvPr/>
          </p:nvSpPr>
          <p:spPr>
            <a:xfrm rot="6300601" flipH="1">
              <a:off x="11914432" y="300820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1B50E84-D53B-5E38-37C4-630138857ECD}"/>
                </a:ext>
              </a:extLst>
            </p:cNvPr>
            <p:cNvGrpSpPr/>
            <p:nvPr/>
          </p:nvGrpSpPr>
          <p:grpSpPr>
            <a:xfrm rot="16200000">
              <a:off x="6814274" y="5747531"/>
              <a:ext cx="475359" cy="948833"/>
              <a:chOff x="7276894" y="1349774"/>
              <a:chExt cx="553609" cy="1105020"/>
            </a:xfrm>
          </p:grpSpPr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C8A4B538-2E9B-D29C-3CA6-0A1188EBB3BB}"/>
                  </a:ext>
                </a:extLst>
              </p:cNvPr>
              <p:cNvSpPr/>
              <p:nvPr/>
            </p:nvSpPr>
            <p:spPr>
              <a:xfrm rot="5400000" flipH="1">
                <a:off x="7002487" y="1625720"/>
                <a:ext cx="1103962" cy="552070"/>
              </a:xfrm>
              <a:custGeom>
                <a:avLst/>
                <a:gdLst>
                  <a:gd name="connsiteX0" fmla="*/ 750758 w 1001246"/>
                  <a:gd name="connsiteY0" fmla="*/ 0 h 500704"/>
                  <a:gd name="connsiteX1" fmla="*/ 250489 w 1001246"/>
                  <a:gd name="connsiteY1" fmla="*/ 0 h 500704"/>
                  <a:gd name="connsiteX2" fmla="*/ 0 w 1001246"/>
                  <a:gd name="connsiteY2" fmla="*/ 250352 h 500704"/>
                  <a:gd name="connsiteX3" fmla="*/ 250489 w 1001246"/>
                  <a:gd name="connsiteY3" fmla="*/ 500704 h 500704"/>
                  <a:gd name="connsiteX4" fmla="*/ 750758 w 1001246"/>
                  <a:gd name="connsiteY4" fmla="*/ 500704 h 500704"/>
                  <a:gd name="connsiteX5" fmla="*/ 1001247 w 1001246"/>
                  <a:gd name="connsiteY5" fmla="*/ 250352 h 500704"/>
                  <a:gd name="connsiteX6" fmla="*/ 750758 w 1001246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6" y="0"/>
                      <a:pt x="0" y="112095"/>
                      <a:pt x="0" y="250352"/>
                    </a:cubicBezTo>
                    <a:cubicBezTo>
                      <a:pt x="0" y="388609"/>
                      <a:pt x="112156" y="500704"/>
                      <a:pt x="250489" y="500704"/>
                    </a:cubicBez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9FCDACF9-34E6-0FB7-BB3A-FF8B5CF0647C}"/>
                  </a:ext>
                </a:extLst>
              </p:cNvPr>
              <p:cNvSpPr/>
              <p:nvPr/>
            </p:nvSpPr>
            <p:spPr>
              <a:xfrm rot="6291600" flipH="1">
                <a:off x="7276742" y="1902573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3 h 500704"/>
                  <a:gd name="connsiteX1" fmla="*/ 250490 w 500978"/>
                  <a:gd name="connsiteY1" fmla="*/ 500705 h 500704"/>
                  <a:gd name="connsiteX2" fmla="*/ 1 w 500978"/>
                  <a:gd name="connsiteY2" fmla="*/ 250353 h 500704"/>
                  <a:gd name="connsiteX3" fmla="*/ 250490 w 500978"/>
                  <a:gd name="connsiteY3" fmla="*/ 1 h 500704"/>
                  <a:gd name="connsiteX4" fmla="*/ 500979 w 500978"/>
                  <a:gd name="connsiteY4" fmla="*/ 250353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3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3"/>
                    </a:cubicBezTo>
                    <a:cubicBezTo>
                      <a:pt x="1" y="112087"/>
                      <a:pt x="112149" y="1"/>
                      <a:pt x="250490" y="1"/>
                    </a:cubicBezTo>
                    <a:cubicBezTo>
                      <a:pt x="388831" y="1"/>
                      <a:pt x="500979" y="112087"/>
                      <a:pt x="500979" y="250353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45CA47BD-BD4F-3C8D-41AA-2C2A0D85C968}"/>
                </a:ext>
              </a:extLst>
            </p:cNvPr>
            <p:cNvSpPr/>
            <p:nvPr/>
          </p:nvSpPr>
          <p:spPr>
            <a:xfrm rot="6297601" flipH="1">
              <a:off x="11439975" y="3481911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81385F8C-19F6-724D-FC24-A94CED6EEEB1}"/>
                </a:ext>
              </a:extLst>
            </p:cNvPr>
            <p:cNvSpPr/>
            <p:nvPr/>
          </p:nvSpPr>
          <p:spPr>
            <a:xfrm rot="15362401">
              <a:off x="10499185" y="508107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0154A834-EE1A-90E3-B5B5-ECFD55CD25E5}"/>
                </a:ext>
              </a:extLst>
            </p:cNvPr>
            <p:cNvSpPr/>
            <p:nvPr/>
          </p:nvSpPr>
          <p:spPr>
            <a:xfrm rot="15316798">
              <a:off x="7520754" y="553651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53945F24-449A-1052-A1AC-DE12288CA094}"/>
                </a:ext>
              </a:extLst>
            </p:cNvPr>
            <p:cNvSpPr/>
            <p:nvPr/>
          </p:nvSpPr>
          <p:spPr>
            <a:xfrm rot="15313802">
              <a:off x="9991771" y="4422928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55" name="Picture 154" descr="Background pattern&#10;&#10;Description automatically generated">
            <a:extLst>
              <a:ext uri="{FF2B5EF4-FFF2-40B4-BE49-F238E27FC236}">
                <a16:creationId xmlns:a16="http://schemas.microsoft.com/office/drawing/2014/main" id="{666F2D6C-9144-E1BB-1408-98F5FD45F3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6" y="0"/>
            <a:ext cx="12192001" cy="6858000"/>
          </a:xfrm>
          <a:prstGeom prst="rect">
            <a:avLst/>
          </a:prstGeom>
        </p:spPr>
      </p:pic>
      <p:grpSp>
        <p:nvGrpSpPr>
          <p:cNvPr id="156" name="Graphic 74">
            <a:extLst>
              <a:ext uri="{FF2B5EF4-FFF2-40B4-BE49-F238E27FC236}">
                <a16:creationId xmlns:a16="http://schemas.microsoft.com/office/drawing/2014/main" id="{FA53D81E-7B15-04A2-6E58-8DD137F0BDA6}"/>
              </a:ext>
            </a:extLst>
          </p:cNvPr>
          <p:cNvGrpSpPr/>
          <p:nvPr/>
        </p:nvGrpSpPr>
        <p:grpSpPr>
          <a:xfrm>
            <a:off x="4123304" y="1187623"/>
            <a:ext cx="3917816" cy="2348047"/>
            <a:chOff x="420292" y="364490"/>
            <a:chExt cx="4934309" cy="2957257"/>
          </a:xfrm>
        </p:grpSpPr>
        <p:grpSp>
          <p:nvGrpSpPr>
            <p:cNvPr id="157" name="Graphic 74">
              <a:extLst>
                <a:ext uri="{FF2B5EF4-FFF2-40B4-BE49-F238E27FC236}">
                  <a16:creationId xmlns:a16="http://schemas.microsoft.com/office/drawing/2014/main" id="{7ABE31EB-5697-4F41-C3C5-917505C85493}"/>
                </a:ext>
              </a:extLst>
            </p:cNvPr>
            <p:cNvGrpSpPr/>
            <p:nvPr/>
          </p:nvGrpSpPr>
          <p:grpSpPr>
            <a:xfrm>
              <a:off x="1789710" y="364490"/>
              <a:ext cx="2196279" cy="399095"/>
              <a:chOff x="1789710" y="364490"/>
              <a:chExt cx="2196279" cy="399095"/>
            </a:xfrm>
            <a:solidFill>
              <a:srgbClr val="FFFFFF"/>
            </a:solidFill>
          </p:grpSpPr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4D9C1DC6-4A4C-A32B-17F4-CC354653FA9B}"/>
                  </a:ext>
                </a:extLst>
              </p:cNvPr>
              <p:cNvSpPr/>
              <p:nvPr/>
            </p:nvSpPr>
            <p:spPr>
              <a:xfrm>
                <a:off x="1789710" y="366303"/>
                <a:ext cx="294398" cy="395670"/>
              </a:xfrm>
              <a:custGeom>
                <a:avLst/>
                <a:gdLst>
                  <a:gd name="connsiteX0" fmla="*/ 202 w 294398"/>
                  <a:gd name="connsiteY0" fmla="*/ 25989 h 395670"/>
                  <a:gd name="connsiteX1" fmla="*/ 7673 w 294398"/>
                  <a:gd name="connsiteY1" fmla="*/ 7454 h 395670"/>
                  <a:gd name="connsiteX2" fmla="*/ 26653 w 294398"/>
                  <a:gd name="connsiteY2" fmla="*/ 0 h 395670"/>
                  <a:gd name="connsiteX3" fmla="*/ 157699 w 294398"/>
                  <a:gd name="connsiteY3" fmla="*/ 0 h 395670"/>
                  <a:gd name="connsiteX4" fmla="*/ 245534 w 294398"/>
                  <a:gd name="connsiteY4" fmla="*/ 30421 h 395670"/>
                  <a:gd name="connsiteX5" fmla="*/ 280870 w 294398"/>
                  <a:gd name="connsiteY5" fmla="*/ 106573 h 395670"/>
                  <a:gd name="connsiteX6" fmla="*/ 262496 w 294398"/>
                  <a:gd name="connsiteY6" fmla="*/ 159961 h 395670"/>
                  <a:gd name="connsiteX7" fmla="*/ 219890 w 294398"/>
                  <a:gd name="connsiteY7" fmla="*/ 190986 h 395670"/>
                  <a:gd name="connsiteX8" fmla="*/ 273399 w 294398"/>
                  <a:gd name="connsiteY8" fmla="*/ 225033 h 395670"/>
                  <a:gd name="connsiteX9" fmla="*/ 294399 w 294398"/>
                  <a:gd name="connsiteY9" fmla="*/ 286277 h 395670"/>
                  <a:gd name="connsiteX10" fmla="*/ 259265 w 294398"/>
                  <a:gd name="connsiteY10" fmla="*/ 363840 h 395670"/>
                  <a:gd name="connsiteX11" fmla="*/ 167189 w 294398"/>
                  <a:gd name="connsiteY11" fmla="*/ 395671 h 395670"/>
                  <a:gd name="connsiteX12" fmla="*/ 26451 w 294398"/>
                  <a:gd name="connsiteY12" fmla="*/ 395671 h 395670"/>
                  <a:gd name="connsiteX13" fmla="*/ 7471 w 294398"/>
                  <a:gd name="connsiteY13" fmla="*/ 388217 h 395670"/>
                  <a:gd name="connsiteX14" fmla="*/ 0 w 294398"/>
                  <a:gd name="connsiteY14" fmla="*/ 369279 h 395670"/>
                  <a:gd name="connsiteX15" fmla="*/ 0 w 294398"/>
                  <a:gd name="connsiteY15" fmla="*/ 25989 h 395670"/>
                  <a:gd name="connsiteX16" fmla="*/ 56134 w 294398"/>
                  <a:gd name="connsiteY16" fmla="*/ 49560 h 395670"/>
                  <a:gd name="connsiteX17" fmla="*/ 56134 w 294398"/>
                  <a:gd name="connsiteY17" fmla="*/ 170034 h 395670"/>
                  <a:gd name="connsiteX18" fmla="*/ 152045 w 294398"/>
                  <a:gd name="connsiteY18" fmla="*/ 170034 h 395670"/>
                  <a:gd name="connsiteX19" fmla="*/ 202525 w 294398"/>
                  <a:gd name="connsiteY19" fmla="*/ 152909 h 395670"/>
                  <a:gd name="connsiteX20" fmla="*/ 222717 w 294398"/>
                  <a:gd name="connsiteY20" fmla="*/ 110200 h 395670"/>
                  <a:gd name="connsiteX21" fmla="*/ 202122 w 294398"/>
                  <a:gd name="connsiteY21" fmla="*/ 67087 h 395670"/>
                  <a:gd name="connsiteX22" fmla="*/ 151238 w 294398"/>
                  <a:gd name="connsiteY22" fmla="*/ 49560 h 395670"/>
                  <a:gd name="connsiteX23" fmla="*/ 55932 w 294398"/>
                  <a:gd name="connsiteY23" fmla="*/ 49560 h 395670"/>
                  <a:gd name="connsiteX24" fmla="*/ 56134 w 294398"/>
                  <a:gd name="connsiteY24" fmla="*/ 217176 h 395670"/>
                  <a:gd name="connsiteX25" fmla="*/ 56134 w 294398"/>
                  <a:gd name="connsiteY25" fmla="*/ 345910 h 395670"/>
                  <a:gd name="connsiteX26" fmla="*/ 160930 w 294398"/>
                  <a:gd name="connsiteY26" fmla="*/ 345910 h 395670"/>
                  <a:gd name="connsiteX27" fmla="*/ 214439 w 294398"/>
                  <a:gd name="connsiteY27" fmla="*/ 327375 h 395670"/>
                  <a:gd name="connsiteX28" fmla="*/ 236044 w 294398"/>
                  <a:gd name="connsiteY28" fmla="*/ 281644 h 395670"/>
                  <a:gd name="connsiteX29" fmla="*/ 214439 w 294398"/>
                  <a:gd name="connsiteY29" fmla="*/ 235710 h 395670"/>
                  <a:gd name="connsiteX30" fmla="*/ 160930 w 294398"/>
                  <a:gd name="connsiteY30" fmla="*/ 217377 h 395670"/>
                  <a:gd name="connsiteX31" fmla="*/ 56134 w 294398"/>
                  <a:gd name="connsiteY31" fmla="*/ 217377 h 39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94398" h="395670">
                    <a:moveTo>
                      <a:pt x="202" y="25989"/>
                    </a:moveTo>
                    <a:cubicBezTo>
                      <a:pt x="202" y="18534"/>
                      <a:pt x="2625" y="12289"/>
                      <a:pt x="7673" y="7454"/>
                    </a:cubicBezTo>
                    <a:cubicBezTo>
                      <a:pt x="12721" y="2619"/>
                      <a:pt x="18980" y="0"/>
                      <a:pt x="26653" y="0"/>
                    </a:cubicBezTo>
                    <a:lnTo>
                      <a:pt x="157699" y="0"/>
                    </a:lnTo>
                    <a:cubicBezTo>
                      <a:pt x="192631" y="0"/>
                      <a:pt x="221910" y="10073"/>
                      <a:pt x="245534" y="30421"/>
                    </a:cubicBezTo>
                    <a:cubicBezTo>
                      <a:pt x="269159" y="50768"/>
                      <a:pt x="280870" y="76153"/>
                      <a:pt x="280870" y="106573"/>
                    </a:cubicBezTo>
                    <a:cubicBezTo>
                      <a:pt x="280870" y="127928"/>
                      <a:pt x="274813" y="145657"/>
                      <a:pt x="262496" y="159961"/>
                    </a:cubicBezTo>
                    <a:cubicBezTo>
                      <a:pt x="250380" y="174264"/>
                      <a:pt x="236044" y="184539"/>
                      <a:pt x="219890" y="190986"/>
                    </a:cubicBezTo>
                    <a:cubicBezTo>
                      <a:pt x="241496" y="197433"/>
                      <a:pt x="259265" y="208714"/>
                      <a:pt x="273399" y="225033"/>
                    </a:cubicBezTo>
                    <a:cubicBezTo>
                      <a:pt x="287534" y="241351"/>
                      <a:pt x="294399" y="261699"/>
                      <a:pt x="294399" y="286277"/>
                    </a:cubicBezTo>
                    <a:cubicBezTo>
                      <a:pt x="294399" y="316698"/>
                      <a:pt x="282687" y="342485"/>
                      <a:pt x="259265" y="363840"/>
                    </a:cubicBezTo>
                    <a:cubicBezTo>
                      <a:pt x="235842" y="384993"/>
                      <a:pt x="205150" y="395671"/>
                      <a:pt x="167189" y="395671"/>
                    </a:cubicBezTo>
                    <a:lnTo>
                      <a:pt x="26451" y="395671"/>
                    </a:lnTo>
                    <a:cubicBezTo>
                      <a:pt x="18779" y="395671"/>
                      <a:pt x="12519" y="393253"/>
                      <a:pt x="7471" y="388217"/>
                    </a:cubicBezTo>
                    <a:cubicBezTo>
                      <a:pt x="2423" y="383180"/>
                      <a:pt x="0" y="376935"/>
                      <a:pt x="0" y="369279"/>
                    </a:cubicBezTo>
                    <a:lnTo>
                      <a:pt x="0" y="25989"/>
                    </a:lnTo>
                    <a:close/>
                    <a:moveTo>
                      <a:pt x="56134" y="49560"/>
                    </a:moveTo>
                    <a:lnTo>
                      <a:pt x="56134" y="170034"/>
                    </a:lnTo>
                    <a:lnTo>
                      <a:pt x="152045" y="170034"/>
                    </a:lnTo>
                    <a:cubicBezTo>
                      <a:pt x="172237" y="170034"/>
                      <a:pt x="188997" y="164393"/>
                      <a:pt x="202525" y="152909"/>
                    </a:cubicBezTo>
                    <a:cubicBezTo>
                      <a:pt x="216054" y="141628"/>
                      <a:pt x="222717" y="127324"/>
                      <a:pt x="222717" y="110200"/>
                    </a:cubicBezTo>
                    <a:cubicBezTo>
                      <a:pt x="222717" y="93075"/>
                      <a:pt x="215852" y="78772"/>
                      <a:pt x="202122" y="67087"/>
                    </a:cubicBezTo>
                    <a:cubicBezTo>
                      <a:pt x="188391" y="55402"/>
                      <a:pt x="171430" y="49560"/>
                      <a:pt x="151238" y="49560"/>
                    </a:cubicBezTo>
                    <a:lnTo>
                      <a:pt x="55932" y="49560"/>
                    </a:lnTo>
                    <a:close/>
                    <a:moveTo>
                      <a:pt x="56134" y="217176"/>
                    </a:moveTo>
                    <a:lnTo>
                      <a:pt x="56134" y="345910"/>
                    </a:lnTo>
                    <a:lnTo>
                      <a:pt x="160930" y="345910"/>
                    </a:lnTo>
                    <a:cubicBezTo>
                      <a:pt x="182131" y="345910"/>
                      <a:pt x="199900" y="339665"/>
                      <a:pt x="214439" y="327375"/>
                    </a:cubicBezTo>
                    <a:cubicBezTo>
                      <a:pt x="228775" y="315086"/>
                      <a:pt x="236044" y="299775"/>
                      <a:pt x="236044" y="281644"/>
                    </a:cubicBezTo>
                    <a:cubicBezTo>
                      <a:pt x="236044" y="263512"/>
                      <a:pt x="228775" y="247999"/>
                      <a:pt x="214439" y="235710"/>
                    </a:cubicBezTo>
                    <a:cubicBezTo>
                      <a:pt x="200102" y="223421"/>
                      <a:pt x="182333" y="217377"/>
                      <a:pt x="160930" y="217377"/>
                    </a:cubicBezTo>
                    <a:lnTo>
                      <a:pt x="56134" y="217377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3ED8E24F-8964-4F55-4F2C-97653CCEF6D8}"/>
                  </a:ext>
                </a:extLst>
              </p:cNvPr>
              <p:cNvSpPr/>
              <p:nvPr/>
            </p:nvSpPr>
            <p:spPr>
              <a:xfrm>
                <a:off x="2230501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4 w 257447"/>
                  <a:gd name="connsiteY4" fmla="*/ 7454 h 396476"/>
                  <a:gd name="connsiteX5" fmla="*/ 257246 w 257447"/>
                  <a:gd name="connsiteY5" fmla="*/ 26593 h 396476"/>
                  <a:gd name="connsiteX6" fmla="*/ 249774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6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6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8" y="2418"/>
                      <a:pt x="249774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4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4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6" y="351349"/>
                    </a:cubicBezTo>
                    <a:cubicBezTo>
                      <a:pt x="254822" y="356386"/>
                      <a:pt x="257448" y="362631"/>
                      <a:pt x="257448" y="370488"/>
                    </a:cubicBezTo>
                    <a:cubicBezTo>
                      <a:pt x="257448" y="378345"/>
                      <a:pt x="254822" y="384389"/>
                      <a:pt x="249976" y="389224"/>
                    </a:cubicBezTo>
                    <a:cubicBezTo>
                      <a:pt x="244928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8D886FFB-B0EA-E2C9-98F6-078BDE72ECE9}"/>
                  </a:ext>
                </a:extLst>
              </p:cNvPr>
              <p:cNvSpPr/>
              <p:nvPr/>
            </p:nvSpPr>
            <p:spPr>
              <a:xfrm>
                <a:off x="2785174" y="365698"/>
                <a:ext cx="308129" cy="397886"/>
              </a:xfrm>
              <a:custGeom>
                <a:avLst/>
                <a:gdLst>
                  <a:gd name="connsiteX0" fmla="*/ 182333 w 308129"/>
                  <a:gd name="connsiteY0" fmla="*/ 52582 h 397886"/>
                  <a:gd name="connsiteX1" fmla="*/ 182333 w 308129"/>
                  <a:gd name="connsiteY1" fmla="*/ 370085 h 397886"/>
                  <a:gd name="connsiteX2" fmla="*/ 174257 w 308129"/>
                  <a:gd name="connsiteY2" fmla="*/ 390030 h 397886"/>
                  <a:gd name="connsiteX3" fmla="*/ 153863 w 308129"/>
                  <a:gd name="connsiteY3" fmla="*/ 397887 h 397886"/>
                  <a:gd name="connsiteX4" fmla="*/ 133873 w 308129"/>
                  <a:gd name="connsiteY4" fmla="*/ 390030 h 397886"/>
                  <a:gd name="connsiteX5" fmla="*/ 125998 w 308129"/>
                  <a:gd name="connsiteY5" fmla="*/ 370085 h 397886"/>
                  <a:gd name="connsiteX6" fmla="*/ 125998 w 308129"/>
                  <a:gd name="connsiteY6" fmla="*/ 52582 h 397886"/>
                  <a:gd name="connsiteX7" fmla="*/ 26048 w 308129"/>
                  <a:gd name="connsiteY7" fmla="*/ 52582 h 397886"/>
                  <a:gd name="connsiteX8" fmla="*/ 7269 w 308129"/>
                  <a:gd name="connsiteY8" fmla="*/ 45329 h 397886"/>
                  <a:gd name="connsiteX9" fmla="*/ 0 w 308129"/>
                  <a:gd name="connsiteY9" fmla="*/ 25989 h 397886"/>
                  <a:gd name="connsiteX10" fmla="*/ 7269 w 308129"/>
                  <a:gd name="connsiteY10" fmla="*/ 7253 h 397886"/>
                  <a:gd name="connsiteX11" fmla="*/ 26048 w 308129"/>
                  <a:gd name="connsiteY11" fmla="*/ 0 h 397886"/>
                  <a:gd name="connsiteX12" fmla="*/ 282082 w 308129"/>
                  <a:gd name="connsiteY12" fmla="*/ 0 h 397886"/>
                  <a:gd name="connsiteX13" fmla="*/ 300860 w 308129"/>
                  <a:gd name="connsiteY13" fmla="*/ 7253 h 397886"/>
                  <a:gd name="connsiteX14" fmla="*/ 308129 w 308129"/>
                  <a:gd name="connsiteY14" fmla="*/ 26593 h 397886"/>
                  <a:gd name="connsiteX15" fmla="*/ 300860 w 308129"/>
                  <a:gd name="connsiteY15" fmla="*/ 45329 h 397886"/>
                  <a:gd name="connsiteX16" fmla="*/ 282082 w 308129"/>
                  <a:gd name="connsiteY16" fmla="*/ 52582 h 397886"/>
                  <a:gd name="connsiteX17" fmla="*/ 182131 w 308129"/>
                  <a:gd name="connsiteY17" fmla="*/ 52582 h 3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129" h="397886">
                    <a:moveTo>
                      <a:pt x="182333" y="52582"/>
                    </a:moveTo>
                    <a:lnTo>
                      <a:pt x="182333" y="370085"/>
                    </a:lnTo>
                    <a:cubicBezTo>
                      <a:pt x="182333" y="378144"/>
                      <a:pt x="179708" y="384792"/>
                      <a:pt x="174257" y="390030"/>
                    </a:cubicBezTo>
                    <a:cubicBezTo>
                      <a:pt x="169007" y="395268"/>
                      <a:pt x="162141" y="397887"/>
                      <a:pt x="153863" y="397887"/>
                    </a:cubicBezTo>
                    <a:cubicBezTo>
                      <a:pt x="145584" y="397887"/>
                      <a:pt x="139123" y="395268"/>
                      <a:pt x="133873" y="390030"/>
                    </a:cubicBezTo>
                    <a:cubicBezTo>
                      <a:pt x="128623" y="384792"/>
                      <a:pt x="125998" y="378144"/>
                      <a:pt x="125998" y="370085"/>
                    </a:cubicBezTo>
                    <a:lnTo>
                      <a:pt x="125998" y="52582"/>
                    </a:lnTo>
                    <a:lnTo>
                      <a:pt x="26048" y="52582"/>
                    </a:lnTo>
                    <a:cubicBezTo>
                      <a:pt x="18375" y="52582"/>
                      <a:pt x="12115" y="50164"/>
                      <a:pt x="7269" y="45329"/>
                    </a:cubicBezTo>
                    <a:cubicBezTo>
                      <a:pt x="2423" y="40494"/>
                      <a:pt x="0" y="34047"/>
                      <a:pt x="0" y="25989"/>
                    </a:cubicBezTo>
                    <a:cubicBezTo>
                      <a:pt x="0" y="17930"/>
                      <a:pt x="2423" y="12088"/>
                      <a:pt x="7269" y="7253"/>
                    </a:cubicBezTo>
                    <a:cubicBezTo>
                      <a:pt x="12115" y="2418"/>
                      <a:pt x="18375" y="0"/>
                      <a:pt x="26048" y="0"/>
                    </a:cubicBezTo>
                    <a:lnTo>
                      <a:pt x="282082" y="0"/>
                    </a:lnTo>
                    <a:cubicBezTo>
                      <a:pt x="289755" y="0"/>
                      <a:pt x="296014" y="2418"/>
                      <a:pt x="300860" y="7253"/>
                    </a:cubicBezTo>
                    <a:cubicBezTo>
                      <a:pt x="305706" y="12088"/>
                      <a:pt x="308129" y="18534"/>
                      <a:pt x="308129" y="26593"/>
                    </a:cubicBezTo>
                    <a:cubicBezTo>
                      <a:pt x="308129" y="34651"/>
                      <a:pt x="305706" y="40494"/>
                      <a:pt x="300860" y="45329"/>
                    </a:cubicBezTo>
                    <a:cubicBezTo>
                      <a:pt x="296014" y="50164"/>
                      <a:pt x="289755" y="52582"/>
                      <a:pt x="282082" y="52582"/>
                    </a:cubicBezTo>
                    <a:lnTo>
                      <a:pt x="182131" y="52582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FD2B68DE-BB21-EC1A-12CD-F5A65DFE5224}"/>
                  </a:ext>
                </a:extLst>
              </p:cNvPr>
              <p:cNvSpPr/>
              <p:nvPr/>
            </p:nvSpPr>
            <p:spPr>
              <a:xfrm>
                <a:off x="3220715" y="364490"/>
                <a:ext cx="333773" cy="399095"/>
              </a:xfrm>
              <a:custGeom>
                <a:avLst/>
                <a:gdLst>
                  <a:gd name="connsiteX0" fmla="*/ 277437 w 333773"/>
                  <a:gd name="connsiteY0" fmla="*/ 223220 h 399095"/>
                  <a:gd name="connsiteX1" fmla="*/ 56739 w 333773"/>
                  <a:gd name="connsiteY1" fmla="*/ 223220 h 399095"/>
                  <a:gd name="connsiteX2" fmla="*/ 56739 w 333773"/>
                  <a:gd name="connsiteY2" fmla="*/ 371294 h 399095"/>
                  <a:gd name="connsiteX3" fmla="*/ 48663 w 333773"/>
                  <a:gd name="connsiteY3" fmla="*/ 391239 h 399095"/>
                  <a:gd name="connsiteX4" fmla="*/ 28269 w 333773"/>
                  <a:gd name="connsiteY4" fmla="*/ 399096 h 399095"/>
                  <a:gd name="connsiteX5" fmla="*/ 8077 w 333773"/>
                  <a:gd name="connsiteY5" fmla="*/ 391239 h 399095"/>
                  <a:gd name="connsiteX6" fmla="*/ 0 w 333773"/>
                  <a:gd name="connsiteY6" fmla="*/ 371294 h 399095"/>
                  <a:gd name="connsiteX7" fmla="*/ 0 w 333773"/>
                  <a:gd name="connsiteY7" fmla="*/ 27802 h 399095"/>
                  <a:gd name="connsiteX8" fmla="*/ 8077 w 333773"/>
                  <a:gd name="connsiteY8" fmla="*/ 7857 h 399095"/>
                  <a:gd name="connsiteX9" fmla="*/ 28269 w 333773"/>
                  <a:gd name="connsiteY9" fmla="*/ 0 h 399095"/>
                  <a:gd name="connsiteX10" fmla="*/ 48663 w 333773"/>
                  <a:gd name="connsiteY10" fmla="*/ 7857 h 399095"/>
                  <a:gd name="connsiteX11" fmla="*/ 56739 w 333773"/>
                  <a:gd name="connsiteY11" fmla="*/ 27802 h 399095"/>
                  <a:gd name="connsiteX12" fmla="*/ 56739 w 333773"/>
                  <a:gd name="connsiteY12" fmla="*/ 170638 h 399095"/>
                  <a:gd name="connsiteX13" fmla="*/ 277437 w 333773"/>
                  <a:gd name="connsiteY13" fmla="*/ 170638 h 399095"/>
                  <a:gd name="connsiteX14" fmla="*/ 277437 w 333773"/>
                  <a:gd name="connsiteY14" fmla="*/ 27802 h 399095"/>
                  <a:gd name="connsiteX15" fmla="*/ 285313 w 333773"/>
                  <a:gd name="connsiteY15" fmla="*/ 7857 h 399095"/>
                  <a:gd name="connsiteX16" fmla="*/ 305302 w 333773"/>
                  <a:gd name="connsiteY16" fmla="*/ 0 h 399095"/>
                  <a:gd name="connsiteX17" fmla="*/ 325696 w 333773"/>
                  <a:gd name="connsiteY17" fmla="*/ 7857 h 399095"/>
                  <a:gd name="connsiteX18" fmla="*/ 333773 w 333773"/>
                  <a:gd name="connsiteY18" fmla="*/ 27802 h 399095"/>
                  <a:gd name="connsiteX19" fmla="*/ 333773 w 333773"/>
                  <a:gd name="connsiteY19" fmla="*/ 371294 h 399095"/>
                  <a:gd name="connsiteX20" fmla="*/ 325898 w 333773"/>
                  <a:gd name="connsiteY20" fmla="*/ 391239 h 399095"/>
                  <a:gd name="connsiteX21" fmla="*/ 305908 w 333773"/>
                  <a:gd name="connsiteY21" fmla="*/ 399096 h 399095"/>
                  <a:gd name="connsiteX22" fmla="*/ 285514 w 333773"/>
                  <a:gd name="connsiteY22" fmla="*/ 391239 h 399095"/>
                  <a:gd name="connsiteX23" fmla="*/ 277437 w 333773"/>
                  <a:gd name="connsiteY23" fmla="*/ 371294 h 399095"/>
                  <a:gd name="connsiteX24" fmla="*/ 277437 w 333773"/>
                  <a:gd name="connsiteY24" fmla="*/ 223220 h 3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33773" h="399095">
                    <a:moveTo>
                      <a:pt x="277437" y="223220"/>
                    </a:moveTo>
                    <a:lnTo>
                      <a:pt x="56739" y="223220"/>
                    </a:lnTo>
                    <a:lnTo>
                      <a:pt x="56739" y="371294"/>
                    </a:lnTo>
                    <a:cubicBezTo>
                      <a:pt x="56739" y="379353"/>
                      <a:pt x="54114" y="386001"/>
                      <a:pt x="48663" y="391239"/>
                    </a:cubicBezTo>
                    <a:cubicBezTo>
                      <a:pt x="43413" y="396477"/>
                      <a:pt x="36547" y="399096"/>
                      <a:pt x="28269" y="399096"/>
                    </a:cubicBezTo>
                    <a:cubicBezTo>
                      <a:pt x="19990" y="399096"/>
                      <a:pt x="13529" y="396477"/>
                      <a:pt x="8077" y="391239"/>
                    </a:cubicBezTo>
                    <a:cubicBezTo>
                      <a:pt x="2827" y="386001"/>
                      <a:pt x="0" y="379353"/>
                      <a:pt x="0" y="371294"/>
                    </a:cubicBezTo>
                    <a:lnTo>
                      <a:pt x="0" y="27802"/>
                    </a:lnTo>
                    <a:cubicBezTo>
                      <a:pt x="0" y="19743"/>
                      <a:pt x="2625" y="13095"/>
                      <a:pt x="8077" y="7857"/>
                    </a:cubicBezTo>
                    <a:cubicBezTo>
                      <a:pt x="13327" y="2619"/>
                      <a:pt x="20192" y="0"/>
                      <a:pt x="28269" y="0"/>
                    </a:cubicBezTo>
                    <a:cubicBezTo>
                      <a:pt x="36346" y="0"/>
                      <a:pt x="43413" y="2619"/>
                      <a:pt x="48663" y="7857"/>
                    </a:cubicBezTo>
                    <a:cubicBezTo>
                      <a:pt x="53913" y="13095"/>
                      <a:pt x="56739" y="19743"/>
                      <a:pt x="56739" y="27802"/>
                    </a:cubicBezTo>
                    <a:lnTo>
                      <a:pt x="56739" y="170638"/>
                    </a:lnTo>
                    <a:lnTo>
                      <a:pt x="277437" y="170638"/>
                    </a:lnTo>
                    <a:lnTo>
                      <a:pt x="277437" y="27802"/>
                    </a:lnTo>
                    <a:cubicBezTo>
                      <a:pt x="277437" y="19743"/>
                      <a:pt x="280062" y="13095"/>
                      <a:pt x="285313" y="7857"/>
                    </a:cubicBezTo>
                    <a:cubicBezTo>
                      <a:pt x="290562" y="2619"/>
                      <a:pt x="297226" y="0"/>
                      <a:pt x="305302" y="0"/>
                    </a:cubicBezTo>
                    <a:cubicBezTo>
                      <a:pt x="313379" y="0"/>
                      <a:pt x="320446" y="2619"/>
                      <a:pt x="325696" y="7857"/>
                    </a:cubicBezTo>
                    <a:cubicBezTo>
                      <a:pt x="330946" y="13095"/>
                      <a:pt x="333773" y="19743"/>
                      <a:pt x="333773" y="27802"/>
                    </a:cubicBezTo>
                    <a:lnTo>
                      <a:pt x="333773" y="371294"/>
                    </a:lnTo>
                    <a:cubicBezTo>
                      <a:pt x="333773" y="379353"/>
                      <a:pt x="331148" y="386001"/>
                      <a:pt x="325898" y="391239"/>
                    </a:cubicBezTo>
                    <a:cubicBezTo>
                      <a:pt x="320648" y="396477"/>
                      <a:pt x="313985" y="399096"/>
                      <a:pt x="305908" y="399096"/>
                    </a:cubicBezTo>
                    <a:cubicBezTo>
                      <a:pt x="297831" y="399096"/>
                      <a:pt x="290764" y="396477"/>
                      <a:pt x="285514" y="391239"/>
                    </a:cubicBezTo>
                    <a:cubicBezTo>
                      <a:pt x="280265" y="386001"/>
                      <a:pt x="277437" y="379353"/>
                      <a:pt x="277437" y="371294"/>
                    </a:cubicBezTo>
                    <a:lnTo>
                      <a:pt x="277437" y="223220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B40612ED-B040-8127-CE39-FA349CC450DC}"/>
                  </a:ext>
                </a:extLst>
              </p:cNvPr>
              <p:cNvSpPr/>
              <p:nvPr/>
            </p:nvSpPr>
            <p:spPr>
              <a:xfrm>
                <a:off x="3728543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5 w 257447"/>
                  <a:gd name="connsiteY4" fmla="*/ 7454 h 396476"/>
                  <a:gd name="connsiteX5" fmla="*/ 257246 w 257447"/>
                  <a:gd name="connsiteY5" fmla="*/ 26593 h 396476"/>
                  <a:gd name="connsiteX6" fmla="*/ 249775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7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7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9" y="2418"/>
                      <a:pt x="249775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5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5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7" y="351349"/>
                    </a:cubicBezTo>
                    <a:cubicBezTo>
                      <a:pt x="254823" y="356386"/>
                      <a:pt x="257448" y="362631"/>
                      <a:pt x="257448" y="370488"/>
                    </a:cubicBezTo>
                    <a:cubicBezTo>
                      <a:pt x="257448" y="378345"/>
                      <a:pt x="254823" y="384389"/>
                      <a:pt x="249977" y="389224"/>
                    </a:cubicBezTo>
                    <a:cubicBezTo>
                      <a:pt x="244929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8" name="Graphic 74">
              <a:extLst>
                <a:ext uri="{FF2B5EF4-FFF2-40B4-BE49-F238E27FC236}">
                  <a16:creationId xmlns:a16="http://schemas.microsoft.com/office/drawing/2014/main" id="{5296768E-9B04-6989-6A03-C4401EA81122}"/>
                </a:ext>
              </a:extLst>
            </p:cNvPr>
            <p:cNvGrpSpPr/>
            <p:nvPr/>
          </p:nvGrpSpPr>
          <p:grpSpPr>
            <a:xfrm>
              <a:off x="423724" y="930799"/>
              <a:ext cx="4928454" cy="1710611"/>
              <a:chOff x="423724" y="930799"/>
              <a:chExt cx="4928454" cy="1710611"/>
            </a:xfrm>
          </p:grpSpPr>
          <p:grpSp>
            <p:nvGrpSpPr>
              <p:cNvPr id="188" name="Graphic 74">
                <a:extLst>
                  <a:ext uri="{FF2B5EF4-FFF2-40B4-BE49-F238E27FC236}">
                    <a16:creationId xmlns:a16="http://schemas.microsoft.com/office/drawing/2014/main" id="{E422DDFB-87FD-C7EE-7315-7AF738789D0E}"/>
                  </a:ext>
                </a:extLst>
              </p:cNvPr>
              <p:cNvGrpSpPr/>
              <p:nvPr/>
            </p:nvGrpSpPr>
            <p:grpSpPr>
              <a:xfrm>
                <a:off x="423724" y="930799"/>
                <a:ext cx="1707028" cy="1710611"/>
                <a:chOff x="423724" y="930799"/>
                <a:chExt cx="1707028" cy="1710611"/>
              </a:xfrm>
            </p:grpSpPr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B78C2FD1-339B-F6EB-CB70-030C03030433}"/>
                    </a:ext>
                  </a:extLst>
                </p:cNvPr>
                <p:cNvSpPr/>
                <p:nvPr/>
              </p:nvSpPr>
              <p:spPr>
                <a:xfrm>
                  <a:off x="450781" y="958197"/>
                  <a:ext cx="1652510" cy="1656217"/>
                </a:xfrm>
                <a:custGeom>
                  <a:avLst/>
                  <a:gdLst>
                    <a:gd name="connsiteX0" fmla="*/ 826255 w 1652510"/>
                    <a:gd name="connsiteY0" fmla="*/ 1656016 h 1656217"/>
                    <a:gd name="connsiteX1" fmla="*/ 505607 w 1652510"/>
                    <a:gd name="connsiteY1" fmla="*/ 1590541 h 1656217"/>
                    <a:gd name="connsiteX2" fmla="*/ 241900 w 1652510"/>
                    <a:gd name="connsiteY2" fmla="*/ 1414262 h 1656217"/>
                    <a:gd name="connsiteX3" fmla="*/ 65624 w 1652510"/>
                    <a:gd name="connsiteY3" fmla="*/ 1149742 h 1656217"/>
                    <a:gd name="connsiteX4" fmla="*/ 0 w 1652510"/>
                    <a:gd name="connsiteY4" fmla="*/ 829217 h 1656217"/>
                    <a:gd name="connsiteX5" fmla="*/ 65624 w 1652510"/>
                    <a:gd name="connsiteY5" fmla="*/ 506273 h 1656217"/>
                    <a:gd name="connsiteX6" fmla="*/ 241900 w 1652510"/>
                    <a:gd name="connsiteY6" fmla="*/ 241754 h 1656217"/>
                    <a:gd name="connsiteX7" fmla="*/ 505607 w 1652510"/>
                    <a:gd name="connsiteY7" fmla="*/ 65475 h 1656217"/>
                    <a:gd name="connsiteX8" fmla="*/ 826255 w 1652510"/>
                    <a:gd name="connsiteY8" fmla="*/ 0 h 1656217"/>
                    <a:gd name="connsiteX9" fmla="*/ 1240392 w 1652510"/>
                    <a:gd name="connsiteY9" fmla="*/ 111408 h 1656217"/>
                    <a:gd name="connsiteX10" fmla="*/ 1541858 w 1652510"/>
                    <a:gd name="connsiteY10" fmla="*/ 414608 h 1656217"/>
                    <a:gd name="connsiteX11" fmla="*/ 1652510 w 1652510"/>
                    <a:gd name="connsiteY11" fmla="*/ 831836 h 1656217"/>
                    <a:gd name="connsiteX12" fmla="*/ 1586886 w 1652510"/>
                    <a:gd name="connsiteY12" fmla="*/ 1151757 h 1656217"/>
                    <a:gd name="connsiteX13" fmla="*/ 1410611 w 1652510"/>
                    <a:gd name="connsiteY13" fmla="*/ 1414866 h 1656217"/>
                    <a:gd name="connsiteX14" fmla="*/ 1146702 w 1652510"/>
                    <a:gd name="connsiteY14" fmla="*/ 1590742 h 1656217"/>
                    <a:gd name="connsiteX15" fmla="*/ 826053 w 1652510"/>
                    <a:gd name="connsiteY15" fmla="*/ 1656217 h 165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52510" h="1656217">
                      <a:moveTo>
                        <a:pt x="826255" y="1656016"/>
                      </a:moveTo>
                      <a:cubicBezTo>
                        <a:pt x="714997" y="1656016"/>
                        <a:pt x="607172" y="1634057"/>
                        <a:pt x="505607" y="1590541"/>
                      </a:cubicBezTo>
                      <a:cubicBezTo>
                        <a:pt x="403839" y="1547025"/>
                        <a:pt x="315197" y="1487795"/>
                        <a:pt x="241900" y="1414262"/>
                      </a:cubicBezTo>
                      <a:cubicBezTo>
                        <a:pt x="168603" y="1340728"/>
                        <a:pt x="109239" y="1251682"/>
                        <a:pt x="65624" y="1149742"/>
                      </a:cubicBezTo>
                      <a:cubicBezTo>
                        <a:pt x="22211" y="1048004"/>
                        <a:pt x="0" y="940222"/>
                        <a:pt x="0" y="829217"/>
                      </a:cubicBezTo>
                      <a:cubicBezTo>
                        <a:pt x="0" y="718211"/>
                        <a:pt x="22009" y="607810"/>
                        <a:pt x="65624" y="506273"/>
                      </a:cubicBezTo>
                      <a:cubicBezTo>
                        <a:pt x="109239" y="404334"/>
                        <a:pt x="168603" y="315288"/>
                        <a:pt x="241900" y="241754"/>
                      </a:cubicBezTo>
                      <a:cubicBezTo>
                        <a:pt x="315197" y="168221"/>
                        <a:pt x="404041" y="108789"/>
                        <a:pt x="505607" y="65475"/>
                      </a:cubicBezTo>
                      <a:cubicBezTo>
                        <a:pt x="607172" y="22161"/>
                        <a:pt x="714997" y="0"/>
                        <a:pt x="826255" y="0"/>
                      </a:cubicBezTo>
                      <a:cubicBezTo>
                        <a:pt x="974464" y="0"/>
                        <a:pt x="1113991" y="37472"/>
                        <a:pt x="1240392" y="111408"/>
                      </a:cubicBezTo>
                      <a:cubicBezTo>
                        <a:pt x="1366996" y="185546"/>
                        <a:pt x="1468360" y="287486"/>
                        <a:pt x="1541858" y="414608"/>
                      </a:cubicBezTo>
                      <a:cubicBezTo>
                        <a:pt x="1615155" y="541731"/>
                        <a:pt x="1652510" y="682150"/>
                        <a:pt x="1652510" y="831836"/>
                      </a:cubicBezTo>
                      <a:cubicBezTo>
                        <a:pt x="1652510" y="942841"/>
                        <a:pt x="1630501" y="1050422"/>
                        <a:pt x="1586886" y="1151757"/>
                      </a:cubicBezTo>
                      <a:cubicBezTo>
                        <a:pt x="1543272" y="1253294"/>
                        <a:pt x="1483907" y="1341735"/>
                        <a:pt x="1410611" y="1414866"/>
                      </a:cubicBezTo>
                      <a:cubicBezTo>
                        <a:pt x="1337314" y="1487997"/>
                        <a:pt x="1248469" y="1547226"/>
                        <a:pt x="1146702" y="1590742"/>
                      </a:cubicBezTo>
                      <a:cubicBezTo>
                        <a:pt x="1045136" y="1634057"/>
                        <a:pt x="937311" y="1656217"/>
                        <a:pt x="826053" y="1656217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9" name="Freeform 198">
                  <a:extLst>
                    <a:ext uri="{FF2B5EF4-FFF2-40B4-BE49-F238E27FC236}">
                      <a16:creationId xmlns:a16="http://schemas.microsoft.com/office/drawing/2014/main" id="{F83AB0F6-62E2-AB60-F8C8-268C22E0CFEB}"/>
                    </a:ext>
                  </a:extLst>
                </p:cNvPr>
                <p:cNvSpPr/>
                <p:nvPr/>
              </p:nvSpPr>
              <p:spPr>
                <a:xfrm>
                  <a:off x="423724" y="930799"/>
                  <a:ext cx="1707028" cy="1710611"/>
                </a:xfrm>
                <a:custGeom>
                  <a:avLst/>
                  <a:gdLst>
                    <a:gd name="connsiteX0" fmla="*/ 853312 w 1707028"/>
                    <a:gd name="connsiteY0" fmla="*/ 54395 h 1710611"/>
                    <a:gd name="connsiteX1" fmla="*/ 1253719 w 1707028"/>
                    <a:gd name="connsiteY1" fmla="*/ 162177 h 1710611"/>
                    <a:gd name="connsiteX2" fmla="*/ 1545291 w 1707028"/>
                    <a:gd name="connsiteY2" fmla="*/ 455505 h 1710611"/>
                    <a:gd name="connsiteX3" fmla="*/ 1652308 w 1707028"/>
                    <a:gd name="connsiteY3" fmla="*/ 859235 h 1710611"/>
                    <a:gd name="connsiteX4" fmla="*/ 1588906 w 1707028"/>
                    <a:gd name="connsiteY4" fmla="*/ 1168478 h 1710611"/>
                    <a:gd name="connsiteX5" fmla="*/ 1418485 w 1707028"/>
                    <a:gd name="connsiteY5" fmla="*/ 1423126 h 1710611"/>
                    <a:gd name="connsiteX6" fmla="*/ 1163259 w 1707028"/>
                    <a:gd name="connsiteY6" fmla="*/ 1593160 h 1710611"/>
                    <a:gd name="connsiteX7" fmla="*/ 853312 w 1707028"/>
                    <a:gd name="connsiteY7" fmla="*/ 1656419 h 1710611"/>
                    <a:gd name="connsiteX8" fmla="*/ 543366 w 1707028"/>
                    <a:gd name="connsiteY8" fmla="*/ 1593160 h 1710611"/>
                    <a:gd name="connsiteX9" fmla="*/ 288139 w 1707028"/>
                    <a:gd name="connsiteY9" fmla="*/ 1422522 h 1710611"/>
                    <a:gd name="connsiteX10" fmla="*/ 117719 w 1707028"/>
                    <a:gd name="connsiteY10" fmla="*/ 1166464 h 1710611"/>
                    <a:gd name="connsiteX11" fmla="*/ 54316 w 1707028"/>
                    <a:gd name="connsiteY11" fmla="*/ 856615 h 1710611"/>
                    <a:gd name="connsiteX12" fmla="*/ 117719 w 1707028"/>
                    <a:gd name="connsiteY12" fmla="*/ 544148 h 1710611"/>
                    <a:gd name="connsiteX13" fmla="*/ 288139 w 1707028"/>
                    <a:gd name="connsiteY13" fmla="*/ 288090 h 1710611"/>
                    <a:gd name="connsiteX14" fmla="*/ 543366 w 1707028"/>
                    <a:gd name="connsiteY14" fmla="*/ 117452 h 1710611"/>
                    <a:gd name="connsiteX15" fmla="*/ 853312 w 1707028"/>
                    <a:gd name="connsiteY15" fmla="*/ 54193 h 1710611"/>
                    <a:gd name="connsiteX16" fmla="*/ 853312 w 1707028"/>
                    <a:gd name="connsiteY16" fmla="*/ 0 h 1710611"/>
                    <a:gd name="connsiteX17" fmla="*/ 521962 w 1707028"/>
                    <a:gd name="connsiteY17" fmla="*/ 67691 h 1710611"/>
                    <a:gd name="connsiteX18" fmla="*/ 249573 w 1707028"/>
                    <a:gd name="connsiteY18" fmla="*/ 249813 h 1710611"/>
                    <a:gd name="connsiteX19" fmla="*/ 67643 w 1707028"/>
                    <a:gd name="connsiteY19" fmla="*/ 522793 h 1710611"/>
                    <a:gd name="connsiteX20" fmla="*/ 0 w 1707028"/>
                    <a:gd name="connsiteY20" fmla="*/ 856615 h 1710611"/>
                    <a:gd name="connsiteX21" fmla="*/ 67845 w 1707028"/>
                    <a:gd name="connsiteY21" fmla="*/ 1187819 h 1710611"/>
                    <a:gd name="connsiteX22" fmla="*/ 249775 w 1707028"/>
                    <a:gd name="connsiteY22" fmla="*/ 1460799 h 1710611"/>
                    <a:gd name="connsiteX23" fmla="*/ 522164 w 1707028"/>
                    <a:gd name="connsiteY23" fmla="*/ 1642921 h 1710611"/>
                    <a:gd name="connsiteX24" fmla="*/ 853514 w 1707028"/>
                    <a:gd name="connsiteY24" fmla="*/ 1710612 h 1710611"/>
                    <a:gd name="connsiteX25" fmla="*/ 1184864 w 1707028"/>
                    <a:gd name="connsiteY25" fmla="*/ 1642921 h 1710611"/>
                    <a:gd name="connsiteX26" fmla="*/ 1457254 w 1707028"/>
                    <a:gd name="connsiteY26" fmla="*/ 1461404 h 1710611"/>
                    <a:gd name="connsiteX27" fmla="*/ 1639184 w 1707028"/>
                    <a:gd name="connsiteY27" fmla="*/ 1189632 h 1710611"/>
                    <a:gd name="connsiteX28" fmla="*/ 1707029 w 1707028"/>
                    <a:gd name="connsiteY28" fmla="*/ 859033 h 1710611"/>
                    <a:gd name="connsiteX29" fmla="*/ 1592742 w 1707028"/>
                    <a:gd name="connsiteY29" fmla="*/ 428308 h 1710611"/>
                    <a:gd name="connsiteX30" fmla="*/ 1281584 w 1707028"/>
                    <a:gd name="connsiteY30" fmla="*/ 115236 h 1710611"/>
                    <a:gd name="connsiteX31" fmla="*/ 853716 w 1707028"/>
                    <a:gd name="connsiteY31" fmla="*/ 0 h 1710611"/>
                    <a:gd name="connsiteX32" fmla="*/ 853716 w 1707028"/>
                    <a:gd name="connsiteY32" fmla="*/ 0 h 1710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07028" h="1710611">
                      <a:moveTo>
                        <a:pt x="853312" y="54395"/>
                      </a:moveTo>
                      <a:cubicBezTo>
                        <a:pt x="996675" y="54395"/>
                        <a:pt x="1131356" y="90658"/>
                        <a:pt x="1253719" y="162177"/>
                      </a:cubicBezTo>
                      <a:cubicBezTo>
                        <a:pt x="1376284" y="233897"/>
                        <a:pt x="1474417" y="332412"/>
                        <a:pt x="1545291" y="455505"/>
                      </a:cubicBezTo>
                      <a:cubicBezTo>
                        <a:pt x="1616165" y="578397"/>
                        <a:pt x="1652308" y="714182"/>
                        <a:pt x="1652308" y="859235"/>
                      </a:cubicBezTo>
                      <a:cubicBezTo>
                        <a:pt x="1652308" y="966412"/>
                        <a:pt x="1630905" y="1070568"/>
                        <a:pt x="1588906" y="1168478"/>
                      </a:cubicBezTo>
                      <a:cubicBezTo>
                        <a:pt x="1546704" y="1266792"/>
                        <a:pt x="1489359" y="1352413"/>
                        <a:pt x="1418485" y="1423126"/>
                      </a:cubicBezTo>
                      <a:cubicBezTo>
                        <a:pt x="1347612" y="1493839"/>
                        <a:pt x="1261796" y="1551054"/>
                        <a:pt x="1163259" y="1593160"/>
                      </a:cubicBezTo>
                      <a:cubicBezTo>
                        <a:pt x="1065126" y="1635064"/>
                        <a:pt x="960936" y="1656419"/>
                        <a:pt x="853312" y="1656419"/>
                      </a:cubicBezTo>
                      <a:cubicBezTo>
                        <a:pt x="745689" y="1656419"/>
                        <a:pt x="641499" y="1635064"/>
                        <a:pt x="543366" y="1593160"/>
                      </a:cubicBezTo>
                      <a:cubicBezTo>
                        <a:pt x="444829" y="1551054"/>
                        <a:pt x="359013" y="1493638"/>
                        <a:pt x="288139" y="1422522"/>
                      </a:cubicBezTo>
                      <a:cubicBezTo>
                        <a:pt x="217266" y="1351406"/>
                        <a:pt x="159920" y="1265180"/>
                        <a:pt x="117719" y="1166464"/>
                      </a:cubicBezTo>
                      <a:cubicBezTo>
                        <a:pt x="75720" y="1068150"/>
                        <a:pt x="54316" y="963995"/>
                        <a:pt x="54316" y="856615"/>
                      </a:cubicBezTo>
                      <a:cubicBezTo>
                        <a:pt x="54316" y="749236"/>
                        <a:pt x="75720" y="642462"/>
                        <a:pt x="117719" y="544148"/>
                      </a:cubicBezTo>
                      <a:cubicBezTo>
                        <a:pt x="159920" y="445432"/>
                        <a:pt x="217266" y="359206"/>
                        <a:pt x="288139" y="288090"/>
                      </a:cubicBezTo>
                      <a:cubicBezTo>
                        <a:pt x="359013" y="216974"/>
                        <a:pt x="444829" y="159558"/>
                        <a:pt x="543366" y="117452"/>
                      </a:cubicBezTo>
                      <a:cubicBezTo>
                        <a:pt x="641499" y="75548"/>
                        <a:pt x="745891" y="54193"/>
                        <a:pt x="853312" y="54193"/>
                      </a:cubicBezTo>
                      <a:moveTo>
                        <a:pt x="853312" y="0"/>
                      </a:moveTo>
                      <a:cubicBezTo>
                        <a:pt x="737814" y="0"/>
                        <a:pt x="627364" y="22564"/>
                        <a:pt x="521962" y="67691"/>
                      </a:cubicBezTo>
                      <a:cubicBezTo>
                        <a:pt x="416560" y="112819"/>
                        <a:pt x="325696" y="173459"/>
                        <a:pt x="249573" y="249813"/>
                      </a:cubicBezTo>
                      <a:cubicBezTo>
                        <a:pt x="173449" y="326167"/>
                        <a:pt x="112873" y="417227"/>
                        <a:pt x="67643" y="522793"/>
                      </a:cubicBezTo>
                      <a:cubicBezTo>
                        <a:pt x="22413" y="628561"/>
                        <a:pt x="0" y="739768"/>
                        <a:pt x="0" y="856615"/>
                      </a:cubicBezTo>
                      <a:cubicBezTo>
                        <a:pt x="0" y="973463"/>
                        <a:pt x="22615" y="1082253"/>
                        <a:pt x="67845" y="1187819"/>
                      </a:cubicBezTo>
                      <a:cubicBezTo>
                        <a:pt x="113075" y="1293385"/>
                        <a:pt x="173651" y="1384445"/>
                        <a:pt x="249775" y="1460799"/>
                      </a:cubicBezTo>
                      <a:cubicBezTo>
                        <a:pt x="325898" y="1537153"/>
                        <a:pt x="416762" y="1597793"/>
                        <a:pt x="522164" y="1642921"/>
                      </a:cubicBezTo>
                      <a:cubicBezTo>
                        <a:pt x="627566" y="1688048"/>
                        <a:pt x="738016" y="1710612"/>
                        <a:pt x="853514" y="1710612"/>
                      </a:cubicBezTo>
                      <a:cubicBezTo>
                        <a:pt x="969012" y="1710612"/>
                        <a:pt x="1079462" y="1688048"/>
                        <a:pt x="1184864" y="1642921"/>
                      </a:cubicBezTo>
                      <a:cubicBezTo>
                        <a:pt x="1290266" y="1597793"/>
                        <a:pt x="1381130" y="1537355"/>
                        <a:pt x="1457254" y="1461404"/>
                      </a:cubicBezTo>
                      <a:cubicBezTo>
                        <a:pt x="1533378" y="1385453"/>
                        <a:pt x="1593954" y="1294795"/>
                        <a:pt x="1639184" y="1189632"/>
                      </a:cubicBezTo>
                      <a:cubicBezTo>
                        <a:pt x="1684414" y="1084469"/>
                        <a:pt x="1707029" y="974269"/>
                        <a:pt x="1707029" y="859033"/>
                      </a:cubicBezTo>
                      <a:cubicBezTo>
                        <a:pt x="1707029" y="703706"/>
                        <a:pt x="1668866" y="560265"/>
                        <a:pt x="1592742" y="428308"/>
                      </a:cubicBezTo>
                      <a:cubicBezTo>
                        <a:pt x="1516618" y="296350"/>
                        <a:pt x="1412832" y="192195"/>
                        <a:pt x="1281584" y="115236"/>
                      </a:cubicBezTo>
                      <a:cubicBezTo>
                        <a:pt x="1150134" y="38479"/>
                        <a:pt x="1007579" y="0"/>
                        <a:pt x="853716" y="0"/>
                      </a:cubicBezTo>
                      <a:lnTo>
                        <a:pt x="8537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9" name="Graphic 74">
                <a:extLst>
                  <a:ext uri="{FF2B5EF4-FFF2-40B4-BE49-F238E27FC236}">
                    <a16:creationId xmlns:a16="http://schemas.microsoft.com/office/drawing/2014/main" id="{F7AA4314-01CA-0CDB-6BA8-AC23F2A97A8F}"/>
                  </a:ext>
                </a:extLst>
              </p:cNvPr>
              <p:cNvGrpSpPr/>
              <p:nvPr/>
            </p:nvGrpSpPr>
            <p:grpSpPr>
              <a:xfrm>
                <a:off x="2446353" y="963032"/>
                <a:ext cx="1419091" cy="1644935"/>
                <a:chOff x="2446353" y="963032"/>
                <a:chExt cx="1419091" cy="1644935"/>
              </a:xfrm>
            </p:grpSpPr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D86C6D3F-FC06-DB03-1954-8F181C048640}"/>
                    </a:ext>
                  </a:extLst>
                </p:cNvPr>
                <p:cNvSpPr/>
                <p:nvPr/>
              </p:nvSpPr>
              <p:spPr>
                <a:xfrm>
                  <a:off x="2473208" y="990230"/>
                  <a:ext cx="1364976" cy="1590742"/>
                </a:xfrm>
                <a:custGeom>
                  <a:avLst/>
                  <a:gdLst>
                    <a:gd name="connsiteX0" fmla="*/ 1216970 w 1364976"/>
                    <a:gd name="connsiteY0" fmla="*/ 1590742 h 1590742"/>
                    <a:gd name="connsiteX1" fmla="*/ 1093597 w 1364976"/>
                    <a:gd name="connsiteY1" fmla="*/ 1555285 h 1590742"/>
                    <a:gd name="connsiteX2" fmla="*/ 979916 w 1364976"/>
                    <a:gd name="connsiteY2" fmla="*/ 1430177 h 1590742"/>
                    <a:gd name="connsiteX3" fmla="*/ 263303 w 1364976"/>
                    <a:gd name="connsiteY3" fmla="*/ 445432 h 1590742"/>
                    <a:gd name="connsiteX4" fmla="*/ 263303 w 1364976"/>
                    <a:gd name="connsiteY4" fmla="*/ 1458382 h 1590742"/>
                    <a:gd name="connsiteX5" fmla="*/ 226554 w 1364976"/>
                    <a:gd name="connsiteY5" fmla="*/ 1551860 h 1590742"/>
                    <a:gd name="connsiteX6" fmla="*/ 132863 w 1364976"/>
                    <a:gd name="connsiteY6" fmla="*/ 1588526 h 1590742"/>
                    <a:gd name="connsiteX7" fmla="*/ 36548 w 1364976"/>
                    <a:gd name="connsiteY7" fmla="*/ 1552465 h 1590742"/>
                    <a:gd name="connsiteX8" fmla="*/ 0 w 1364976"/>
                    <a:gd name="connsiteY8" fmla="*/ 1458583 h 1590742"/>
                    <a:gd name="connsiteX9" fmla="*/ 0 w 1364976"/>
                    <a:gd name="connsiteY9" fmla="*/ 173459 h 1590742"/>
                    <a:gd name="connsiteX10" fmla="*/ 42403 w 1364976"/>
                    <a:gd name="connsiteY10" fmla="*/ 44523 h 1590742"/>
                    <a:gd name="connsiteX11" fmla="*/ 157699 w 1364976"/>
                    <a:gd name="connsiteY11" fmla="*/ 0 h 1590742"/>
                    <a:gd name="connsiteX12" fmla="*/ 272188 w 1364976"/>
                    <a:gd name="connsiteY12" fmla="*/ 35256 h 1590742"/>
                    <a:gd name="connsiteX13" fmla="*/ 376782 w 1364976"/>
                    <a:gd name="connsiteY13" fmla="*/ 157140 h 1590742"/>
                    <a:gd name="connsiteX14" fmla="*/ 377590 w 1364976"/>
                    <a:gd name="connsiteY14" fmla="*/ 158148 h 1590742"/>
                    <a:gd name="connsiteX15" fmla="*/ 1101674 w 1364976"/>
                    <a:gd name="connsiteY15" fmla="*/ 1167270 h 1590742"/>
                    <a:gd name="connsiteX16" fmla="*/ 1101674 w 1364976"/>
                    <a:gd name="connsiteY16" fmla="*/ 132562 h 1590742"/>
                    <a:gd name="connsiteX17" fmla="*/ 1138221 w 1364976"/>
                    <a:gd name="connsiteY17" fmla="*/ 38681 h 1590742"/>
                    <a:gd name="connsiteX18" fmla="*/ 1232114 w 1364976"/>
                    <a:gd name="connsiteY18" fmla="*/ 2619 h 1590742"/>
                    <a:gd name="connsiteX19" fmla="*/ 1328429 w 1364976"/>
                    <a:gd name="connsiteY19" fmla="*/ 38681 h 1590742"/>
                    <a:gd name="connsiteX20" fmla="*/ 1364977 w 1364976"/>
                    <a:gd name="connsiteY20" fmla="*/ 132562 h 1590742"/>
                    <a:gd name="connsiteX21" fmla="*/ 1364977 w 1364976"/>
                    <a:gd name="connsiteY21" fmla="*/ 1419701 h 1590742"/>
                    <a:gd name="connsiteX22" fmla="*/ 1324593 w 1364976"/>
                    <a:gd name="connsiteY22" fmla="*/ 1546018 h 1590742"/>
                    <a:gd name="connsiteX23" fmla="*/ 1217172 w 1364976"/>
                    <a:gd name="connsiteY23" fmla="*/ 1590541 h 159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364976" h="1590742">
                      <a:moveTo>
                        <a:pt x="1216970" y="1590742"/>
                      </a:moveTo>
                      <a:cubicBezTo>
                        <a:pt x="1166894" y="1590742"/>
                        <a:pt x="1125500" y="1578856"/>
                        <a:pt x="1093597" y="1555285"/>
                      </a:cubicBezTo>
                      <a:cubicBezTo>
                        <a:pt x="1059271" y="1529901"/>
                        <a:pt x="1020906" y="1487795"/>
                        <a:pt x="979916" y="1430177"/>
                      </a:cubicBezTo>
                      <a:lnTo>
                        <a:pt x="263303" y="445432"/>
                      </a:lnTo>
                      <a:lnTo>
                        <a:pt x="263303" y="1458382"/>
                      </a:lnTo>
                      <a:cubicBezTo>
                        <a:pt x="263303" y="1496660"/>
                        <a:pt x="251390" y="1527282"/>
                        <a:pt x="226554" y="1551860"/>
                      </a:cubicBezTo>
                      <a:cubicBezTo>
                        <a:pt x="201920" y="1576438"/>
                        <a:pt x="171228" y="1588526"/>
                        <a:pt x="132863" y="1588526"/>
                      </a:cubicBezTo>
                      <a:cubicBezTo>
                        <a:pt x="94498" y="1588526"/>
                        <a:pt x="61182" y="1576640"/>
                        <a:pt x="36548" y="1552465"/>
                      </a:cubicBezTo>
                      <a:cubicBezTo>
                        <a:pt x="11913" y="1528289"/>
                        <a:pt x="0" y="1497465"/>
                        <a:pt x="0" y="1458583"/>
                      </a:cubicBezTo>
                      <a:lnTo>
                        <a:pt x="0" y="173459"/>
                      </a:lnTo>
                      <a:cubicBezTo>
                        <a:pt x="0" y="117251"/>
                        <a:pt x="13933" y="75145"/>
                        <a:pt x="42403" y="44523"/>
                      </a:cubicBezTo>
                      <a:cubicBezTo>
                        <a:pt x="70268" y="14505"/>
                        <a:pt x="108027" y="0"/>
                        <a:pt x="157699" y="0"/>
                      </a:cubicBezTo>
                      <a:cubicBezTo>
                        <a:pt x="203333" y="0"/>
                        <a:pt x="240688" y="11483"/>
                        <a:pt x="272188" y="35256"/>
                      </a:cubicBezTo>
                      <a:cubicBezTo>
                        <a:pt x="305505" y="60439"/>
                        <a:pt x="340638" y="101537"/>
                        <a:pt x="376782" y="157140"/>
                      </a:cubicBezTo>
                      <a:lnTo>
                        <a:pt x="377590" y="158148"/>
                      </a:lnTo>
                      <a:lnTo>
                        <a:pt x="1101674" y="1167270"/>
                      </a:lnTo>
                      <a:lnTo>
                        <a:pt x="1101674" y="132562"/>
                      </a:lnTo>
                      <a:cubicBezTo>
                        <a:pt x="1101674" y="93478"/>
                        <a:pt x="1113587" y="62856"/>
                        <a:pt x="1138221" y="38681"/>
                      </a:cubicBezTo>
                      <a:cubicBezTo>
                        <a:pt x="1163057" y="14304"/>
                        <a:pt x="1193749" y="2619"/>
                        <a:pt x="1232114" y="2619"/>
                      </a:cubicBezTo>
                      <a:cubicBezTo>
                        <a:pt x="1270478" y="2619"/>
                        <a:pt x="1303593" y="14505"/>
                        <a:pt x="1328429" y="38681"/>
                      </a:cubicBezTo>
                      <a:cubicBezTo>
                        <a:pt x="1353063" y="62856"/>
                        <a:pt x="1364977" y="93680"/>
                        <a:pt x="1364977" y="132562"/>
                      </a:cubicBezTo>
                      <a:lnTo>
                        <a:pt x="1364977" y="1419701"/>
                      </a:lnTo>
                      <a:cubicBezTo>
                        <a:pt x="1364977" y="1472887"/>
                        <a:pt x="1351448" y="1515395"/>
                        <a:pt x="1324593" y="1546018"/>
                      </a:cubicBezTo>
                      <a:cubicBezTo>
                        <a:pt x="1298343" y="1576036"/>
                        <a:pt x="1263209" y="1590541"/>
                        <a:pt x="1217172" y="1590541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9AF38062-C180-0903-0621-B8ADC678095E}"/>
                    </a:ext>
                  </a:extLst>
                </p:cNvPr>
                <p:cNvSpPr/>
                <p:nvPr/>
              </p:nvSpPr>
              <p:spPr>
                <a:xfrm>
                  <a:off x="2446353" y="963032"/>
                  <a:ext cx="1419091" cy="1644935"/>
                </a:xfrm>
                <a:custGeom>
                  <a:avLst/>
                  <a:gdLst>
                    <a:gd name="connsiteX0" fmla="*/ 184555 w 1419091"/>
                    <a:gd name="connsiteY0" fmla="*/ 54395 h 1644935"/>
                    <a:gd name="connsiteX1" fmla="*/ 282687 w 1419091"/>
                    <a:gd name="connsiteY1" fmla="*/ 84211 h 1644935"/>
                    <a:gd name="connsiteX2" fmla="*/ 381022 w 1419091"/>
                    <a:gd name="connsiteY2" fmla="*/ 199246 h 1644935"/>
                    <a:gd name="connsiteX3" fmla="*/ 381628 w 1419091"/>
                    <a:gd name="connsiteY3" fmla="*/ 200253 h 1644935"/>
                    <a:gd name="connsiteX4" fmla="*/ 382436 w 1419091"/>
                    <a:gd name="connsiteY4" fmla="*/ 201260 h 1644935"/>
                    <a:gd name="connsiteX5" fmla="*/ 1057251 w 1419091"/>
                    <a:gd name="connsiteY5" fmla="*/ 1141885 h 1644935"/>
                    <a:gd name="connsiteX6" fmla="*/ 1155586 w 1419091"/>
                    <a:gd name="connsiteY6" fmla="*/ 1279081 h 1644935"/>
                    <a:gd name="connsiteX7" fmla="*/ 1155586 w 1419091"/>
                    <a:gd name="connsiteY7" fmla="*/ 159759 h 1644935"/>
                    <a:gd name="connsiteX8" fmla="*/ 1184057 w 1419091"/>
                    <a:gd name="connsiteY8" fmla="*/ 85017 h 1644935"/>
                    <a:gd name="connsiteX9" fmla="*/ 1258767 w 1419091"/>
                    <a:gd name="connsiteY9" fmla="*/ 56611 h 1644935"/>
                    <a:gd name="connsiteX10" fmla="*/ 1336102 w 1419091"/>
                    <a:gd name="connsiteY10" fmla="*/ 85017 h 1644935"/>
                    <a:gd name="connsiteX11" fmla="*/ 1364573 w 1419091"/>
                    <a:gd name="connsiteY11" fmla="*/ 159759 h 1644935"/>
                    <a:gd name="connsiteX12" fmla="*/ 1364573 w 1419091"/>
                    <a:gd name="connsiteY12" fmla="*/ 1446898 h 1644935"/>
                    <a:gd name="connsiteX13" fmla="*/ 1330852 w 1419091"/>
                    <a:gd name="connsiteY13" fmla="*/ 1555486 h 1644935"/>
                    <a:gd name="connsiteX14" fmla="*/ 1244027 w 1419091"/>
                    <a:gd name="connsiteY14" fmla="*/ 1590742 h 1644935"/>
                    <a:gd name="connsiteX15" fmla="*/ 1136808 w 1419091"/>
                    <a:gd name="connsiteY15" fmla="*/ 1560523 h 1644935"/>
                    <a:gd name="connsiteX16" fmla="*/ 1028983 w 1419091"/>
                    <a:gd name="connsiteY16" fmla="*/ 1441459 h 1644935"/>
                    <a:gd name="connsiteX17" fmla="*/ 1028983 w 1419091"/>
                    <a:gd name="connsiteY17" fmla="*/ 1441459 h 1644935"/>
                    <a:gd name="connsiteX18" fmla="*/ 1028983 w 1419091"/>
                    <a:gd name="connsiteY18" fmla="*/ 1441056 h 1644935"/>
                    <a:gd name="connsiteX19" fmla="*/ 361436 w 1419091"/>
                    <a:gd name="connsiteY19" fmla="*/ 524002 h 1644935"/>
                    <a:gd name="connsiteX20" fmla="*/ 263303 w 1419091"/>
                    <a:gd name="connsiteY20" fmla="*/ 389023 h 1644935"/>
                    <a:gd name="connsiteX21" fmla="*/ 263303 w 1419091"/>
                    <a:gd name="connsiteY21" fmla="*/ 1485378 h 1644935"/>
                    <a:gd name="connsiteX22" fmla="*/ 234631 w 1419091"/>
                    <a:gd name="connsiteY22" fmla="*/ 1559717 h 1644935"/>
                    <a:gd name="connsiteX23" fmla="*/ 160122 w 1419091"/>
                    <a:gd name="connsiteY23" fmla="*/ 1588325 h 1644935"/>
                    <a:gd name="connsiteX24" fmla="*/ 82787 w 1419091"/>
                    <a:gd name="connsiteY24" fmla="*/ 1559919 h 1644935"/>
                    <a:gd name="connsiteX25" fmla="*/ 54316 w 1419091"/>
                    <a:gd name="connsiteY25" fmla="*/ 1485176 h 1644935"/>
                    <a:gd name="connsiteX26" fmla="*/ 54316 w 1419091"/>
                    <a:gd name="connsiteY26" fmla="*/ 200656 h 1644935"/>
                    <a:gd name="connsiteX27" fmla="*/ 89450 w 1419091"/>
                    <a:gd name="connsiteY27" fmla="*/ 90255 h 1644935"/>
                    <a:gd name="connsiteX28" fmla="*/ 184958 w 1419091"/>
                    <a:gd name="connsiteY28" fmla="*/ 54395 h 1644935"/>
                    <a:gd name="connsiteX29" fmla="*/ 184958 w 1419091"/>
                    <a:gd name="connsiteY29" fmla="*/ 201 h 1644935"/>
                    <a:gd name="connsiteX30" fmla="*/ 49672 w 1419091"/>
                    <a:gd name="connsiteY30" fmla="*/ 53387 h 1644935"/>
                    <a:gd name="connsiteX31" fmla="*/ 0 w 1419091"/>
                    <a:gd name="connsiteY31" fmla="*/ 200656 h 1644935"/>
                    <a:gd name="connsiteX32" fmla="*/ 0 w 1419091"/>
                    <a:gd name="connsiteY32" fmla="*/ 1485378 h 1644935"/>
                    <a:gd name="connsiteX33" fmla="*/ 44624 w 1419091"/>
                    <a:gd name="connsiteY33" fmla="*/ 1598599 h 1644935"/>
                    <a:gd name="connsiteX34" fmla="*/ 159920 w 1419091"/>
                    <a:gd name="connsiteY34" fmla="*/ 1642518 h 1644935"/>
                    <a:gd name="connsiteX35" fmla="*/ 272793 w 1419091"/>
                    <a:gd name="connsiteY35" fmla="*/ 1597995 h 1644935"/>
                    <a:gd name="connsiteX36" fmla="*/ 317418 w 1419091"/>
                    <a:gd name="connsiteY36" fmla="*/ 1485378 h 1644935"/>
                    <a:gd name="connsiteX37" fmla="*/ 317418 w 1419091"/>
                    <a:gd name="connsiteY37" fmla="*/ 555833 h 1644935"/>
                    <a:gd name="connsiteX38" fmla="*/ 984762 w 1419091"/>
                    <a:gd name="connsiteY38" fmla="*/ 1472887 h 1644935"/>
                    <a:gd name="connsiteX39" fmla="*/ 1104500 w 1419091"/>
                    <a:gd name="connsiteY39" fmla="*/ 1604039 h 1644935"/>
                    <a:gd name="connsiteX40" fmla="*/ 1244027 w 1419091"/>
                    <a:gd name="connsiteY40" fmla="*/ 1644935 h 1644935"/>
                    <a:gd name="connsiteX41" fmla="*/ 1371842 w 1419091"/>
                    <a:gd name="connsiteY41" fmla="*/ 1591145 h 1644935"/>
                    <a:gd name="connsiteX42" fmla="*/ 1419091 w 1419091"/>
                    <a:gd name="connsiteY42" fmla="*/ 1446898 h 1644935"/>
                    <a:gd name="connsiteX43" fmla="*/ 1419091 w 1419091"/>
                    <a:gd name="connsiteY43" fmla="*/ 159759 h 1644935"/>
                    <a:gd name="connsiteX44" fmla="*/ 1374467 w 1419091"/>
                    <a:gd name="connsiteY44" fmla="*/ 46538 h 1644935"/>
                    <a:gd name="connsiteX45" fmla="*/ 1259171 w 1419091"/>
                    <a:gd name="connsiteY45" fmla="*/ 2619 h 1644935"/>
                    <a:gd name="connsiteX46" fmla="*/ 1146298 w 1419091"/>
                    <a:gd name="connsiteY46" fmla="*/ 46538 h 1644935"/>
                    <a:gd name="connsiteX47" fmla="*/ 1101674 w 1419091"/>
                    <a:gd name="connsiteY47" fmla="*/ 159759 h 1644935"/>
                    <a:gd name="connsiteX48" fmla="*/ 1101674 w 1419091"/>
                    <a:gd name="connsiteY48" fmla="*/ 1110256 h 1644935"/>
                    <a:gd name="connsiteX49" fmla="*/ 426858 w 1419091"/>
                    <a:gd name="connsiteY49" fmla="*/ 169631 h 1644935"/>
                    <a:gd name="connsiteX50" fmla="*/ 315802 w 1419091"/>
                    <a:gd name="connsiteY50" fmla="*/ 40897 h 1644935"/>
                    <a:gd name="connsiteX51" fmla="*/ 184958 w 1419091"/>
                    <a:gd name="connsiteY51" fmla="*/ 0 h 1644935"/>
                    <a:gd name="connsiteX52" fmla="*/ 184958 w 1419091"/>
                    <a:gd name="connsiteY52" fmla="*/ 0 h 1644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419091" h="1644935">
                      <a:moveTo>
                        <a:pt x="184555" y="54395"/>
                      </a:moveTo>
                      <a:cubicBezTo>
                        <a:pt x="223929" y="54395"/>
                        <a:pt x="256034" y="64065"/>
                        <a:pt x="282687" y="84211"/>
                      </a:cubicBezTo>
                      <a:cubicBezTo>
                        <a:pt x="313379" y="107581"/>
                        <a:pt x="346494" y="146261"/>
                        <a:pt x="381022" y="199246"/>
                      </a:cubicBezTo>
                      <a:lnTo>
                        <a:pt x="381628" y="200253"/>
                      </a:lnTo>
                      <a:lnTo>
                        <a:pt x="382436" y="201260"/>
                      </a:lnTo>
                      <a:lnTo>
                        <a:pt x="1057251" y="1141885"/>
                      </a:lnTo>
                      <a:lnTo>
                        <a:pt x="1155586" y="1279081"/>
                      </a:lnTo>
                      <a:lnTo>
                        <a:pt x="1155586" y="159759"/>
                      </a:lnTo>
                      <a:cubicBezTo>
                        <a:pt x="1155586" y="127928"/>
                        <a:pt x="1164673" y="104156"/>
                        <a:pt x="1184057" y="85017"/>
                      </a:cubicBezTo>
                      <a:cubicBezTo>
                        <a:pt x="1203643" y="65677"/>
                        <a:pt x="1227470" y="56611"/>
                        <a:pt x="1258767" y="56611"/>
                      </a:cubicBezTo>
                      <a:cubicBezTo>
                        <a:pt x="1291882" y="56611"/>
                        <a:pt x="1316314" y="65677"/>
                        <a:pt x="1336102" y="85017"/>
                      </a:cubicBezTo>
                      <a:cubicBezTo>
                        <a:pt x="1355487" y="104156"/>
                        <a:pt x="1364573" y="127928"/>
                        <a:pt x="1364573" y="159759"/>
                      </a:cubicBezTo>
                      <a:lnTo>
                        <a:pt x="1364573" y="1446898"/>
                      </a:lnTo>
                      <a:cubicBezTo>
                        <a:pt x="1364573" y="1494041"/>
                        <a:pt x="1353467" y="1529498"/>
                        <a:pt x="1330852" y="1555486"/>
                      </a:cubicBezTo>
                      <a:cubicBezTo>
                        <a:pt x="1309853" y="1579662"/>
                        <a:pt x="1282190" y="1590742"/>
                        <a:pt x="1244027" y="1590742"/>
                      </a:cubicBezTo>
                      <a:cubicBezTo>
                        <a:pt x="1199403" y="1590742"/>
                        <a:pt x="1164269" y="1580871"/>
                        <a:pt x="1136808" y="1560523"/>
                      </a:cubicBezTo>
                      <a:cubicBezTo>
                        <a:pt x="1104703" y="1536750"/>
                        <a:pt x="1068357" y="1496660"/>
                        <a:pt x="1028983" y="1441459"/>
                      </a:cubicBezTo>
                      <a:lnTo>
                        <a:pt x="1028983" y="1441459"/>
                      </a:lnTo>
                      <a:lnTo>
                        <a:pt x="1028983" y="1441056"/>
                      </a:lnTo>
                      <a:lnTo>
                        <a:pt x="361436" y="524002"/>
                      </a:lnTo>
                      <a:lnTo>
                        <a:pt x="263303" y="389023"/>
                      </a:lnTo>
                      <a:lnTo>
                        <a:pt x="263303" y="1485378"/>
                      </a:lnTo>
                      <a:cubicBezTo>
                        <a:pt x="263303" y="1516604"/>
                        <a:pt x="254217" y="1540175"/>
                        <a:pt x="234631" y="1559717"/>
                      </a:cubicBezTo>
                      <a:cubicBezTo>
                        <a:pt x="215044" y="1579259"/>
                        <a:pt x="191420" y="1588325"/>
                        <a:pt x="160122" y="1588325"/>
                      </a:cubicBezTo>
                      <a:cubicBezTo>
                        <a:pt x="127007" y="1588325"/>
                        <a:pt x="102575" y="1579259"/>
                        <a:pt x="82787" y="1559919"/>
                      </a:cubicBezTo>
                      <a:cubicBezTo>
                        <a:pt x="63403" y="1540780"/>
                        <a:pt x="54316" y="1517007"/>
                        <a:pt x="54316" y="1485176"/>
                      </a:cubicBezTo>
                      <a:lnTo>
                        <a:pt x="54316" y="200656"/>
                      </a:lnTo>
                      <a:cubicBezTo>
                        <a:pt x="54316" y="151701"/>
                        <a:pt x="65826" y="115639"/>
                        <a:pt x="89450" y="90255"/>
                      </a:cubicBezTo>
                      <a:cubicBezTo>
                        <a:pt x="112065" y="66080"/>
                        <a:pt x="143161" y="54395"/>
                        <a:pt x="184958" y="54395"/>
                      </a:cubicBezTo>
                      <a:moveTo>
                        <a:pt x="184958" y="201"/>
                      </a:moveTo>
                      <a:cubicBezTo>
                        <a:pt x="127815" y="201"/>
                        <a:pt x="82787" y="17930"/>
                        <a:pt x="49672" y="53387"/>
                      </a:cubicBezTo>
                      <a:cubicBezTo>
                        <a:pt x="16558" y="88845"/>
                        <a:pt x="0" y="138001"/>
                        <a:pt x="0" y="200656"/>
                      </a:cubicBezTo>
                      <a:lnTo>
                        <a:pt x="0" y="1485378"/>
                      </a:lnTo>
                      <a:cubicBezTo>
                        <a:pt x="0" y="1531513"/>
                        <a:pt x="14942" y="1569387"/>
                        <a:pt x="44624" y="1598599"/>
                      </a:cubicBezTo>
                      <a:cubicBezTo>
                        <a:pt x="74306" y="1627811"/>
                        <a:pt x="112873" y="1642518"/>
                        <a:pt x="159920" y="1642518"/>
                      </a:cubicBezTo>
                      <a:cubicBezTo>
                        <a:pt x="206968" y="1642518"/>
                        <a:pt x="243111" y="1627610"/>
                        <a:pt x="272793" y="1597995"/>
                      </a:cubicBezTo>
                      <a:cubicBezTo>
                        <a:pt x="302476" y="1568380"/>
                        <a:pt x="317418" y="1530707"/>
                        <a:pt x="317418" y="1485378"/>
                      </a:cubicBezTo>
                      <a:lnTo>
                        <a:pt x="317418" y="555833"/>
                      </a:lnTo>
                      <a:lnTo>
                        <a:pt x="984762" y="1472887"/>
                      </a:lnTo>
                      <a:cubicBezTo>
                        <a:pt x="1027771" y="1533124"/>
                        <a:pt x="1067751" y="1576841"/>
                        <a:pt x="1104500" y="1604039"/>
                      </a:cubicBezTo>
                      <a:cubicBezTo>
                        <a:pt x="1141250" y="1631236"/>
                        <a:pt x="1187893" y="1644935"/>
                        <a:pt x="1244027" y="1644935"/>
                      </a:cubicBezTo>
                      <a:cubicBezTo>
                        <a:pt x="1300161" y="1644935"/>
                        <a:pt x="1340343" y="1627005"/>
                        <a:pt x="1371842" y="1591145"/>
                      </a:cubicBezTo>
                      <a:cubicBezTo>
                        <a:pt x="1403341" y="1555285"/>
                        <a:pt x="1419091" y="1507136"/>
                        <a:pt x="1419091" y="1446898"/>
                      </a:cubicBezTo>
                      <a:lnTo>
                        <a:pt x="1419091" y="159759"/>
                      </a:lnTo>
                      <a:cubicBezTo>
                        <a:pt x="1419091" y="113624"/>
                        <a:pt x="1404149" y="75750"/>
                        <a:pt x="1374467" y="46538"/>
                      </a:cubicBezTo>
                      <a:cubicBezTo>
                        <a:pt x="1344785" y="17326"/>
                        <a:pt x="1306218" y="2619"/>
                        <a:pt x="1259171" y="2619"/>
                      </a:cubicBezTo>
                      <a:cubicBezTo>
                        <a:pt x="1212124" y="2619"/>
                        <a:pt x="1175980" y="17326"/>
                        <a:pt x="1146298" y="46538"/>
                      </a:cubicBezTo>
                      <a:cubicBezTo>
                        <a:pt x="1116616" y="75750"/>
                        <a:pt x="1101674" y="113624"/>
                        <a:pt x="1101674" y="159759"/>
                      </a:cubicBezTo>
                      <a:lnTo>
                        <a:pt x="1101674" y="1110256"/>
                      </a:lnTo>
                      <a:lnTo>
                        <a:pt x="426858" y="169631"/>
                      </a:lnTo>
                      <a:cubicBezTo>
                        <a:pt x="388897" y="111005"/>
                        <a:pt x="351744" y="68094"/>
                        <a:pt x="315802" y="40897"/>
                      </a:cubicBezTo>
                      <a:cubicBezTo>
                        <a:pt x="279861" y="13699"/>
                        <a:pt x="236246" y="0"/>
                        <a:pt x="184958" y="0"/>
                      </a:cubicBezTo>
                      <a:lnTo>
                        <a:pt x="1849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0" name="Graphic 74">
                <a:extLst>
                  <a:ext uri="{FF2B5EF4-FFF2-40B4-BE49-F238E27FC236}">
                    <a16:creationId xmlns:a16="http://schemas.microsoft.com/office/drawing/2014/main" id="{57789668-B6F9-734B-8BDA-91412F61DE48}"/>
                  </a:ext>
                </a:extLst>
              </p:cNvPr>
              <p:cNvGrpSpPr/>
              <p:nvPr/>
            </p:nvGrpSpPr>
            <p:grpSpPr>
              <a:xfrm>
                <a:off x="4280187" y="972904"/>
                <a:ext cx="1071991" cy="1625192"/>
                <a:chOff x="4280187" y="972904"/>
                <a:chExt cx="1071991" cy="1625192"/>
              </a:xfrm>
            </p:grpSpPr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74591352-43CB-175B-72B5-B6F8974A3965}"/>
                    </a:ext>
                  </a:extLst>
                </p:cNvPr>
                <p:cNvSpPr/>
                <p:nvPr/>
              </p:nvSpPr>
              <p:spPr>
                <a:xfrm>
                  <a:off x="4307244" y="1000101"/>
                  <a:ext cx="1017674" cy="1570998"/>
                </a:xfrm>
                <a:custGeom>
                  <a:avLst/>
                  <a:gdLst>
                    <a:gd name="connsiteX0" fmla="*/ 119335 w 1017674"/>
                    <a:gd name="connsiteY0" fmla="*/ 1570999 h 1570998"/>
                    <a:gd name="connsiteX1" fmla="*/ 33317 w 1017674"/>
                    <a:gd name="connsiteY1" fmla="*/ 1537153 h 1570998"/>
                    <a:gd name="connsiteX2" fmla="*/ 0 w 1017674"/>
                    <a:gd name="connsiteY2" fmla="*/ 1448309 h 1570998"/>
                    <a:gd name="connsiteX3" fmla="*/ 0 w 1017674"/>
                    <a:gd name="connsiteY3" fmla="*/ 122690 h 1570998"/>
                    <a:gd name="connsiteX4" fmla="*/ 32711 w 1017674"/>
                    <a:gd name="connsiteY4" fmla="*/ 33241 h 1570998"/>
                    <a:gd name="connsiteX5" fmla="*/ 119335 w 1017674"/>
                    <a:gd name="connsiteY5" fmla="*/ 0 h 1570998"/>
                    <a:gd name="connsiteX6" fmla="*/ 894706 w 1017674"/>
                    <a:gd name="connsiteY6" fmla="*/ 0 h 1570998"/>
                    <a:gd name="connsiteX7" fmla="*/ 984156 w 1017674"/>
                    <a:gd name="connsiteY7" fmla="*/ 33443 h 1570998"/>
                    <a:gd name="connsiteX8" fmla="*/ 1017675 w 1017674"/>
                    <a:gd name="connsiteY8" fmla="*/ 122690 h 1570998"/>
                    <a:gd name="connsiteX9" fmla="*/ 984358 w 1017674"/>
                    <a:gd name="connsiteY9" fmla="*/ 210326 h 1570998"/>
                    <a:gd name="connsiteX10" fmla="*/ 894706 w 1017674"/>
                    <a:gd name="connsiteY10" fmla="*/ 242963 h 1570998"/>
                    <a:gd name="connsiteX11" fmla="*/ 263505 w 1017674"/>
                    <a:gd name="connsiteY11" fmla="*/ 242963 h 1570998"/>
                    <a:gd name="connsiteX12" fmla="*/ 263505 w 1017674"/>
                    <a:gd name="connsiteY12" fmla="*/ 657168 h 1570998"/>
                    <a:gd name="connsiteX13" fmla="*/ 792939 w 1017674"/>
                    <a:gd name="connsiteY13" fmla="*/ 657168 h 1570998"/>
                    <a:gd name="connsiteX14" fmla="*/ 882389 w 1017674"/>
                    <a:gd name="connsiteY14" fmla="*/ 690208 h 1570998"/>
                    <a:gd name="connsiteX15" fmla="*/ 915907 w 1017674"/>
                    <a:gd name="connsiteY15" fmla="*/ 778650 h 1570998"/>
                    <a:gd name="connsiteX16" fmla="*/ 882187 w 1017674"/>
                    <a:gd name="connsiteY16" fmla="*/ 867293 h 1570998"/>
                    <a:gd name="connsiteX17" fmla="*/ 792939 w 1017674"/>
                    <a:gd name="connsiteY17" fmla="*/ 901340 h 1570998"/>
                    <a:gd name="connsiteX18" fmla="*/ 263505 w 1017674"/>
                    <a:gd name="connsiteY18" fmla="*/ 901340 h 1570998"/>
                    <a:gd name="connsiteX19" fmla="*/ 263505 w 1017674"/>
                    <a:gd name="connsiteY19" fmla="*/ 1325618 h 1570998"/>
                    <a:gd name="connsiteX20" fmla="*/ 894706 w 1017674"/>
                    <a:gd name="connsiteY20" fmla="*/ 1325618 h 1570998"/>
                    <a:gd name="connsiteX21" fmla="*/ 983954 w 1017674"/>
                    <a:gd name="connsiteY21" fmla="*/ 1359666 h 1570998"/>
                    <a:gd name="connsiteX22" fmla="*/ 1017675 w 1017674"/>
                    <a:gd name="connsiteY22" fmla="*/ 1450726 h 1570998"/>
                    <a:gd name="connsiteX23" fmla="*/ 984156 w 1017674"/>
                    <a:gd name="connsiteY23" fmla="*/ 1537959 h 1570998"/>
                    <a:gd name="connsiteX24" fmla="*/ 894706 w 1017674"/>
                    <a:gd name="connsiteY24" fmla="*/ 1570999 h 1570998"/>
                    <a:gd name="connsiteX25" fmla="*/ 119335 w 1017674"/>
                    <a:gd name="connsiteY25" fmla="*/ 1570999 h 157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17674" h="1570998">
                      <a:moveTo>
                        <a:pt x="119335" y="1570999"/>
                      </a:moveTo>
                      <a:cubicBezTo>
                        <a:pt x="83595" y="1570999"/>
                        <a:pt x="55528" y="1559919"/>
                        <a:pt x="33317" y="1537153"/>
                      </a:cubicBezTo>
                      <a:cubicBezTo>
                        <a:pt x="10904" y="1514187"/>
                        <a:pt x="0" y="1485176"/>
                        <a:pt x="0" y="1448309"/>
                      </a:cubicBezTo>
                      <a:lnTo>
                        <a:pt x="0" y="122690"/>
                      </a:lnTo>
                      <a:cubicBezTo>
                        <a:pt x="0" y="85017"/>
                        <a:pt x="10702" y="55805"/>
                        <a:pt x="32711" y="33241"/>
                      </a:cubicBezTo>
                      <a:cubicBezTo>
                        <a:pt x="54518" y="10879"/>
                        <a:pt x="82787" y="0"/>
                        <a:pt x="119335" y="0"/>
                      </a:cubicBezTo>
                      <a:lnTo>
                        <a:pt x="894706" y="0"/>
                      </a:lnTo>
                      <a:cubicBezTo>
                        <a:pt x="932263" y="0"/>
                        <a:pt x="961541" y="10879"/>
                        <a:pt x="984156" y="33443"/>
                      </a:cubicBezTo>
                      <a:cubicBezTo>
                        <a:pt x="1006771" y="56006"/>
                        <a:pt x="1017675" y="85218"/>
                        <a:pt x="1017675" y="122690"/>
                      </a:cubicBezTo>
                      <a:cubicBezTo>
                        <a:pt x="1017675" y="160162"/>
                        <a:pt x="1006771" y="188568"/>
                        <a:pt x="984358" y="210326"/>
                      </a:cubicBezTo>
                      <a:cubicBezTo>
                        <a:pt x="961743" y="232285"/>
                        <a:pt x="932465" y="242963"/>
                        <a:pt x="894706" y="242963"/>
                      </a:cubicBezTo>
                      <a:lnTo>
                        <a:pt x="263505" y="242963"/>
                      </a:lnTo>
                      <a:lnTo>
                        <a:pt x="263505" y="657168"/>
                      </a:lnTo>
                      <a:lnTo>
                        <a:pt x="792939" y="657168"/>
                      </a:lnTo>
                      <a:cubicBezTo>
                        <a:pt x="830496" y="657168"/>
                        <a:pt x="859774" y="668047"/>
                        <a:pt x="882389" y="690208"/>
                      </a:cubicBezTo>
                      <a:cubicBezTo>
                        <a:pt x="905004" y="712369"/>
                        <a:pt x="915907" y="741178"/>
                        <a:pt x="915907" y="778650"/>
                      </a:cubicBezTo>
                      <a:cubicBezTo>
                        <a:pt x="915907" y="816122"/>
                        <a:pt x="904802" y="844326"/>
                        <a:pt x="882187" y="867293"/>
                      </a:cubicBezTo>
                      <a:cubicBezTo>
                        <a:pt x="859572" y="890260"/>
                        <a:pt x="830496" y="901340"/>
                        <a:pt x="792939" y="901340"/>
                      </a:cubicBezTo>
                      <a:lnTo>
                        <a:pt x="263505" y="901340"/>
                      </a:lnTo>
                      <a:lnTo>
                        <a:pt x="263505" y="1325618"/>
                      </a:lnTo>
                      <a:lnTo>
                        <a:pt x="894706" y="1325618"/>
                      </a:lnTo>
                      <a:cubicBezTo>
                        <a:pt x="932061" y="1325618"/>
                        <a:pt x="961339" y="1336699"/>
                        <a:pt x="983954" y="1359666"/>
                      </a:cubicBezTo>
                      <a:cubicBezTo>
                        <a:pt x="1006570" y="1382632"/>
                        <a:pt x="1017675" y="1412449"/>
                        <a:pt x="1017675" y="1450726"/>
                      </a:cubicBezTo>
                      <a:cubicBezTo>
                        <a:pt x="1017675" y="1489004"/>
                        <a:pt x="1006771" y="1515798"/>
                        <a:pt x="984156" y="1537959"/>
                      </a:cubicBezTo>
                      <a:cubicBezTo>
                        <a:pt x="961541" y="1560120"/>
                        <a:pt x="932263" y="1570999"/>
                        <a:pt x="894706" y="1570999"/>
                      </a:cubicBezTo>
                      <a:lnTo>
                        <a:pt x="119335" y="157099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19C120E0-44FC-4F05-2214-76532855EB66}"/>
                    </a:ext>
                  </a:extLst>
                </p:cNvPr>
                <p:cNvSpPr/>
                <p:nvPr/>
              </p:nvSpPr>
              <p:spPr>
                <a:xfrm>
                  <a:off x="4280187" y="972904"/>
                  <a:ext cx="1071991" cy="1625192"/>
                </a:xfrm>
                <a:custGeom>
                  <a:avLst/>
                  <a:gdLst>
                    <a:gd name="connsiteX0" fmla="*/ 921763 w 1071991"/>
                    <a:gd name="connsiteY0" fmla="*/ 54395 h 1625192"/>
                    <a:gd name="connsiteX1" fmla="*/ 991829 w 1071991"/>
                    <a:gd name="connsiteY1" fmla="*/ 79980 h 1625192"/>
                    <a:gd name="connsiteX2" fmla="*/ 1017473 w 1071991"/>
                    <a:gd name="connsiteY2" fmla="*/ 150089 h 1625192"/>
                    <a:gd name="connsiteX3" fmla="*/ 992435 w 1071991"/>
                    <a:gd name="connsiteY3" fmla="*/ 218183 h 1625192"/>
                    <a:gd name="connsiteX4" fmla="*/ 921561 w 1071991"/>
                    <a:gd name="connsiteY4" fmla="*/ 243164 h 1625192"/>
                    <a:gd name="connsiteX5" fmla="*/ 263101 w 1071991"/>
                    <a:gd name="connsiteY5" fmla="*/ 243164 h 1625192"/>
                    <a:gd name="connsiteX6" fmla="*/ 263101 w 1071991"/>
                    <a:gd name="connsiteY6" fmla="*/ 711563 h 1625192"/>
                    <a:gd name="connsiteX7" fmla="*/ 819794 w 1071991"/>
                    <a:gd name="connsiteY7" fmla="*/ 711563 h 1625192"/>
                    <a:gd name="connsiteX8" fmla="*/ 890264 w 1071991"/>
                    <a:gd name="connsiteY8" fmla="*/ 736746 h 1625192"/>
                    <a:gd name="connsiteX9" fmla="*/ 915705 w 1071991"/>
                    <a:gd name="connsiteY9" fmla="*/ 805847 h 1625192"/>
                    <a:gd name="connsiteX10" fmla="*/ 889860 w 1071991"/>
                    <a:gd name="connsiteY10" fmla="*/ 875553 h 1625192"/>
                    <a:gd name="connsiteX11" fmla="*/ 819996 w 1071991"/>
                    <a:gd name="connsiteY11" fmla="*/ 901541 h 1625192"/>
                    <a:gd name="connsiteX12" fmla="*/ 263303 w 1071991"/>
                    <a:gd name="connsiteY12" fmla="*/ 901541 h 1625192"/>
                    <a:gd name="connsiteX13" fmla="*/ 263303 w 1071991"/>
                    <a:gd name="connsiteY13" fmla="*/ 1380013 h 1625192"/>
                    <a:gd name="connsiteX14" fmla="*/ 921763 w 1071991"/>
                    <a:gd name="connsiteY14" fmla="*/ 1380013 h 1625192"/>
                    <a:gd name="connsiteX15" fmla="*/ 991627 w 1071991"/>
                    <a:gd name="connsiteY15" fmla="*/ 1406002 h 1625192"/>
                    <a:gd name="connsiteX16" fmla="*/ 1017473 w 1071991"/>
                    <a:gd name="connsiteY16" fmla="*/ 1478125 h 1625192"/>
                    <a:gd name="connsiteX17" fmla="*/ 992233 w 1071991"/>
                    <a:gd name="connsiteY17" fmla="*/ 1546018 h 1625192"/>
                    <a:gd name="connsiteX18" fmla="*/ 921763 w 1071991"/>
                    <a:gd name="connsiteY18" fmla="*/ 1571200 h 1625192"/>
                    <a:gd name="connsiteX19" fmla="*/ 146392 w 1071991"/>
                    <a:gd name="connsiteY19" fmla="*/ 1571200 h 1625192"/>
                    <a:gd name="connsiteX20" fmla="*/ 79960 w 1071991"/>
                    <a:gd name="connsiteY20" fmla="*/ 1545615 h 1625192"/>
                    <a:gd name="connsiteX21" fmla="*/ 54316 w 1071991"/>
                    <a:gd name="connsiteY21" fmla="*/ 1475707 h 1625192"/>
                    <a:gd name="connsiteX22" fmla="*/ 54316 w 1071991"/>
                    <a:gd name="connsiteY22" fmla="*/ 149888 h 1625192"/>
                    <a:gd name="connsiteX23" fmla="*/ 79354 w 1071991"/>
                    <a:gd name="connsiteY23" fmla="*/ 79376 h 1625192"/>
                    <a:gd name="connsiteX24" fmla="*/ 146392 w 1071991"/>
                    <a:gd name="connsiteY24" fmla="*/ 54395 h 1625192"/>
                    <a:gd name="connsiteX25" fmla="*/ 921763 w 1071991"/>
                    <a:gd name="connsiteY25" fmla="*/ 54395 h 1625192"/>
                    <a:gd name="connsiteX26" fmla="*/ 921763 w 1071991"/>
                    <a:gd name="connsiteY26" fmla="*/ 201 h 1625192"/>
                    <a:gd name="connsiteX27" fmla="*/ 146392 w 1071991"/>
                    <a:gd name="connsiteY27" fmla="*/ 201 h 1625192"/>
                    <a:gd name="connsiteX28" fmla="*/ 40384 w 1071991"/>
                    <a:gd name="connsiteY28" fmla="*/ 41703 h 1625192"/>
                    <a:gd name="connsiteX29" fmla="*/ 0 w 1071991"/>
                    <a:gd name="connsiteY29" fmla="*/ 150089 h 1625192"/>
                    <a:gd name="connsiteX30" fmla="*/ 0 w 1071991"/>
                    <a:gd name="connsiteY30" fmla="*/ 1475506 h 1625192"/>
                    <a:gd name="connsiteX31" fmla="*/ 40990 w 1071991"/>
                    <a:gd name="connsiteY31" fmla="*/ 1583087 h 1625192"/>
                    <a:gd name="connsiteX32" fmla="*/ 146392 w 1071991"/>
                    <a:gd name="connsiteY32" fmla="*/ 1625192 h 1625192"/>
                    <a:gd name="connsiteX33" fmla="*/ 921763 w 1071991"/>
                    <a:gd name="connsiteY33" fmla="*/ 1625192 h 1625192"/>
                    <a:gd name="connsiteX34" fmla="*/ 1030396 w 1071991"/>
                    <a:gd name="connsiteY34" fmla="*/ 1584295 h 1625192"/>
                    <a:gd name="connsiteX35" fmla="*/ 1071991 w 1071991"/>
                    <a:gd name="connsiteY35" fmla="*/ 1477924 h 1625192"/>
                    <a:gd name="connsiteX36" fmla="*/ 1030396 w 1071991"/>
                    <a:gd name="connsiteY36" fmla="*/ 1367724 h 1625192"/>
                    <a:gd name="connsiteX37" fmla="*/ 921763 w 1071991"/>
                    <a:gd name="connsiteY37" fmla="*/ 1325618 h 1625192"/>
                    <a:gd name="connsiteX38" fmla="*/ 317620 w 1071991"/>
                    <a:gd name="connsiteY38" fmla="*/ 1325618 h 1625192"/>
                    <a:gd name="connsiteX39" fmla="*/ 317620 w 1071991"/>
                    <a:gd name="connsiteY39" fmla="*/ 955533 h 1625192"/>
                    <a:gd name="connsiteX40" fmla="*/ 819996 w 1071991"/>
                    <a:gd name="connsiteY40" fmla="*/ 955533 h 1625192"/>
                    <a:gd name="connsiteX41" fmla="*/ 928628 w 1071991"/>
                    <a:gd name="connsiteY41" fmla="*/ 913428 h 1625192"/>
                    <a:gd name="connsiteX42" fmla="*/ 970224 w 1071991"/>
                    <a:gd name="connsiteY42" fmla="*/ 805847 h 1625192"/>
                    <a:gd name="connsiteX43" fmla="*/ 928628 w 1071991"/>
                    <a:gd name="connsiteY43" fmla="*/ 698267 h 1625192"/>
                    <a:gd name="connsiteX44" fmla="*/ 819996 w 1071991"/>
                    <a:gd name="connsiteY44" fmla="*/ 657370 h 1625192"/>
                    <a:gd name="connsiteX45" fmla="*/ 317620 w 1071991"/>
                    <a:gd name="connsiteY45" fmla="*/ 657370 h 1625192"/>
                    <a:gd name="connsiteX46" fmla="*/ 317620 w 1071991"/>
                    <a:gd name="connsiteY46" fmla="*/ 297156 h 1625192"/>
                    <a:gd name="connsiteX47" fmla="*/ 921763 w 1071991"/>
                    <a:gd name="connsiteY47" fmla="*/ 297156 h 1625192"/>
                    <a:gd name="connsiteX48" fmla="*/ 1030396 w 1071991"/>
                    <a:gd name="connsiteY48" fmla="*/ 256864 h 1625192"/>
                    <a:gd name="connsiteX49" fmla="*/ 1071991 w 1071991"/>
                    <a:gd name="connsiteY49" fmla="*/ 149888 h 1625192"/>
                    <a:gd name="connsiteX50" fmla="*/ 1030396 w 1071991"/>
                    <a:gd name="connsiteY50" fmla="*/ 41501 h 1625192"/>
                    <a:gd name="connsiteX51" fmla="*/ 921763 w 1071991"/>
                    <a:gd name="connsiteY51" fmla="*/ 0 h 1625192"/>
                    <a:gd name="connsiteX52" fmla="*/ 921763 w 1071991"/>
                    <a:gd name="connsiteY52" fmla="*/ 0 h 1625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071991" h="1625192">
                      <a:moveTo>
                        <a:pt x="921763" y="54395"/>
                      </a:moveTo>
                      <a:cubicBezTo>
                        <a:pt x="952051" y="54395"/>
                        <a:pt x="974464" y="62453"/>
                        <a:pt x="991829" y="79980"/>
                      </a:cubicBezTo>
                      <a:cubicBezTo>
                        <a:pt x="1009396" y="97508"/>
                        <a:pt x="1017473" y="119668"/>
                        <a:pt x="1017473" y="150089"/>
                      </a:cubicBezTo>
                      <a:cubicBezTo>
                        <a:pt x="1017473" y="180510"/>
                        <a:pt x="1009598" y="201663"/>
                        <a:pt x="992435" y="218183"/>
                      </a:cubicBezTo>
                      <a:cubicBezTo>
                        <a:pt x="975070" y="234904"/>
                        <a:pt x="951849" y="243164"/>
                        <a:pt x="921561" y="243164"/>
                      </a:cubicBezTo>
                      <a:lnTo>
                        <a:pt x="263101" y="243164"/>
                      </a:lnTo>
                      <a:lnTo>
                        <a:pt x="263101" y="711563"/>
                      </a:lnTo>
                      <a:lnTo>
                        <a:pt x="819794" y="711563"/>
                      </a:lnTo>
                      <a:cubicBezTo>
                        <a:pt x="850284" y="711563"/>
                        <a:pt x="872697" y="719621"/>
                        <a:pt x="890264" y="736746"/>
                      </a:cubicBezTo>
                      <a:cubicBezTo>
                        <a:pt x="907629" y="753870"/>
                        <a:pt x="915705" y="775628"/>
                        <a:pt x="915705" y="805847"/>
                      </a:cubicBezTo>
                      <a:cubicBezTo>
                        <a:pt x="915705" y="836066"/>
                        <a:pt x="907427" y="857623"/>
                        <a:pt x="889860" y="875553"/>
                      </a:cubicBezTo>
                      <a:cubicBezTo>
                        <a:pt x="872293" y="893282"/>
                        <a:pt x="850081" y="901541"/>
                        <a:pt x="819996" y="901541"/>
                      </a:cubicBezTo>
                      <a:lnTo>
                        <a:pt x="263303" y="901541"/>
                      </a:lnTo>
                      <a:lnTo>
                        <a:pt x="263303" y="1380013"/>
                      </a:lnTo>
                      <a:lnTo>
                        <a:pt x="921763" y="1380013"/>
                      </a:lnTo>
                      <a:cubicBezTo>
                        <a:pt x="952051" y="1380013"/>
                        <a:pt x="974262" y="1388273"/>
                        <a:pt x="991627" y="1406002"/>
                      </a:cubicBezTo>
                      <a:cubicBezTo>
                        <a:pt x="1009396" y="1423932"/>
                        <a:pt x="1017473" y="1446898"/>
                        <a:pt x="1017473" y="1478125"/>
                      </a:cubicBezTo>
                      <a:cubicBezTo>
                        <a:pt x="1017473" y="1507337"/>
                        <a:pt x="1009396" y="1528893"/>
                        <a:pt x="992233" y="1546018"/>
                      </a:cubicBezTo>
                      <a:cubicBezTo>
                        <a:pt x="974666" y="1563343"/>
                        <a:pt x="952253" y="1571200"/>
                        <a:pt x="921763" y="1571200"/>
                      </a:cubicBezTo>
                      <a:lnTo>
                        <a:pt x="146392" y="1571200"/>
                      </a:lnTo>
                      <a:cubicBezTo>
                        <a:pt x="118123" y="1571200"/>
                        <a:pt x="96921" y="1563142"/>
                        <a:pt x="79960" y="1545615"/>
                      </a:cubicBezTo>
                      <a:cubicBezTo>
                        <a:pt x="62595" y="1527685"/>
                        <a:pt x="54316" y="1505524"/>
                        <a:pt x="54316" y="1475707"/>
                      </a:cubicBezTo>
                      <a:lnTo>
                        <a:pt x="54316" y="149888"/>
                      </a:lnTo>
                      <a:cubicBezTo>
                        <a:pt x="54316" y="119668"/>
                        <a:pt x="62595" y="96500"/>
                        <a:pt x="79354" y="79376"/>
                      </a:cubicBezTo>
                      <a:cubicBezTo>
                        <a:pt x="95912" y="62252"/>
                        <a:pt x="117315" y="54395"/>
                        <a:pt x="146392" y="54395"/>
                      </a:cubicBezTo>
                      <a:lnTo>
                        <a:pt x="921763" y="54395"/>
                      </a:lnTo>
                      <a:moveTo>
                        <a:pt x="921763" y="201"/>
                      </a:moveTo>
                      <a:lnTo>
                        <a:pt x="146392" y="201"/>
                      </a:lnTo>
                      <a:cubicBezTo>
                        <a:pt x="102575" y="201"/>
                        <a:pt x="67239" y="14102"/>
                        <a:pt x="40384" y="41703"/>
                      </a:cubicBezTo>
                      <a:cubicBezTo>
                        <a:pt x="13529" y="69303"/>
                        <a:pt x="0" y="105364"/>
                        <a:pt x="0" y="150089"/>
                      </a:cubicBezTo>
                      <a:lnTo>
                        <a:pt x="0" y="1475506"/>
                      </a:lnTo>
                      <a:cubicBezTo>
                        <a:pt x="0" y="1519223"/>
                        <a:pt x="13730" y="1555083"/>
                        <a:pt x="40990" y="1583087"/>
                      </a:cubicBezTo>
                      <a:cubicBezTo>
                        <a:pt x="68249" y="1611090"/>
                        <a:pt x="103383" y="1625192"/>
                        <a:pt x="146392" y="1625192"/>
                      </a:cubicBezTo>
                      <a:lnTo>
                        <a:pt x="921763" y="1625192"/>
                      </a:lnTo>
                      <a:cubicBezTo>
                        <a:pt x="966387" y="1625192"/>
                        <a:pt x="1002531" y="1611493"/>
                        <a:pt x="1030396" y="1584295"/>
                      </a:cubicBezTo>
                      <a:cubicBezTo>
                        <a:pt x="1058059" y="1557098"/>
                        <a:pt x="1071991" y="1521641"/>
                        <a:pt x="1071991" y="1477924"/>
                      </a:cubicBezTo>
                      <a:cubicBezTo>
                        <a:pt x="1071991" y="1434206"/>
                        <a:pt x="1058059" y="1395929"/>
                        <a:pt x="1030396" y="1367724"/>
                      </a:cubicBezTo>
                      <a:cubicBezTo>
                        <a:pt x="1002733" y="1339721"/>
                        <a:pt x="966589" y="1325618"/>
                        <a:pt x="921763" y="1325618"/>
                      </a:cubicBezTo>
                      <a:lnTo>
                        <a:pt x="317620" y="1325618"/>
                      </a:lnTo>
                      <a:lnTo>
                        <a:pt x="317620" y="955533"/>
                      </a:lnTo>
                      <a:lnTo>
                        <a:pt x="819996" y="955533"/>
                      </a:lnTo>
                      <a:cubicBezTo>
                        <a:pt x="864620" y="955533"/>
                        <a:pt x="900764" y="941431"/>
                        <a:pt x="928628" y="913428"/>
                      </a:cubicBezTo>
                      <a:cubicBezTo>
                        <a:pt x="956291" y="885425"/>
                        <a:pt x="970224" y="849564"/>
                        <a:pt x="970224" y="805847"/>
                      </a:cubicBezTo>
                      <a:cubicBezTo>
                        <a:pt x="970224" y="762130"/>
                        <a:pt x="956291" y="725464"/>
                        <a:pt x="928628" y="698267"/>
                      </a:cubicBezTo>
                      <a:cubicBezTo>
                        <a:pt x="900965" y="671069"/>
                        <a:pt x="864822" y="657370"/>
                        <a:pt x="819996" y="657370"/>
                      </a:cubicBezTo>
                      <a:lnTo>
                        <a:pt x="317620" y="657370"/>
                      </a:lnTo>
                      <a:lnTo>
                        <a:pt x="317620" y="297156"/>
                      </a:lnTo>
                      <a:lnTo>
                        <a:pt x="921763" y="297156"/>
                      </a:lnTo>
                      <a:cubicBezTo>
                        <a:pt x="966387" y="297156"/>
                        <a:pt x="1002531" y="283658"/>
                        <a:pt x="1030396" y="256864"/>
                      </a:cubicBezTo>
                      <a:cubicBezTo>
                        <a:pt x="1058059" y="230069"/>
                        <a:pt x="1071991" y="194411"/>
                        <a:pt x="1071991" y="149888"/>
                      </a:cubicBezTo>
                      <a:cubicBezTo>
                        <a:pt x="1071991" y="105364"/>
                        <a:pt x="1058059" y="69303"/>
                        <a:pt x="1030396" y="41501"/>
                      </a:cubicBezTo>
                      <a:cubicBezTo>
                        <a:pt x="1002733" y="13901"/>
                        <a:pt x="966589" y="0"/>
                        <a:pt x="921763" y="0"/>
                      </a:cubicBezTo>
                      <a:lnTo>
                        <a:pt x="9217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1" name="Graphic 74">
                <a:extLst>
                  <a:ext uri="{FF2B5EF4-FFF2-40B4-BE49-F238E27FC236}">
                    <a16:creationId xmlns:a16="http://schemas.microsoft.com/office/drawing/2014/main" id="{F2D8FE6C-86F1-C8E9-2F25-2FCD57CF0849}"/>
                  </a:ext>
                </a:extLst>
              </p:cNvPr>
              <p:cNvGrpSpPr/>
              <p:nvPr/>
            </p:nvGrpSpPr>
            <p:grpSpPr>
              <a:xfrm>
                <a:off x="911562" y="1201563"/>
                <a:ext cx="602528" cy="1199704"/>
                <a:chOff x="911562" y="1201563"/>
                <a:chExt cx="602528" cy="1199704"/>
              </a:xfrm>
            </p:grpSpPr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5AE6A2BE-F85C-9AD9-FA62-F8A07303873F}"/>
                    </a:ext>
                  </a:extLst>
                </p:cNvPr>
                <p:cNvSpPr/>
                <p:nvPr/>
              </p:nvSpPr>
              <p:spPr>
                <a:xfrm>
                  <a:off x="938619" y="1228761"/>
                  <a:ext cx="548211" cy="1145712"/>
                </a:xfrm>
                <a:custGeom>
                  <a:avLst/>
                  <a:gdLst>
                    <a:gd name="connsiteX0" fmla="*/ 405253 w 548211"/>
                    <a:gd name="connsiteY0" fmla="*/ 1145512 h 1145712"/>
                    <a:gd name="connsiteX1" fmla="*/ 263909 w 548211"/>
                    <a:gd name="connsiteY1" fmla="*/ 1006100 h 1145712"/>
                    <a:gd name="connsiteX2" fmla="*/ 263909 w 548211"/>
                    <a:gd name="connsiteY2" fmla="*/ 392850 h 1145712"/>
                    <a:gd name="connsiteX3" fmla="*/ 230592 w 548211"/>
                    <a:gd name="connsiteY3" fmla="*/ 425487 h 1145712"/>
                    <a:gd name="connsiteX4" fmla="*/ 126604 w 548211"/>
                    <a:gd name="connsiteY4" fmla="*/ 469607 h 1145712"/>
                    <a:gd name="connsiteX5" fmla="*/ 0 w 548211"/>
                    <a:gd name="connsiteY5" fmla="*/ 344903 h 1145712"/>
                    <a:gd name="connsiteX6" fmla="*/ 55730 w 548211"/>
                    <a:gd name="connsiteY6" fmla="*/ 234501 h 1145712"/>
                    <a:gd name="connsiteX7" fmla="*/ 197477 w 548211"/>
                    <a:gd name="connsiteY7" fmla="*/ 98112 h 1145712"/>
                    <a:gd name="connsiteX8" fmla="*/ 395157 w 548211"/>
                    <a:gd name="connsiteY8" fmla="*/ 0 h 1145712"/>
                    <a:gd name="connsiteX9" fmla="*/ 548212 w 548211"/>
                    <a:gd name="connsiteY9" fmla="*/ 152708 h 1145712"/>
                    <a:gd name="connsiteX10" fmla="*/ 548212 w 548211"/>
                    <a:gd name="connsiteY10" fmla="*/ 1006302 h 1145712"/>
                    <a:gd name="connsiteX11" fmla="*/ 405253 w 548211"/>
                    <a:gd name="connsiteY11" fmla="*/ 1145713 h 114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11" h="1145712">
                      <a:moveTo>
                        <a:pt x="405253" y="1145512"/>
                      </a:moveTo>
                      <a:cubicBezTo>
                        <a:pt x="324687" y="1145512"/>
                        <a:pt x="263909" y="1085476"/>
                        <a:pt x="263909" y="1006100"/>
                      </a:cubicBezTo>
                      <a:lnTo>
                        <a:pt x="263909" y="392850"/>
                      </a:lnTo>
                      <a:lnTo>
                        <a:pt x="230592" y="425487"/>
                      </a:lnTo>
                      <a:cubicBezTo>
                        <a:pt x="198487" y="455102"/>
                        <a:pt x="164564" y="469607"/>
                        <a:pt x="126604" y="469607"/>
                      </a:cubicBezTo>
                      <a:cubicBezTo>
                        <a:pt x="54518" y="469607"/>
                        <a:pt x="0" y="416019"/>
                        <a:pt x="0" y="344903"/>
                      </a:cubicBezTo>
                      <a:cubicBezTo>
                        <a:pt x="0" y="306625"/>
                        <a:pt x="19384" y="268549"/>
                        <a:pt x="55730" y="234501"/>
                      </a:cubicBezTo>
                      <a:lnTo>
                        <a:pt x="197477" y="98112"/>
                      </a:lnTo>
                      <a:cubicBezTo>
                        <a:pt x="261890" y="38882"/>
                        <a:pt x="310552" y="0"/>
                        <a:pt x="395157" y="0"/>
                      </a:cubicBezTo>
                      <a:cubicBezTo>
                        <a:pt x="489453" y="0"/>
                        <a:pt x="548212" y="58424"/>
                        <a:pt x="548212" y="152708"/>
                      </a:cubicBezTo>
                      <a:lnTo>
                        <a:pt x="548212" y="1006302"/>
                      </a:lnTo>
                      <a:cubicBezTo>
                        <a:pt x="548212" y="1087088"/>
                        <a:pt x="488040" y="1145713"/>
                        <a:pt x="405253" y="1145713"/>
                      </a:cubicBezTo>
                      <a:close/>
                    </a:path>
                  </a:pathLst>
                </a:custGeom>
                <a:solidFill>
                  <a:srgbClr val="005C5D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CFD18E8E-87BB-7430-4CCA-18E1CD937ED6}"/>
                    </a:ext>
                  </a:extLst>
                </p:cNvPr>
                <p:cNvSpPr/>
                <p:nvPr/>
              </p:nvSpPr>
              <p:spPr>
                <a:xfrm>
                  <a:off x="911562" y="1201563"/>
                  <a:ext cx="602528" cy="1199704"/>
                </a:xfrm>
                <a:custGeom>
                  <a:avLst/>
                  <a:gdLst>
                    <a:gd name="connsiteX0" fmla="*/ 422416 w 602528"/>
                    <a:gd name="connsiteY0" fmla="*/ 54193 h 1199704"/>
                    <a:gd name="connsiteX1" fmla="*/ 548212 w 602528"/>
                    <a:gd name="connsiteY1" fmla="*/ 179704 h 1199704"/>
                    <a:gd name="connsiteX2" fmla="*/ 548212 w 602528"/>
                    <a:gd name="connsiteY2" fmla="*/ 1033297 h 1199704"/>
                    <a:gd name="connsiteX3" fmla="*/ 432310 w 602528"/>
                    <a:gd name="connsiteY3" fmla="*/ 1145713 h 1199704"/>
                    <a:gd name="connsiteX4" fmla="*/ 318023 w 602528"/>
                    <a:gd name="connsiteY4" fmla="*/ 1033297 h 1199704"/>
                    <a:gd name="connsiteX5" fmla="*/ 318023 w 602528"/>
                    <a:gd name="connsiteY5" fmla="*/ 355580 h 1199704"/>
                    <a:gd name="connsiteX6" fmla="*/ 239073 w 602528"/>
                    <a:gd name="connsiteY6" fmla="*/ 432941 h 1199704"/>
                    <a:gd name="connsiteX7" fmla="*/ 153661 w 602528"/>
                    <a:gd name="connsiteY7" fmla="*/ 469809 h 1199704"/>
                    <a:gd name="connsiteX8" fmla="*/ 54316 w 602528"/>
                    <a:gd name="connsiteY8" fmla="*/ 372301 h 1199704"/>
                    <a:gd name="connsiteX9" fmla="*/ 101566 w 602528"/>
                    <a:gd name="connsiteY9" fmla="*/ 281644 h 1199704"/>
                    <a:gd name="connsiteX10" fmla="*/ 243111 w 602528"/>
                    <a:gd name="connsiteY10" fmla="*/ 145254 h 1199704"/>
                    <a:gd name="connsiteX11" fmla="*/ 422416 w 602528"/>
                    <a:gd name="connsiteY11" fmla="*/ 54193 h 1199704"/>
                    <a:gd name="connsiteX12" fmla="*/ 422416 w 602528"/>
                    <a:gd name="connsiteY12" fmla="*/ 0 h 1199704"/>
                    <a:gd name="connsiteX13" fmla="*/ 206160 w 602528"/>
                    <a:gd name="connsiteY13" fmla="*/ 105364 h 1199704"/>
                    <a:gd name="connsiteX14" fmla="*/ 205756 w 602528"/>
                    <a:gd name="connsiteY14" fmla="*/ 105767 h 1199704"/>
                    <a:gd name="connsiteX15" fmla="*/ 205352 w 602528"/>
                    <a:gd name="connsiteY15" fmla="*/ 106170 h 1199704"/>
                    <a:gd name="connsiteX16" fmla="*/ 64009 w 602528"/>
                    <a:gd name="connsiteY16" fmla="*/ 242157 h 1199704"/>
                    <a:gd name="connsiteX17" fmla="*/ 0 w 602528"/>
                    <a:gd name="connsiteY17" fmla="*/ 372100 h 1199704"/>
                    <a:gd name="connsiteX18" fmla="*/ 153661 w 602528"/>
                    <a:gd name="connsiteY18" fmla="*/ 523801 h 1199704"/>
                    <a:gd name="connsiteX19" fmla="*/ 263707 w 602528"/>
                    <a:gd name="connsiteY19" fmla="*/ 483105 h 1199704"/>
                    <a:gd name="connsiteX20" fmla="*/ 263707 w 602528"/>
                    <a:gd name="connsiteY20" fmla="*/ 1033096 h 1199704"/>
                    <a:gd name="connsiteX21" fmla="*/ 432310 w 602528"/>
                    <a:gd name="connsiteY21" fmla="*/ 1199705 h 1199704"/>
                    <a:gd name="connsiteX22" fmla="*/ 602528 w 602528"/>
                    <a:gd name="connsiteY22" fmla="*/ 1033096 h 1199704"/>
                    <a:gd name="connsiteX23" fmla="*/ 602528 w 602528"/>
                    <a:gd name="connsiteY23" fmla="*/ 179704 h 1199704"/>
                    <a:gd name="connsiteX24" fmla="*/ 553260 w 602528"/>
                    <a:gd name="connsiteY24" fmla="*/ 49157 h 1199704"/>
                    <a:gd name="connsiteX25" fmla="*/ 422416 w 602528"/>
                    <a:gd name="connsiteY25" fmla="*/ 0 h 1199704"/>
                    <a:gd name="connsiteX26" fmla="*/ 422416 w 602528"/>
                    <a:gd name="connsiteY26" fmla="*/ 0 h 119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2528" h="1199704">
                      <a:moveTo>
                        <a:pt x="422416" y="54193"/>
                      </a:moveTo>
                      <a:cubicBezTo>
                        <a:pt x="501165" y="54193"/>
                        <a:pt x="548212" y="101134"/>
                        <a:pt x="548212" y="179704"/>
                      </a:cubicBezTo>
                      <a:lnTo>
                        <a:pt x="548212" y="1033297"/>
                      </a:lnTo>
                      <a:cubicBezTo>
                        <a:pt x="548212" y="1099377"/>
                        <a:pt x="500559" y="1145713"/>
                        <a:pt x="432310" y="1145713"/>
                      </a:cubicBezTo>
                      <a:cubicBezTo>
                        <a:pt x="364061" y="1145713"/>
                        <a:pt x="318023" y="1098370"/>
                        <a:pt x="318023" y="1033297"/>
                      </a:cubicBezTo>
                      <a:lnTo>
                        <a:pt x="318023" y="355580"/>
                      </a:lnTo>
                      <a:lnTo>
                        <a:pt x="239073" y="432941"/>
                      </a:lnTo>
                      <a:cubicBezTo>
                        <a:pt x="212218" y="457923"/>
                        <a:pt x="184353" y="469809"/>
                        <a:pt x="153661" y="469809"/>
                      </a:cubicBezTo>
                      <a:cubicBezTo>
                        <a:pt x="96114" y="469809"/>
                        <a:pt x="54316" y="428711"/>
                        <a:pt x="54316" y="372301"/>
                      </a:cubicBezTo>
                      <a:cubicBezTo>
                        <a:pt x="54316" y="341881"/>
                        <a:pt x="70672" y="310453"/>
                        <a:pt x="101566" y="281644"/>
                      </a:cubicBezTo>
                      <a:lnTo>
                        <a:pt x="243111" y="145254"/>
                      </a:lnTo>
                      <a:cubicBezTo>
                        <a:pt x="304697" y="88643"/>
                        <a:pt x="347302" y="54193"/>
                        <a:pt x="422416" y="54193"/>
                      </a:cubicBezTo>
                      <a:moveTo>
                        <a:pt x="422416" y="0"/>
                      </a:moveTo>
                      <a:cubicBezTo>
                        <a:pt x="327917" y="0"/>
                        <a:pt x="273197" y="43717"/>
                        <a:pt x="206160" y="105364"/>
                      </a:cubicBezTo>
                      <a:lnTo>
                        <a:pt x="205756" y="105767"/>
                      </a:lnTo>
                      <a:lnTo>
                        <a:pt x="205352" y="106170"/>
                      </a:lnTo>
                      <a:lnTo>
                        <a:pt x="64009" y="242157"/>
                      </a:lnTo>
                      <a:cubicBezTo>
                        <a:pt x="22009" y="281442"/>
                        <a:pt x="0" y="326368"/>
                        <a:pt x="0" y="372100"/>
                      </a:cubicBezTo>
                      <a:cubicBezTo>
                        <a:pt x="0" y="458527"/>
                        <a:pt x="66028" y="523801"/>
                        <a:pt x="153661" y="523801"/>
                      </a:cubicBezTo>
                      <a:cubicBezTo>
                        <a:pt x="193237" y="523801"/>
                        <a:pt x="230188" y="510101"/>
                        <a:pt x="263707" y="483105"/>
                      </a:cubicBezTo>
                      <a:lnTo>
                        <a:pt x="263707" y="1033096"/>
                      </a:lnTo>
                      <a:cubicBezTo>
                        <a:pt x="263707" y="1127985"/>
                        <a:pt x="336196" y="1199705"/>
                        <a:pt x="432310" y="1199705"/>
                      </a:cubicBezTo>
                      <a:cubicBezTo>
                        <a:pt x="528424" y="1199705"/>
                        <a:pt x="602528" y="1129596"/>
                        <a:pt x="602528" y="1033096"/>
                      </a:cubicBezTo>
                      <a:lnTo>
                        <a:pt x="602528" y="179704"/>
                      </a:lnTo>
                      <a:cubicBezTo>
                        <a:pt x="602528" y="126518"/>
                        <a:pt x="585567" y="81391"/>
                        <a:pt x="553260" y="49157"/>
                      </a:cubicBezTo>
                      <a:cubicBezTo>
                        <a:pt x="520953" y="16923"/>
                        <a:pt x="475723" y="0"/>
                        <a:pt x="422416" y="0"/>
                      </a:cubicBezTo>
                      <a:lnTo>
                        <a:pt x="4224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59" name="Graphic 74">
              <a:extLst>
                <a:ext uri="{FF2B5EF4-FFF2-40B4-BE49-F238E27FC236}">
                  <a16:creationId xmlns:a16="http://schemas.microsoft.com/office/drawing/2014/main" id="{9C17B32C-3275-DCEE-EDD4-ED5416081989}"/>
                </a:ext>
              </a:extLst>
            </p:cNvPr>
            <p:cNvGrpSpPr/>
            <p:nvPr/>
          </p:nvGrpSpPr>
          <p:grpSpPr>
            <a:xfrm>
              <a:off x="424936" y="3125120"/>
              <a:ext cx="4926031" cy="196626"/>
              <a:chOff x="424936" y="3125120"/>
              <a:chExt cx="4926031" cy="196626"/>
            </a:xfrm>
          </p:grpSpPr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EC0402A7-BAAE-7905-614C-3D2A7171D63B}"/>
                  </a:ext>
                </a:extLst>
              </p:cNvPr>
              <p:cNvSpPr/>
              <p:nvPr/>
            </p:nvSpPr>
            <p:spPr>
              <a:xfrm>
                <a:off x="424936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3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3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199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3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3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4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199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EFE83836-481E-EAB7-EB73-88705B42419C}"/>
                  </a:ext>
                </a:extLst>
              </p:cNvPr>
              <p:cNvSpPr/>
              <p:nvPr/>
            </p:nvSpPr>
            <p:spPr>
              <a:xfrm>
                <a:off x="671076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6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6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DDBC5D4A-DC2B-8652-20BD-DB70A723EE9D}"/>
                  </a:ext>
                </a:extLst>
              </p:cNvPr>
              <p:cNvSpPr/>
              <p:nvPr/>
            </p:nvSpPr>
            <p:spPr>
              <a:xfrm>
                <a:off x="884505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2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2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2738CB07-E11D-A368-C801-2DF024A116EF}"/>
                  </a:ext>
                </a:extLst>
              </p:cNvPr>
              <p:cNvSpPr/>
              <p:nvPr/>
            </p:nvSpPr>
            <p:spPr>
              <a:xfrm>
                <a:off x="1170019" y="3140230"/>
                <a:ext cx="112873" cy="181516"/>
              </a:xfrm>
              <a:custGeom>
                <a:avLst/>
                <a:gdLst>
                  <a:gd name="connsiteX0" fmla="*/ 21807 w 112873"/>
                  <a:gd name="connsiteY0" fmla="*/ 177891 h 181516"/>
                  <a:gd name="connsiteX1" fmla="*/ 12721 w 112873"/>
                  <a:gd name="connsiteY1" fmla="*/ 181517 h 181516"/>
                  <a:gd name="connsiteX2" fmla="*/ 3635 w 112873"/>
                  <a:gd name="connsiteY2" fmla="*/ 177891 h 181516"/>
                  <a:gd name="connsiteX3" fmla="*/ 0 w 112873"/>
                  <a:gd name="connsiteY3" fmla="*/ 168825 h 181516"/>
                  <a:gd name="connsiteX4" fmla="*/ 0 w 112873"/>
                  <a:gd name="connsiteY4" fmla="*/ 11685 h 181516"/>
                  <a:gd name="connsiteX5" fmla="*/ 3433 w 112873"/>
                  <a:gd name="connsiteY5" fmla="*/ 3425 h 181516"/>
                  <a:gd name="connsiteX6" fmla="*/ 11913 w 112873"/>
                  <a:gd name="connsiteY6" fmla="*/ 0 h 181516"/>
                  <a:gd name="connsiteX7" fmla="*/ 100960 w 112873"/>
                  <a:gd name="connsiteY7" fmla="*/ 0 h 181516"/>
                  <a:gd name="connsiteX8" fmla="*/ 109440 w 112873"/>
                  <a:gd name="connsiteY8" fmla="*/ 3223 h 181516"/>
                  <a:gd name="connsiteX9" fmla="*/ 112873 w 112873"/>
                  <a:gd name="connsiteY9" fmla="*/ 11685 h 181516"/>
                  <a:gd name="connsiteX10" fmla="*/ 109440 w 112873"/>
                  <a:gd name="connsiteY10" fmla="*/ 20146 h 181516"/>
                  <a:gd name="connsiteX11" fmla="*/ 100960 w 112873"/>
                  <a:gd name="connsiteY11" fmla="*/ 23571 h 181516"/>
                  <a:gd name="connsiteX12" fmla="*/ 25442 w 112873"/>
                  <a:gd name="connsiteY12" fmla="*/ 23571 h 181516"/>
                  <a:gd name="connsiteX13" fmla="*/ 25442 w 112873"/>
                  <a:gd name="connsiteY13" fmla="*/ 79577 h 181516"/>
                  <a:gd name="connsiteX14" fmla="*/ 89854 w 112873"/>
                  <a:gd name="connsiteY14" fmla="*/ 79577 h 181516"/>
                  <a:gd name="connsiteX15" fmla="*/ 98335 w 112873"/>
                  <a:gd name="connsiteY15" fmla="*/ 83002 h 181516"/>
                  <a:gd name="connsiteX16" fmla="*/ 101767 w 112873"/>
                  <a:gd name="connsiteY16" fmla="*/ 91464 h 181516"/>
                  <a:gd name="connsiteX17" fmla="*/ 98335 w 112873"/>
                  <a:gd name="connsiteY17" fmla="*/ 99925 h 181516"/>
                  <a:gd name="connsiteX18" fmla="*/ 89854 w 112873"/>
                  <a:gd name="connsiteY18" fmla="*/ 103148 h 181516"/>
                  <a:gd name="connsiteX19" fmla="*/ 25442 w 112873"/>
                  <a:gd name="connsiteY19" fmla="*/ 103148 h 181516"/>
                  <a:gd name="connsiteX20" fmla="*/ 25442 w 112873"/>
                  <a:gd name="connsiteY20" fmla="*/ 168825 h 181516"/>
                  <a:gd name="connsiteX21" fmla="*/ 21807 w 112873"/>
                  <a:gd name="connsiteY21" fmla="*/ 177891 h 181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873" h="181516">
                    <a:moveTo>
                      <a:pt x="21807" y="177891"/>
                    </a:moveTo>
                    <a:cubicBezTo>
                      <a:pt x="19384" y="180308"/>
                      <a:pt x="16355" y="181517"/>
                      <a:pt x="12721" y="181517"/>
                    </a:cubicBezTo>
                    <a:cubicBezTo>
                      <a:pt x="9086" y="181517"/>
                      <a:pt x="6058" y="180308"/>
                      <a:pt x="3635" y="177891"/>
                    </a:cubicBezTo>
                    <a:cubicBezTo>
                      <a:pt x="1211" y="175473"/>
                      <a:pt x="0" y="172451"/>
                      <a:pt x="0" y="168825"/>
                    </a:cubicBezTo>
                    <a:lnTo>
                      <a:pt x="0" y="11685"/>
                    </a:lnTo>
                    <a:cubicBezTo>
                      <a:pt x="0" y="8260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0960" y="0"/>
                    </a:lnTo>
                    <a:cubicBezTo>
                      <a:pt x="104392" y="0"/>
                      <a:pt x="107219" y="1007"/>
                      <a:pt x="109440" y="3223"/>
                    </a:cubicBezTo>
                    <a:cubicBezTo>
                      <a:pt x="111662" y="5440"/>
                      <a:pt x="112873" y="8260"/>
                      <a:pt x="112873" y="11685"/>
                    </a:cubicBezTo>
                    <a:cubicBezTo>
                      <a:pt x="112873" y="15110"/>
                      <a:pt x="111662" y="17930"/>
                      <a:pt x="109440" y="20146"/>
                    </a:cubicBezTo>
                    <a:cubicBezTo>
                      <a:pt x="107219" y="22362"/>
                      <a:pt x="104392" y="23571"/>
                      <a:pt x="100960" y="23571"/>
                    </a:cubicBezTo>
                    <a:lnTo>
                      <a:pt x="25442" y="23571"/>
                    </a:lnTo>
                    <a:lnTo>
                      <a:pt x="25442" y="79577"/>
                    </a:lnTo>
                    <a:lnTo>
                      <a:pt x="89854" y="79577"/>
                    </a:lnTo>
                    <a:cubicBezTo>
                      <a:pt x="93287" y="79577"/>
                      <a:pt x="96114" y="80786"/>
                      <a:pt x="98335" y="83002"/>
                    </a:cubicBezTo>
                    <a:cubicBezTo>
                      <a:pt x="100556" y="85218"/>
                      <a:pt x="101767" y="88039"/>
                      <a:pt x="101767" y="91464"/>
                    </a:cubicBezTo>
                    <a:cubicBezTo>
                      <a:pt x="101767" y="94889"/>
                      <a:pt x="100556" y="97709"/>
                      <a:pt x="98335" y="99925"/>
                    </a:cubicBezTo>
                    <a:cubicBezTo>
                      <a:pt x="96114" y="102141"/>
                      <a:pt x="93287" y="103148"/>
                      <a:pt x="89854" y="103148"/>
                    </a:cubicBezTo>
                    <a:lnTo>
                      <a:pt x="25442" y="103148"/>
                    </a:lnTo>
                    <a:lnTo>
                      <a:pt x="25442" y="168825"/>
                    </a:lnTo>
                    <a:cubicBezTo>
                      <a:pt x="25442" y="172451"/>
                      <a:pt x="24230" y="175473"/>
                      <a:pt x="21807" y="177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C8D7B236-9EC6-9316-66A0-CBE1DCA7FE69}"/>
                  </a:ext>
                </a:extLst>
              </p:cNvPr>
              <p:cNvSpPr/>
              <p:nvPr/>
            </p:nvSpPr>
            <p:spPr>
              <a:xfrm>
                <a:off x="1340035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60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60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E195230D-8343-D4F7-6854-78FE3E735300}"/>
                  </a:ext>
                </a:extLst>
              </p:cNvPr>
              <p:cNvSpPr/>
              <p:nvPr/>
            </p:nvSpPr>
            <p:spPr>
              <a:xfrm>
                <a:off x="1533071" y="3140028"/>
                <a:ext cx="138516" cy="178696"/>
              </a:xfrm>
              <a:custGeom>
                <a:avLst/>
                <a:gdLst>
                  <a:gd name="connsiteX0" fmla="*/ 81777 w 138516"/>
                  <a:gd name="connsiteY0" fmla="*/ 23571 h 178696"/>
                  <a:gd name="connsiteX1" fmla="*/ 81777 w 138516"/>
                  <a:gd name="connsiteY1" fmla="*/ 166206 h 178696"/>
                  <a:gd name="connsiteX2" fmla="*/ 78143 w 138516"/>
                  <a:gd name="connsiteY2" fmla="*/ 175070 h 178696"/>
                  <a:gd name="connsiteX3" fmla="*/ 69056 w 138516"/>
                  <a:gd name="connsiteY3" fmla="*/ 178696 h 178696"/>
                  <a:gd name="connsiteX4" fmla="*/ 60172 w 138516"/>
                  <a:gd name="connsiteY4" fmla="*/ 175070 h 178696"/>
                  <a:gd name="connsiteX5" fmla="*/ 56537 w 138516"/>
                  <a:gd name="connsiteY5" fmla="*/ 166206 h 178696"/>
                  <a:gd name="connsiteX6" fmla="*/ 56537 w 138516"/>
                  <a:gd name="connsiteY6" fmla="*/ 23571 h 178696"/>
                  <a:gd name="connsiteX7" fmla="*/ 11711 w 138516"/>
                  <a:gd name="connsiteY7" fmla="*/ 23571 h 178696"/>
                  <a:gd name="connsiteX8" fmla="*/ 3231 w 138516"/>
                  <a:gd name="connsiteY8" fmla="*/ 20348 h 178696"/>
                  <a:gd name="connsiteX9" fmla="*/ 0 w 138516"/>
                  <a:gd name="connsiteY9" fmla="*/ 11685 h 178696"/>
                  <a:gd name="connsiteX10" fmla="*/ 3231 w 138516"/>
                  <a:gd name="connsiteY10" fmla="*/ 3223 h 178696"/>
                  <a:gd name="connsiteX11" fmla="*/ 11711 w 138516"/>
                  <a:gd name="connsiteY11" fmla="*/ 0 h 178696"/>
                  <a:gd name="connsiteX12" fmla="*/ 126806 w 138516"/>
                  <a:gd name="connsiteY12" fmla="*/ 0 h 178696"/>
                  <a:gd name="connsiteX13" fmla="*/ 135286 w 138516"/>
                  <a:gd name="connsiteY13" fmla="*/ 3223 h 178696"/>
                  <a:gd name="connsiteX14" fmla="*/ 138517 w 138516"/>
                  <a:gd name="connsiteY14" fmla="*/ 11886 h 178696"/>
                  <a:gd name="connsiteX15" fmla="*/ 135286 w 138516"/>
                  <a:gd name="connsiteY15" fmla="*/ 20348 h 178696"/>
                  <a:gd name="connsiteX16" fmla="*/ 126806 w 138516"/>
                  <a:gd name="connsiteY16" fmla="*/ 23571 h 178696"/>
                  <a:gd name="connsiteX17" fmla="*/ 81979 w 138516"/>
                  <a:gd name="connsiteY17" fmla="*/ 2357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8516" h="178696">
                    <a:moveTo>
                      <a:pt x="81777" y="23571"/>
                    </a:moveTo>
                    <a:lnTo>
                      <a:pt x="81777" y="166206"/>
                    </a:lnTo>
                    <a:cubicBezTo>
                      <a:pt x="81777" y="169832"/>
                      <a:pt x="80566" y="172854"/>
                      <a:pt x="78143" y="175070"/>
                    </a:cubicBezTo>
                    <a:cubicBezTo>
                      <a:pt x="75720" y="177488"/>
                      <a:pt x="72691" y="178696"/>
                      <a:pt x="69056" y="178696"/>
                    </a:cubicBezTo>
                    <a:cubicBezTo>
                      <a:pt x="65422" y="178696"/>
                      <a:pt x="62393" y="177488"/>
                      <a:pt x="60172" y="175070"/>
                    </a:cubicBezTo>
                    <a:cubicBezTo>
                      <a:pt x="57749" y="172653"/>
                      <a:pt x="56537" y="169631"/>
                      <a:pt x="56537" y="166206"/>
                    </a:cubicBezTo>
                    <a:lnTo>
                      <a:pt x="56537" y="23571"/>
                    </a:lnTo>
                    <a:lnTo>
                      <a:pt x="11711" y="23571"/>
                    </a:lnTo>
                    <a:cubicBezTo>
                      <a:pt x="8279" y="23571"/>
                      <a:pt x="5452" y="22564"/>
                      <a:pt x="3231" y="20348"/>
                    </a:cubicBezTo>
                    <a:cubicBezTo>
                      <a:pt x="1010" y="18131"/>
                      <a:pt x="0" y="15311"/>
                      <a:pt x="0" y="11685"/>
                    </a:cubicBezTo>
                    <a:cubicBezTo>
                      <a:pt x="0" y="8058"/>
                      <a:pt x="1010" y="5439"/>
                      <a:pt x="3231" y="3223"/>
                    </a:cubicBezTo>
                    <a:cubicBezTo>
                      <a:pt x="5452" y="1007"/>
                      <a:pt x="8279" y="0"/>
                      <a:pt x="11711" y="0"/>
                    </a:cubicBezTo>
                    <a:lnTo>
                      <a:pt x="126806" y="0"/>
                    </a:lnTo>
                    <a:cubicBezTo>
                      <a:pt x="130238" y="0"/>
                      <a:pt x="133065" y="1007"/>
                      <a:pt x="135286" y="3223"/>
                    </a:cubicBezTo>
                    <a:cubicBezTo>
                      <a:pt x="137507" y="5439"/>
                      <a:pt x="138517" y="8260"/>
                      <a:pt x="138517" y="11886"/>
                    </a:cubicBezTo>
                    <a:cubicBezTo>
                      <a:pt x="138517" y="15512"/>
                      <a:pt x="137507" y="18131"/>
                      <a:pt x="135286" y="20348"/>
                    </a:cubicBezTo>
                    <a:cubicBezTo>
                      <a:pt x="133065" y="22564"/>
                      <a:pt x="130238" y="23571"/>
                      <a:pt x="126806" y="23571"/>
                    </a:cubicBezTo>
                    <a:lnTo>
                      <a:pt x="81979" y="2357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19AC121B-FDF3-4D2C-1B3E-7FCDCE130FA3}"/>
                  </a:ext>
                </a:extLst>
              </p:cNvPr>
              <p:cNvSpPr/>
              <p:nvPr/>
            </p:nvSpPr>
            <p:spPr>
              <a:xfrm>
                <a:off x="1723481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51D52837-CDB7-037D-5573-24152C91A44A}"/>
                  </a:ext>
                </a:extLst>
              </p:cNvPr>
              <p:cNvSpPr/>
              <p:nvPr/>
            </p:nvSpPr>
            <p:spPr>
              <a:xfrm>
                <a:off x="1936910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1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30772669-0ACB-677F-6F35-4D093CA4335B}"/>
                  </a:ext>
                </a:extLst>
              </p:cNvPr>
              <p:cNvSpPr/>
              <p:nvPr/>
            </p:nvSpPr>
            <p:spPr>
              <a:xfrm>
                <a:off x="2133782" y="3140028"/>
                <a:ext cx="115901" cy="178696"/>
              </a:xfrm>
              <a:custGeom>
                <a:avLst/>
                <a:gdLst>
                  <a:gd name="connsiteX0" fmla="*/ 0 w 115901"/>
                  <a:gd name="connsiteY0" fmla="*/ 11886 h 178696"/>
                  <a:gd name="connsiteX1" fmla="*/ 3433 w 115901"/>
                  <a:gd name="connsiteY1" fmla="*/ 3425 h 178696"/>
                  <a:gd name="connsiteX2" fmla="*/ 11913 w 115901"/>
                  <a:gd name="connsiteY2" fmla="*/ 0 h 178696"/>
                  <a:gd name="connsiteX3" fmla="*/ 103585 w 115901"/>
                  <a:gd name="connsiteY3" fmla="*/ 0 h 178696"/>
                  <a:gd name="connsiteX4" fmla="*/ 112267 w 115901"/>
                  <a:gd name="connsiteY4" fmla="*/ 3425 h 178696"/>
                  <a:gd name="connsiteX5" fmla="*/ 115700 w 115901"/>
                  <a:gd name="connsiteY5" fmla="*/ 12088 h 178696"/>
                  <a:gd name="connsiteX6" fmla="*/ 112267 w 115901"/>
                  <a:gd name="connsiteY6" fmla="*/ 20549 h 178696"/>
                  <a:gd name="connsiteX7" fmla="*/ 103787 w 115901"/>
                  <a:gd name="connsiteY7" fmla="*/ 23772 h 178696"/>
                  <a:gd name="connsiteX8" fmla="*/ 25442 w 115901"/>
                  <a:gd name="connsiteY8" fmla="*/ 23772 h 178696"/>
                  <a:gd name="connsiteX9" fmla="*/ 25442 w 115901"/>
                  <a:gd name="connsiteY9" fmla="*/ 77361 h 178696"/>
                  <a:gd name="connsiteX10" fmla="*/ 92479 w 115901"/>
                  <a:gd name="connsiteY10" fmla="*/ 77361 h 178696"/>
                  <a:gd name="connsiteX11" fmla="*/ 100960 w 115901"/>
                  <a:gd name="connsiteY11" fmla="*/ 80585 h 178696"/>
                  <a:gd name="connsiteX12" fmla="*/ 104392 w 115901"/>
                  <a:gd name="connsiteY12" fmla="*/ 89046 h 178696"/>
                  <a:gd name="connsiteX13" fmla="*/ 100960 w 115901"/>
                  <a:gd name="connsiteY13" fmla="*/ 97507 h 178696"/>
                  <a:gd name="connsiteX14" fmla="*/ 92479 w 115901"/>
                  <a:gd name="connsiteY14" fmla="*/ 100932 h 178696"/>
                  <a:gd name="connsiteX15" fmla="*/ 25442 w 115901"/>
                  <a:gd name="connsiteY15" fmla="*/ 100932 h 178696"/>
                  <a:gd name="connsiteX16" fmla="*/ 25442 w 115901"/>
                  <a:gd name="connsiteY16" fmla="*/ 154924 h 178696"/>
                  <a:gd name="connsiteX17" fmla="*/ 103787 w 115901"/>
                  <a:gd name="connsiteY17" fmla="*/ 154924 h 178696"/>
                  <a:gd name="connsiteX18" fmla="*/ 112469 w 115901"/>
                  <a:gd name="connsiteY18" fmla="*/ 158349 h 178696"/>
                  <a:gd name="connsiteX19" fmla="*/ 115902 w 115901"/>
                  <a:gd name="connsiteY19" fmla="*/ 167012 h 178696"/>
                  <a:gd name="connsiteX20" fmla="*/ 112469 w 115901"/>
                  <a:gd name="connsiteY20" fmla="*/ 175473 h 178696"/>
                  <a:gd name="connsiteX21" fmla="*/ 103989 w 115901"/>
                  <a:gd name="connsiteY21" fmla="*/ 178696 h 178696"/>
                  <a:gd name="connsiteX22" fmla="*/ 12317 w 115901"/>
                  <a:gd name="connsiteY22" fmla="*/ 178696 h 178696"/>
                  <a:gd name="connsiteX23" fmla="*/ 3837 w 115901"/>
                  <a:gd name="connsiteY23" fmla="*/ 175272 h 178696"/>
                  <a:gd name="connsiteX24" fmla="*/ 404 w 115901"/>
                  <a:gd name="connsiteY24" fmla="*/ 166810 h 178696"/>
                  <a:gd name="connsiteX25" fmla="*/ 404 w 115901"/>
                  <a:gd name="connsiteY25" fmla="*/ 1249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901" h="178696">
                    <a:moveTo>
                      <a:pt x="0" y="11886"/>
                    </a:move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3585" y="0"/>
                    </a:lnTo>
                    <a:cubicBezTo>
                      <a:pt x="107219" y="0"/>
                      <a:pt x="110046" y="1209"/>
                      <a:pt x="112267" y="3425"/>
                    </a:cubicBezTo>
                    <a:cubicBezTo>
                      <a:pt x="114488" y="5641"/>
                      <a:pt x="115700" y="8461"/>
                      <a:pt x="115700" y="12088"/>
                    </a:cubicBezTo>
                    <a:cubicBezTo>
                      <a:pt x="115700" y="15714"/>
                      <a:pt x="114488" y="18333"/>
                      <a:pt x="112267" y="20549"/>
                    </a:cubicBezTo>
                    <a:cubicBezTo>
                      <a:pt x="110046" y="22765"/>
                      <a:pt x="107219" y="23772"/>
                      <a:pt x="103787" y="23772"/>
                    </a:cubicBezTo>
                    <a:lnTo>
                      <a:pt x="25442" y="23772"/>
                    </a:lnTo>
                    <a:lnTo>
                      <a:pt x="25442" y="77361"/>
                    </a:lnTo>
                    <a:lnTo>
                      <a:pt x="92479" y="77361"/>
                    </a:lnTo>
                    <a:cubicBezTo>
                      <a:pt x="95912" y="77361"/>
                      <a:pt x="98739" y="78369"/>
                      <a:pt x="100960" y="80585"/>
                    </a:cubicBezTo>
                    <a:cubicBezTo>
                      <a:pt x="103181" y="82801"/>
                      <a:pt x="104392" y="85621"/>
                      <a:pt x="104392" y="89046"/>
                    </a:cubicBezTo>
                    <a:cubicBezTo>
                      <a:pt x="104392" y="92471"/>
                      <a:pt x="103181" y="95291"/>
                      <a:pt x="100960" y="97507"/>
                    </a:cubicBezTo>
                    <a:cubicBezTo>
                      <a:pt x="98739" y="99724"/>
                      <a:pt x="95912" y="100932"/>
                      <a:pt x="92479" y="100932"/>
                    </a:cubicBezTo>
                    <a:lnTo>
                      <a:pt x="25442" y="100932"/>
                    </a:lnTo>
                    <a:lnTo>
                      <a:pt x="25442" y="154924"/>
                    </a:lnTo>
                    <a:lnTo>
                      <a:pt x="103787" y="154924"/>
                    </a:lnTo>
                    <a:cubicBezTo>
                      <a:pt x="107421" y="154924"/>
                      <a:pt x="110248" y="156133"/>
                      <a:pt x="112469" y="158349"/>
                    </a:cubicBezTo>
                    <a:cubicBezTo>
                      <a:pt x="114690" y="160565"/>
                      <a:pt x="115902" y="163386"/>
                      <a:pt x="115902" y="167012"/>
                    </a:cubicBezTo>
                    <a:cubicBezTo>
                      <a:pt x="115902" y="170638"/>
                      <a:pt x="114690" y="173257"/>
                      <a:pt x="112469" y="175473"/>
                    </a:cubicBezTo>
                    <a:cubicBezTo>
                      <a:pt x="110248" y="177689"/>
                      <a:pt x="107421" y="178696"/>
                      <a:pt x="103989" y="178696"/>
                    </a:cubicBezTo>
                    <a:lnTo>
                      <a:pt x="12317" y="178696"/>
                    </a:lnTo>
                    <a:cubicBezTo>
                      <a:pt x="8885" y="178696"/>
                      <a:pt x="6058" y="177488"/>
                      <a:pt x="3837" y="175272"/>
                    </a:cubicBezTo>
                    <a:cubicBezTo>
                      <a:pt x="1615" y="173056"/>
                      <a:pt x="404" y="170235"/>
                      <a:pt x="404" y="166810"/>
                    </a:cubicBezTo>
                    <a:lnTo>
                      <a:pt x="404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1A04178D-BFA1-6ED8-6ABA-4EEC8CDE2BE6}"/>
                  </a:ext>
                </a:extLst>
              </p:cNvPr>
              <p:cNvSpPr/>
              <p:nvPr/>
            </p:nvSpPr>
            <p:spPr>
              <a:xfrm>
                <a:off x="2398498" y="3139424"/>
                <a:ext cx="25441" cy="179300"/>
              </a:xfrm>
              <a:custGeom>
                <a:avLst/>
                <a:gdLst>
                  <a:gd name="connsiteX0" fmla="*/ 0 w 25441"/>
                  <a:gd name="connsiteY0" fmla="*/ 12491 h 179300"/>
                  <a:gd name="connsiteX1" fmla="*/ 3635 w 25441"/>
                  <a:gd name="connsiteY1" fmla="*/ 3626 h 179300"/>
                  <a:gd name="connsiteX2" fmla="*/ 12721 w 25441"/>
                  <a:gd name="connsiteY2" fmla="*/ 0 h 179300"/>
                  <a:gd name="connsiteX3" fmla="*/ 21807 w 25441"/>
                  <a:gd name="connsiteY3" fmla="*/ 3626 h 179300"/>
                  <a:gd name="connsiteX4" fmla="*/ 25442 w 25441"/>
                  <a:gd name="connsiteY4" fmla="*/ 12491 h 179300"/>
                  <a:gd name="connsiteX5" fmla="*/ 25442 w 25441"/>
                  <a:gd name="connsiteY5" fmla="*/ 166810 h 179300"/>
                  <a:gd name="connsiteX6" fmla="*/ 21807 w 25441"/>
                  <a:gd name="connsiteY6" fmla="*/ 175675 h 179300"/>
                  <a:gd name="connsiteX7" fmla="*/ 12721 w 25441"/>
                  <a:gd name="connsiteY7" fmla="*/ 179301 h 179300"/>
                  <a:gd name="connsiteX8" fmla="*/ 3635 w 25441"/>
                  <a:gd name="connsiteY8" fmla="*/ 175675 h 179300"/>
                  <a:gd name="connsiteX9" fmla="*/ 0 w 25441"/>
                  <a:gd name="connsiteY9" fmla="*/ 166810 h 179300"/>
                  <a:gd name="connsiteX10" fmla="*/ 0 w 25441"/>
                  <a:gd name="connsiteY10" fmla="*/ 12491 h 17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41" h="179300">
                    <a:moveTo>
                      <a:pt x="0" y="12491"/>
                    </a:moveTo>
                    <a:cubicBezTo>
                      <a:pt x="0" y="8864"/>
                      <a:pt x="1211" y="5842"/>
                      <a:pt x="3635" y="3626"/>
                    </a:cubicBezTo>
                    <a:cubicBezTo>
                      <a:pt x="6057" y="1209"/>
                      <a:pt x="9086" y="0"/>
                      <a:pt x="12721" y="0"/>
                    </a:cubicBezTo>
                    <a:cubicBezTo>
                      <a:pt x="16355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66810"/>
                    </a:lnTo>
                    <a:cubicBezTo>
                      <a:pt x="25442" y="170436"/>
                      <a:pt x="24230" y="173459"/>
                      <a:pt x="21807" y="175675"/>
                    </a:cubicBezTo>
                    <a:cubicBezTo>
                      <a:pt x="19384" y="178092"/>
                      <a:pt x="16355" y="179301"/>
                      <a:pt x="12721" y="179301"/>
                    </a:cubicBezTo>
                    <a:cubicBezTo>
                      <a:pt x="9086" y="179301"/>
                      <a:pt x="6057" y="178092"/>
                      <a:pt x="3635" y="175675"/>
                    </a:cubicBezTo>
                    <a:cubicBezTo>
                      <a:pt x="1211" y="173257"/>
                      <a:pt x="0" y="170235"/>
                      <a:pt x="0" y="166810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DD4BCEDB-80FA-7A2D-8C04-3944B937018A}"/>
                  </a:ext>
                </a:extLst>
              </p:cNvPr>
              <p:cNvSpPr/>
              <p:nvPr/>
            </p:nvSpPr>
            <p:spPr>
              <a:xfrm>
                <a:off x="2489968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6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1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2 w 129834"/>
                  <a:gd name="connsiteY18" fmla="*/ 13297 h 184941"/>
                  <a:gd name="connsiteX19" fmla="*/ 64008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7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4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6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6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79" y="108789"/>
                      <a:pt x="76931" y="106775"/>
                    </a:cubicBezTo>
                    <a:cubicBezTo>
                      <a:pt x="71883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2" y="13297"/>
                    </a:cubicBezTo>
                    <a:cubicBezTo>
                      <a:pt x="30490" y="4432"/>
                      <a:pt x="45432" y="0"/>
                      <a:pt x="64008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1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7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BC681F7D-C4B0-FF09-0999-93A6F7541B91}"/>
                  </a:ext>
                </a:extLst>
              </p:cNvPr>
              <p:cNvSpPr/>
              <p:nvPr/>
            </p:nvSpPr>
            <p:spPr>
              <a:xfrm>
                <a:off x="2768617" y="3139222"/>
                <a:ext cx="151641" cy="179905"/>
              </a:xfrm>
              <a:custGeom>
                <a:avLst/>
                <a:gdLst>
                  <a:gd name="connsiteX0" fmla="*/ 139123 w 151641"/>
                  <a:gd name="connsiteY0" fmla="*/ 202 h 179905"/>
                  <a:gd name="connsiteX1" fmla="*/ 148209 w 151641"/>
                  <a:gd name="connsiteY1" fmla="*/ 3828 h 179905"/>
                  <a:gd name="connsiteX2" fmla="*/ 151642 w 151641"/>
                  <a:gd name="connsiteY2" fmla="*/ 12692 h 179905"/>
                  <a:gd name="connsiteX3" fmla="*/ 151642 w 151641"/>
                  <a:gd name="connsiteY3" fmla="*/ 163990 h 179905"/>
                  <a:gd name="connsiteX4" fmla="*/ 148007 w 151641"/>
                  <a:gd name="connsiteY4" fmla="*/ 175675 h 179905"/>
                  <a:gd name="connsiteX5" fmla="*/ 138113 w 151641"/>
                  <a:gd name="connsiteY5" fmla="*/ 179906 h 179905"/>
                  <a:gd name="connsiteX6" fmla="*/ 127007 w 151641"/>
                  <a:gd name="connsiteY6" fmla="*/ 176682 h 179905"/>
                  <a:gd name="connsiteX7" fmla="*/ 117113 w 151641"/>
                  <a:gd name="connsiteY7" fmla="*/ 166206 h 179905"/>
                  <a:gd name="connsiteX8" fmla="*/ 25442 w 151641"/>
                  <a:gd name="connsiteY8" fmla="*/ 44120 h 179905"/>
                  <a:gd name="connsiteX9" fmla="*/ 25442 w 151641"/>
                  <a:gd name="connsiteY9" fmla="*/ 167012 h 179905"/>
                  <a:gd name="connsiteX10" fmla="*/ 21807 w 151641"/>
                  <a:gd name="connsiteY10" fmla="*/ 175876 h 179905"/>
                  <a:gd name="connsiteX11" fmla="*/ 12519 w 151641"/>
                  <a:gd name="connsiteY11" fmla="*/ 179503 h 179905"/>
                  <a:gd name="connsiteX12" fmla="*/ 3635 w 151641"/>
                  <a:gd name="connsiteY12" fmla="*/ 175876 h 179905"/>
                  <a:gd name="connsiteX13" fmla="*/ 0 w 151641"/>
                  <a:gd name="connsiteY13" fmla="*/ 167012 h 179905"/>
                  <a:gd name="connsiteX14" fmla="*/ 0 w 151641"/>
                  <a:gd name="connsiteY14" fmla="*/ 16117 h 179905"/>
                  <a:gd name="connsiteX15" fmla="*/ 3836 w 151641"/>
                  <a:gd name="connsiteY15" fmla="*/ 4231 h 179905"/>
                  <a:gd name="connsiteX16" fmla="*/ 14538 w 151641"/>
                  <a:gd name="connsiteY16" fmla="*/ 0 h 179905"/>
                  <a:gd name="connsiteX17" fmla="*/ 24634 w 151641"/>
                  <a:gd name="connsiteY17" fmla="*/ 3223 h 179905"/>
                  <a:gd name="connsiteX18" fmla="*/ 33317 w 151641"/>
                  <a:gd name="connsiteY18" fmla="*/ 13095 h 179905"/>
                  <a:gd name="connsiteX19" fmla="*/ 126200 w 151641"/>
                  <a:gd name="connsiteY19" fmla="*/ 137397 h 179905"/>
                  <a:gd name="connsiteX20" fmla="*/ 126200 w 151641"/>
                  <a:gd name="connsiteY20" fmla="*/ 12692 h 179905"/>
                  <a:gd name="connsiteX21" fmla="*/ 129834 w 151641"/>
                  <a:gd name="connsiteY21" fmla="*/ 3828 h 179905"/>
                  <a:gd name="connsiteX22" fmla="*/ 138719 w 151641"/>
                  <a:gd name="connsiteY22" fmla="*/ 202 h 17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641" h="179905">
                    <a:moveTo>
                      <a:pt x="139123" y="202"/>
                    </a:moveTo>
                    <a:cubicBezTo>
                      <a:pt x="142757" y="202"/>
                      <a:pt x="145786" y="1410"/>
                      <a:pt x="148209" y="3828"/>
                    </a:cubicBezTo>
                    <a:cubicBezTo>
                      <a:pt x="150430" y="6245"/>
                      <a:pt x="151642" y="9267"/>
                      <a:pt x="151642" y="12692"/>
                    </a:cubicBezTo>
                    <a:lnTo>
                      <a:pt x="151642" y="163990"/>
                    </a:lnTo>
                    <a:cubicBezTo>
                      <a:pt x="151642" y="168825"/>
                      <a:pt x="150430" y="172653"/>
                      <a:pt x="148007" y="175675"/>
                    </a:cubicBezTo>
                    <a:cubicBezTo>
                      <a:pt x="145584" y="178495"/>
                      <a:pt x="142353" y="179906"/>
                      <a:pt x="138113" y="179906"/>
                    </a:cubicBezTo>
                    <a:cubicBezTo>
                      <a:pt x="133671" y="179906"/>
                      <a:pt x="129834" y="178898"/>
                      <a:pt x="127007" y="176682"/>
                    </a:cubicBezTo>
                    <a:cubicBezTo>
                      <a:pt x="124180" y="174667"/>
                      <a:pt x="120748" y="171041"/>
                      <a:pt x="117113" y="166206"/>
                    </a:cubicBezTo>
                    <a:lnTo>
                      <a:pt x="25442" y="44120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4"/>
                      <a:pt x="16355" y="179503"/>
                      <a:pt x="12519" y="179503"/>
                    </a:cubicBezTo>
                    <a:cubicBezTo>
                      <a:pt x="8683" y="179503"/>
                      <a:pt x="5856" y="178294"/>
                      <a:pt x="3635" y="175876"/>
                    </a:cubicBezTo>
                    <a:cubicBezTo>
                      <a:pt x="1211" y="173459"/>
                      <a:pt x="0" y="170437"/>
                      <a:pt x="0" y="167012"/>
                    </a:cubicBezTo>
                    <a:lnTo>
                      <a:pt x="0" y="16117"/>
                    </a:lnTo>
                    <a:cubicBezTo>
                      <a:pt x="0" y="11080"/>
                      <a:pt x="1211" y="7051"/>
                      <a:pt x="3836" y="4231"/>
                    </a:cubicBezTo>
                    <a:cubicBezTo>
                      <a:pt x="6461" y="1410"/>
                      <a:pt x="9894" y="0"/>
                      <a:pt x="14538" y="0"/>
                    </a:cubicBezTo>
                    <a:cubicBezTo>
                      <a:pt x="18577" y="0"/>
                      <a:pt x="21807" y="1007"/>
                      <a:pt x="24634" y="3223"/>
                    </a:cubicBezTo>
                    <a:cubicBezTo>
                      <a:pt x="27461" y="5238"/>
                      <a:pt x="30288" y="8663"/>
                      <a:pt x="33317" y="13095"/>
                    </a:cubicBezTo>
                    <a:lnTo>
                      <a:pt x="126200" y="137397"/>
                    </a:lnTo>
                    <a:lnTo>
                      <a:pt x="126200" y="12692"/>
                    </a:lnTo>
                    <a:cubicBezTo>
                      <a:pt x="126200" y="9066"/>
                      <a:pt x="127411" y="6044"/>
                      <a:pt x="129834" y="3828"/>
                    </a:cubicBezTo>
                    <a:cubicBezTo>
                      <a:pt x="132257" y="1410"/>
                      <a:pt x="135286" y="202"/>
                      <a:pt x="138719" y="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256F763A-5D87-253D-1FF3-512DC23A48A4}"/>
                  </a:ext>
                </a:extLst>
              </p:cNvPr>
              <p:cNvSpPr/>
              <p:nvPr/>
            </p:nvSpPr>
            <p:spPr>
              <a:xfrm>
                <a:off x="2985277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4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F628FD7A-EB00-6408-6E4B-E707121EAEE0}"/>
                  </a:ext>
                </a:extLst>
              </p:cNvPr>
              <p:cNvSpPr/>
              <p:nvPr/>
            </p:nvSpPr>
            <p:spPr>
              <a:xfrm>
                <a:off x="3209410" y="3138814"/>
                <a:ext cx="257661" cy="180313"/>
              </a:xfrm>
              <a:custGeom>
                <a:avLst/>
                <a:gdLst>
                  <a:gd name="connsiteX0" fmla="*/ 244926 w 257661"/>
                  <a:gd name="connsiteY0" fmla="*/ 408 h 180313"/>
                  <a:gd name="connsiteX1" fmla="*/ 255830 w 257661"/>
                  <a:gd name="connsiteY1" fmla="*/ 6653 h 180313"/>
                  <a:gd name="connsiteX2" fmla="*/ 256435 w 257661"/>
                  <a:gd name="connsiteY2" fmla="*/ 21159 h 180313"/>
                  <a:gd name="connsiteX3" fmla="*/ 208782 w 257661"/>
                  <a:gd name="connsiteY3" fmla="*/ 166010 h 180313"/>
                  <a:gd name="connsiteX4" fmla="*/ 188590 w 257661"/>
                  <a:gd name="connsiteY4" fmla="*/ 180314 h 180313"/>
                  <a:gd name="connsiteX5" fmla="*/ 169206 w 257661"/>
                  <a:gd name="connsiteY5" fmla="*/ 165607 h 180313"/>
                  <a:gd name="connsiteX6" fmla="*/ 128418 w 257661"/>
                  <a:gd name="connsiteY6" fmla="*/ 32642 h 180313"/>
                  <a:gd name="connsiteX7" fmla="*/ 87429 w 257661"/>
                  <a:gd name="connsiteY7" fmla="*/ 166010 h 180313"/>
                  <a:gd name="connsiteX8" fmla="*/ 68448 w 257661"/>
                  <a:gd name="connsiteY8" fmla="*/ 180112 h 180313"/>
                  <a:gd name="connsiteX9" fmla="*/ 48862 w 257661"/>
                  <a:gd name="connsiteY9" fmla="*/ 166211 h 180313"/>
                  <a:gd name="connsiteX10" fmla="*/ 1209 w 257661"/>
                  <a:gd name="connsiteY10" fmla="*/ 20756 h 180313"/>
                  <a:gd name="connsiteX11" fmla="*/ 2016 w 257661"/>
                  <a:gd name="connsiteY11" fmla="*/ 6049 h 180313"/>
                  <a:gd name="connsiteX12" fmla="*/ 13526 w 257661"/>
                  <a:gd name="connsiteY12" fmla="*/ 207 h 180313"/>
                  <a:gd name="connsiteX13" fmla="*/ 28670 w 257661"/>
                  <a:gd name="connsiteY13" fmla="*/ 12899 h 180313"/>
                  <a:gd name="connsiteX14" fmla="*/ 68852 w 257661"/>
                  <a:gd name="connsiteY14" fmla="*/ 148684 h 180313"/>
                  <a:gd name="connsiteX15" fmla="*/ 108630 w 257661"/>
                  <a:gd name="connsiteY15" fmla="*/ 17935 h 180313"/>
                  <a:gd name="connsiteX16" fmla="*/ 129630 w 257661"/>
                  <a:gd name="connsiteY16" fmla="*/ 207 h 180313"/>
                  <a:gd name="connsiteX17" fmla="*/ 142957 w 257661"/>
                  <a:gd name="connsiteY17" fmla="*/ 4437 h 180313"/>
                  <a:gd name="connsiteX18" fmla="*/ 150226 w 257661"/>
                  <a:gd name="connsiteY18" fmla="*/ 17935 h 180313"/>
                  <a:gd name="connsiteX19" fmla="*/ 190407 w 257661"/>
                  <a:gd name="connsiteY19" fmla="*/ 148684 h 180313"/>
                  <a:gd name="connsiteX20" fmla="*/ 228166 w 257661"/>
                  <a:gd name="connsiteY20" fmla="*/ 16525 h 180313"/>
                  <a:gd name="connsiteX21" fmla="*/ 244926 w 257661"/>
                  <a:gd name="connsiteY21" fmla="*/ 5 h 1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7661" h="180313">
                    <a:moveTo>
                      <a:pt x="244926" y="408"/>
                    </a:moveTo>
                    <a:cubicBezTo>
                      <a:pt x="249974" y="610"/>
                      <a:pt x="253608" y="2826"/>
                      <a:pt x="255830" y="6653"/>
                    </a:cubicBezTo>
                    <a:cubicBezTo>
                      <a:pt x="258051" y="10481"/>
                      <a:pt x="258252" y="15316"/>
                      <a:pt x="256435" y="21159"/>
                    </a:cubicBezTo>
                    <a:lnTo>
                      <a:pt x="208782" y="166010"/>
                    </a:lnTo>
                    <a:cubicBezTo>
                      <a:pt x="205754" y="175680"/>
                      <a:pt x="198888" y="180314"/>
                      <a:pt x="188590" y="180314"/>
                    </a:cubicBezTo>
                    <a:cubicBezTo>
                      <a:pt x="178292" y="180314"/>
                      <a:pt x="171831" y="175478"/>
                      <a:pt x="169206" y="165607"/>
                    </a:cubicBezTo>
                    <a:lnTo>
                      <a:pt x="128418" y="32642"/>
                    </a:lnTo>
                    <a:lnTo>
                      <a:pt x="87429" y="166010"/>
                    </a:lnTo>
                    <a:cubicBezTo>
                      <a:pt x="85005" y="175478"/>
                      <a:pt x="78746" y="180112"/>
                      <a:pt x="68448" y="180112"/>
                    </a:cubicBezTo>
                    <a:cubicBezTo>
                      <a:pt x="58150" y="180112"/>
                      <a:pt x="51891" y="175478"/>
                      <a:pt x="48862" y="166211"/>
                    </a:cubicBezTo>
                    <a:lnTo>
                      <a:pt x="1209" y="20756"/>
                    </a:lnTo>
                    <a:cubicBezTo>
                      <a:pt x="-608" y="14510"/>
                      <a:pt x="-407" y="9675"/>
                      <a:pt x="2016" y="6049"/>
                    </a:cubicBezTo>
                    <a:cubicBezTo>
                      <a:pt x="4440" y="2423"/>
                      <a:pt x="8276" y="408"/>
                      <a:pt x="13526" y="207"/>
                    </a:cubicBezTo>
                    <a:cubicBezTo>
                      <a:pt x="21401" y="5"/>
                      <a:pt x="26449" y="4236"/>
                      <a:pt x="28670" y="12899"/>
                    </a:cubicBezTo>
                    <a:lnTo>
                      <a:pt x="68852" y="148684"/>
                    </a:lnTo>
                    <a:lnTo>
                      <a:pt x="108630" y="17935"/>
                    </a:lnTo>
                    <a:cubicBezTo>
                      <a:pt x="111659" y="6049"/>
                      <a:pt x="118524" y="207"/>
                      <a:pt x="129630" y="207"/>
                    </a:cubicBezTo>
                    <a:cubicBezTo>
                      <a:pt x="135082" y="207"/>
                      <a:pt x="139524" y="1617"/>
                      <a:pt x="142957" y="4437"/>
                    </a:cubicBezTo>
                    <a:cubicBezTo>
                      <a:pt x="146389" y="7258"/>
                      <a:pt x="148812" y="11892"/>
                      <a:pt x="150226" y="17935"/>
                    </a:cubicBezTo>
                    <a:lnTo>
                      <a:pt x="190407" y="148684"/>
                    </a:lnTo>
                    <a:lnTo>
                      <a:pt x="228166" y="16525"/>
                    </a:lnTo>
                    <a:cubicBezTo>
                      <a:pt x="230590" y="5243"/>
                      <a:pt x="236041" y="-196"/>
                      <a:pt x="24492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86134182-C947-9A87-6EC3-72F7696EEAAD}"/>
                  </a:ext>
                </a:extLst>
              </p:cNvPr>
              <p:cNvSpPr/>
              <p:nvPr/>
            </p:nvSpPr>
            <p:spPr>
              <a:xfrm>
                <a:off x="3724303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2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F58A458F-0E2B-FE31-61EA-4F88E6DF14B1}"/>
                  </a:ext>
                </a:extLst>
              </p:cNvPr>
              <p:cNvSpPr/>
              <p:nvPr/>
            </p:nvSpPr>
            <p:spPr>
              <a:xfrm>
                <a:off x="3936924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4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4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5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0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2" y="179502"/>
                      <a:pt x="5856" y="178293"/>
                      <a:pt x="3634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4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5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B5DCB143-0020-85BA-3D0B-790A54F791BC}"/>
                  </a:ext>
                </a:extLst>
              </p:cNvPr>
              <p:cNvSpPr/>
              <p:nvPr/>
            </p:nvSpPr>
            <p:spPr>
              <a:xfrm>
                <a:off x="4105527" y="3136805"/>
                <a:ext cx="155680" cy="184941"/>
              </a:xfrm>
              <a:custGeom>
                <a:avLst/>
                <a:gdLst>
                  <a:gd name="connsiteX0" fmla="*/ 26452 w 155680"/>
                  <a:gd name="connsiteY0" fmla="*/ 92471 h 184941"/>
                  <a:gd name="connsiteX1" fmla="*/ 35134 w 155680"/>
                  <a:gd name="connsiteY1" fmla="*/ 126317 h 184941"/>
                  <a:gd name="connsiteX2" fmla="*/ 59163 w 155680"/>
                  <a:gd name="connsiteY2" fmla="*/ 150895 h 184941"/>
                  <a:gd name="connsiteX3" fmla="*/ 93085 w 155680"/>
                  <a:gd name="connsiteY3" fmla="*/ 159961 h 184941"/>
                  <a:gd name="connsiteX4" fmla="*/ 130440 w 155680"/>
                  <a:gd name="connsiteY4" fmla="*/ 153312 h 184941"/>
                  <a:gd name="connsiteX5" fmla="*/ 130440 w 155680"/>
                  <a:gd name="connsiteY5" fmla="*/ 102343 h 184941"/>
                  <a:gd name="connsiteX6" fmla="*/ 134075 w 155680"/>
                  <a:gd name="connsiteY6" fmla="*/ 93277 h 184941"/>
                  <a:gd name="connsiteX7" fmla="*/ 143161 w 155680"/>
                  <a:gd name="connsiteY7" fmla="*/ 89650 h 184941"/>
                  <a:gd name="connsiteX8" fmla="*/ 152045 w 155680"/>
                  <a:gd name="connsiteY8" fmla="*/ 93277 h 184941"/>
                  <a:gd name="connsiteX9" fmla="*/ 155680 w 155680"/>
                  <a:gd name="connsiteY9" fmla="*/ 102343 h 184941"/>
                  <a:gd name="connsiteX10" fmla="*/ 155680 w 155680"/>
                  <a:gd name="connsiteY10" fmla="*/ 151701 h 184941"/>
                  <a:gd name="connsiteX11" fmla="*/ 137911 w 155680"/>
                  <a:gd name="connsiteY11" fmla="*/ 175876 h 184941"/>
                  <a:gd name="connsiteX12" fmla="*/ 91672 w 155680"/>
                  <a:gd name="connsiteY12" fmla="*/ 184942 h 184941"/>
                  <a:gd name="connsiteX13" fmla="*/ 45028 w 155680"/>
                  <a:gd name="connsiteY13" fmla="*/ 172451 h 184941"/>
                  <a:gd name="connsiteX14" fmla="*/ 11913 w 155680"/>
                  <a:gd name="connsiteY14" fmla="*/ 138807 h 184941"/>
                  <a:gd name="connsiteX15" fmla="*/ 0 w 155680"/>
                  <a:gd name="connsiteY15" fmla="*/ 92471 h 184941"/>
                  <a:gd name="connsiteX16" fmla="*/ 11711 w 155680"/>
                  <a:gd name="connsiteY16" fmla="*/ 45933 h 184941"/>
                  <a:gd name="connsiteX17" fmla="*/ 44826 w 155680"/>
                  <a:gd name="connsiteY17" fmla="*/ 12491 h 184941"/>
                  <a:gd name="connsiteX18" fmla="*/ 93691 w 155680"/>
                  <a:gd name="connsiteY18" fmla="*/ 0 h 184941"/>
                  <a:gd name="connsiteX19" fmla="*/ 117517 w 155680"/>
                  <a:gd name="connsiteY19" fmla="*/ 2619 h 184941"/>
                  <a:gd name="connsiteX20" fmla="*/ 137305 w 155680"/>
                  <a:gd name="connsiteY20" fmla="*/ 9469 h 184941"/>
                  <a:gd name="connsiteX21" fmla="*/ 150228 w 155680"/>
                  <a:gd name="connsiteY21" fmla="*/ 18736 h 184941"/>
                  <a:gd name="connsiteX22" fmla="*/ 155074 w 155680"/>
                  <a:gd name="connsiteY22" fmla="*/ 28608 h 184941"/>
                  <a:gd name="connsiteX23" fmla="*/ 151844 w 155680"/>
                  <a:gd name="connsiteY23" fmla="*/ 36465 h 184941"/>
                  <a:gd name="connsiteX24" fmla="*/ 143767 w 155680"/>
                  <a:gd name="connsiteY24" fmla="*/ 39285 h 184941"/>
                  <a:gd name="connsiteX25" fmla="*/ 135286 w 155680"/>
                  <a:gd name="connsiteY25" fmla="*/ 37069 h 184941"/>
                  <a:gd name="connsiteX26" fmla="*/ 124988 w 155680"/>
                  <a:gd name="connsiteY26" fmla="*/ 32032 h 184941"/>
                  <a:gd name="connsiteX27" fmla="*/ 110854 w 155680"/>
                  <a:gd name="connsiteY27" fmla="*/ 26996 h 184941"/>
                  <a:gd name="connsiteX28" fmla="*/ 91470 w 155680"/>
                  <a:gd name="connsiteY28" fmla="*/ 24780 h 184941"/>
                  <a:gd name="connsiteX29" fmla="*/ 57951 w 155680"/>
                  <a:gd name="connsiteY29" fmla="*/ 33845 h 184941"/>
                  <a:gd name="connsiteX30" fmla="*/ 34932 w 155680"/>
                  <a:gd name="connsiteY30" fmla="*/ 58424 h 184941"/>
                  <a:gd name="connsiteX31" fmla="*/ 26855 w 155680"/>
                  <a:gd name="connsiteY31" fmla="*/ 9247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5680" h="184941">
                    <a:moveTo>
                      <a:pt x="26452" y="92471"/>
                    </a:moveTo>
                    <a:cubicBezTo>
                      <a:pt x="26452" y="104760"/>
                      <a:pt x="29279" y="116042"/>
                      <a:pt x="35134" y="126317"/>
                    </a:cubicBezTo>
                    <a:cubicBezTo>
                      <a:pt x="40990" y="136591"/>
                      <a:pt x="48865" y="144851"/>
                      <a:pt x="59163" y="150895"/>
                    </a:cubicBezTo>
                    <a:cubicBezTo>
                      <a:pt x="69460" y="156939"/>
                      <a:pt x="80768" y="159961"/>
                      <a:pt x="93085" y="159961"/>
                    </a:cubicBezTo>
                    <a:cubicBezTo>
                      <a:pt x="107421" y="159961"/>
                      <a:pt x="119940" y="157745"/>
                      <a:pt x="130440" y="153312"/>
                    </a:cubicBezTo>
                    <a:lnTo>
                      <a:pt x="130440" y="102343"/>
                    </a:lnTo>
                    <a:cubicBezTo>
                      <a:pt x="130440" y="98716"/>
                      <a:pt x="131652" y="95493"/>
                      <a:pt x="134075" y="93277"/>
                    </a:cubicBezTo>
                    <a:cubicBezTo>
                      <a:pt x="136498" y="90859"/>
                      <a:pt x="139527" y="89650"/>
                      <a:pt x="143161" y="89650"/>
                    </a:cubicBezTo>
                    <a:cubicBezTo>
                      <a:pt x="146796" y="89650"/>
                      <a:pt x="149824" y="90859"/>
                      <a:pt x="152045" y="93277"/>
                    </a:cubicBezTo>
                    <a:cubicBezTo>
                      <a:pt x="154469" y="95694"/>
                      <a:pt x="155680" y="98716"/>
                      <a:pt x="155680" y="102343"/>
                    </a:cubicBezTo>
                    <a:lnTo>
                      <a:pt x="155680" y="151701"/>
                    </a:lnTo>
                    <a:cubicBezTo>
                      <a:pt x="155680" y="161774"/>
                      <a:pt x="149824" y="169832"/>
                      <a:pt x="137911" y="175876"/>
                    </a:cubicBezTo>
                    <a:cubicBezTo>
                      <a:pt x="125998" y="181920"/>
                      <a:pt x="110652" y="184942"/>
                      <a:pt x="91672" y="184942"/>
                    </a:cubicBezTo>
                    <a:cubicBezTo>
                      <a:pt x="74711" y="184942"/>
                      <a:pt x="59163" y="180711"/>
                      <a:pt x="45028" y="172451"/>
                    </a:cubicBezTo>
                    <a:cubicBezTo>
                      <a:pt x="30894" y="164191"/>
                      <a:pt x="19788" y="152909"/>
                      <a:pt x="11913" y="138807"/>
                    </a:cubicBezTo>
                    <a:cubicBezTo>
                      <a:pt x="3837" y="124705"/>
                      <a:pt x="0" y="109192"/>
                      <a:pt x="0" y="92471"/>
                    </a:cubicBezTo>
                    <a:cubicBezTo>
                      <a:pt x="0" y="75750"/>
                      <a:pt x="3837" y="59834"/>
                      <a:pt x="11711" y="45933"/>
                    </a:cubicBezTo>
                    <a:cubicBezTo>
                      <a:pt x="19384" y="31831"/>
                      <a:pt x="30490" y="20751"/>
                      <a:pt x="44826" y="12491"/>
                    </a:cubicBezTo>
                    <a:cubicBezTo>
                      <a:pt x="59163" y="4231"/>
                      <a:pt x="75518" y="0"/>
                      <a:pt x="93691" y="0"/>
                    </a:cubicBezTo>
                    <a:cubicBezTo>
                      <a:pt x="101768" y="0"/>
                      <a:pt x="109643" y="806"/>
                      <a:pt x="117517" y="2619"/>
                    </a:cubicBezTo>
                    <a:cubicBezTo>
                      <a:pt x="125190" y="4432"/>
                      <a:pt x="131854" y="6648"/>
                      <a:pt x="137305" y="9469"/>
                    </a:cubicBezTo>
                    <a:cubicBezTo>
                      <a:pt x="142757" y="12289"/>
                      <a:pt x="146997" y="15311"/>
                      <a:pt x="150228" y="18736"/>
                    </a:cubicBezTo>
                    <a:cubicBezTo>
                      <a:pt x="153459" y="22161"/>
                      <a:pt x="155074" y="25384"/>
                      <a:pt x="155074" y="28608"/>
                    </a:cubicBezTo>
                    <a:cubicBezTo>
                      <a:pt x="155074" y="32032"/>
                      <a:pt x="154065" y="34651"/>
                      <a:pt x="151844" y="36465"/>
                    </a:cubicBezTo>
                    <a:cubicBezTo>
                      <a:pt x="149824" y="38278"/>
                      <a:pt x="146997" y="39285"/>
                      <a:pt x="143767" y="39285"/>
                    </a:cubicBezTo>
                    <a:cubicBezTo>
                      <a:pt x="141546" y="39285"/>
                      <a:pt x="138719" y="38479"/>
                      <a:pt x="135286" y="37069"/>
                    </a:cubicBezTo>
                    <a:cubicBezTo>
                      <a:pt x="131854" y="35457"/>
                      <a:pt x="128421" y="33845"/>
                      <a:pt x="124988" y="32032"/>
                    </a:cubicBezTo>
                    <a:cubicBezTo>
                      <a:pt x="121556" y="30219"/>
                      <a:pt x="116912" y="28608"/>
                      <a:pt x="110854" y="26996"/>
                    </a:cubicBezTo>
                    <a:cubicBezTo>
                      <a:pt x="104796" y="25384"/>
                      <a:pt x="98335" y="24780"/>
                      <a:pt x="91470" y="24780"/>
                    </a:cubicBezTo>
                    <a:cubicBezTo>
                      <a:pt x="78951" y="24780"/>
                      <a:pt x="67845" y="27802"/>
                      <a:pt x="57951" y="33845"/>
                    </a:cubicBezTo>
                    <a:cubicBezTo>
                      <a:pt x="48057" y="39889"/>
                      <a:pt x="40182" y="48149"/>
                      <a:pt x="34932" y="58424"/>
                    </a:cubicBezTo>
                    <a:cubicBezTo>
                      <a:pt x="29480" y="68699"/>
                      <a:pt x="26855" y="80182"/>
                      <a:pt x="26855" y="9247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98872D30-7F3C-4951-E361-2DF0F3A37C29}"/>
                  </a:ext>
                </a:extLst>
              </p:cNvPr>
              <p:cNvSpPr/>
              <p:nvPr/>
            </p:nvSpPr>
            <p:spPr>
              <a:xfrm>
                <a:off x="4409012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7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2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3 w 129834"/>
                  <a:gd name="connsiteY18" fmla="*/ 13297 h 184941"/>
                  <a:gd name="connsiteX19" fmla="*/ 64009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8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5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7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7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80" y="108789"/>
                      <a:pt x="76932" y="106775"/>
                    </a:cubicBezTo>
                    <a:cubicBezTo>
                      <a:pt x="71884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3" y="13297"/>
                    </a:cubicBezTo>
                    <a:cubicBezTo>
                      <a:pt x="30490" y="4432"/>
                      <a:pt x="45432" y="0"/>
                      <a:pt x="64009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2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8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BB05E3B0-8F71-3854-93FE-D9476ED1B722}"/>
                  </a:ext>
                </a:extLst>
              </p:cNvPr>
              <p:cNvSpPr/>
              <p:nvPr/>
            </p:nvSpPr>
            <p:spPr>
              <a:xfrm>
                <a:off x="4590538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5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5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6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1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3" y="179502"/>
                      <a:pt x="5856" y="178293"/>
                      <a:pt x="3635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5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6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55DBABAF-63D8-A40F-4349-BD2A4C8BB771}"/>
                  </a:ext>
                </a:extLst>
              </p:cNvPr>
              <p:cNvSpPr/>
              <p:nvPr/>
            </p:nvSpPr>
            <p:spPr>
              <a:xfrm>
                <a:off x="4753285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83" name="Graphic 74">
                <a:extLst>
                  <a:ext uri="{FF2B5EF4-FFF2-40B4-BE49-F238E27FC236}">
                    <a16:creationId xmlns:a16="http://schemas.microsoft.com/office/drawing/2014/main" id="{E08897B0-EBD3-713D-3DFD-F3503AF6FA27}"/>
                  </a:ext>
                </a:extLst>
              </p:cNvPr>
              <p:cNvGrpSpPr/>
              <p:nvPr/>
            </p:nvGrpSpPr>
            <p:grpSpPr>
              <a:xfrm>
                <a:off x="5011217" y="3125120"/>
                <a:ext cx="339750" cy="196626"/>
                <a:chOff x="5011217" y="3125120"/>
                <a:chExt cx="339750" cy="196626"/>
              </a:xfrm>
              <a:solidFill>
                <a:srgbClr val="00D1BA"/>
              </a:solidFill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D3FEA70-F5FB-419F-C980-3B043F4A35BF}"/>
                    </a:ext>
                  </a:extLst>
                </p:cNvPr>
                <p:cNvSpPr/>
                <p:nvPr/>
              </p:nvSpPr>
              <p:spPr>
                <a:xfrm>
                  <a:off x="5011217" y="3125120"/>
                  <a:ext cx="29346" cy="61042"/>
                </a:xfrm>
                <a:custGeom>
                  <a:avLst/>
                  <a:gdLst>
                    <a:gd name="connsiteX0" fmla="*/ 28996 w 29346"/>
                    <a:gd name="connsiteY0" fmla="*/ 47948 h 61042"/>
                    <a:gd name="connsiteX1" fmla="*/ 27380 w 29346"/>
                    <a:gd name="connsiteY1" fmla="*/ 57417 h 61042"/>
                    <a:gd name="connsiteX2" fmla="*/ 18900 w 29346"/>
                    <a:gd name="connsiteY2" fmla="*/ 61043 h 61042"/>
                    <a:gd name="connsiteX3" fmla="*/ 10217 w 29346"/>
                    <a:gd name="connsiteY3" fmla="*/ 57618 h 61042"/>
                    <a:gd name="connsiteX4" fmla="*/ 5977 w 29346"/>
                    <a:gd name="connsiteY4" fmla="*/ 48552 h 61042"/>
                    <a:gd name="connsiteX5" fmla="*/ 121 w 29346"/>
                    <a:gd name="connsiteY5" fmla="*/ 9872 h 61042"/>
                    <a:gd name="connsiteX6" fmla="*/ 1939 w 29346"/>
                    <a:gd name="connsiteY6" fmla="*/ 2619 h 61042"/>
                    <a:gd name="connsiteX7" fmla="*/ 8400 w 29346"/>
                    <a:gd name="connsiteY7" fmla="*/ 0 h 61042"/>
                    <a:gd name="connsiteX8" fmla="*/ 19304 w 29346"/>
                    <a:gd name="connsiteY8" fmla="*/ 9469 h 61042"/>
                    <a:gd name="connsiteX9" fmla="*/ 28794 w 29346"/>
                    <a:gd name="connsiteY9" fmla="*/ 48149 h 61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46" h="61042">
                      <a:moveTo>
                        <a:pt x="28996" y="47948"/>
                      </a:moveTo>
                      <a:cubicBezTo>
                        <a:pt x="29803" y="51776"/>
                        <a:pt x="29198" y="54798"/>
                        <a:pt x="27380" y="57417"/>
                      </a:cubicBezTo>
                      <a:cubicBezTo>
                        <a:pt x="25563" y="59834"/>
                        <a:pt x="22736" y="61043"/>
                        <a:pt x="18900" y="61043"/>
                      </a:cubicBezTo>
                      <a:cubicBezTo>
                        <a:pt x="15265" y="61043"/>
                        <a:pt x="12438" y="60036"/>
                        <a:pt x="10217" y="57618"/>
                      </a:cubicBezTo>
                      <a:cubicBezTo>
                        <a:pt x="7996" y="55402"/>
                        <a:pt x="6583" y="52380"/>
                        <a:pt x="5977" y="48552"/>
                      </a:cubicBezTo>
                      <a:lnTo>
                        <a:pt x="121" y="9872"/>
                      </a:lnTo>
                      <a:cubicBezTo>
                        <a:pt x="-283" y="6850"/>
                        <a:pt x="323" y="4432"/>
                        <a:pt x="1939" y="2619"/>
                      </a:cubicBezTo>
                      <a:cubicBezTo>
                        <a:pt x="3554" y="806"/>
                        <a:pt x="5573" y="0"/>
                        <a:pt x="8400" y="0"/>
                      </a:cubicBezTo>
                      <a:cubicBezTo>
                        <a:pt x="14054" y="0"/>
                        <a:pt x="17688" y="3223"/>
                        <a:pt x="19304" y="9469"/>
                      </a:cubicBezTo>
                      <a:lnTo>
                        <a:pt x="28794" y="4814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A0E3A49F-0FB1-1D6C-7C40-68D7C36D63FE}"/>
                    </a:ext>
                  </a:extLst>
                </p:cNvPr>
                <p:cNvSpPr/>
                <p:nvPr/>
              </p:nvSpPr>
              <p:spPr>
                <a:xfrm>
                  <a:off x="5073529" y="3137208"/>
                  <a:ext cx="121151" cy="181516"/>
                </a:xfrm>
                <a:custGeom>
                  <a:avLst/>
                  <a:gdLst>
                    <a:gd name="connsiteX0" fmla="*/ 8683 w 121151"/>
                    <a:gd name="connsiteY0" fmla="*/ 155327 h 181516"/>
                    <a:gd name="connsiteX1" fmla="*/ 70470 w 121151"/>
                    <a:gd name="connsiteY1" fmla="*/ 94888 h 181516"/>
                    <a:gd name="connsiteX2" fmla="*/ 87027 w 121151"/>
                    <a:gd name="connsiteY2" fmla="*/ 74138 h 181516"/>
                    <a:gd name="connsiteX3" fmla="*/ 92277 w 121151"/>
                    <a:gd name="connsiteY3" fmla="*/ 53790 h 181516"/>
                    <a:gd name="connsiteX4" fmla="*/ 82787 w 121151"/>
                    <a:gd name="connsiteY4" fmla="*/ 31831 h 181516"/>
                    <a:gd name="connsiteX5" fmla="*/ 58759 w 121151"/>
                    <a:gd name="connsiteY5" fmla="*/ 22765 h 181516"/>
                    <a:gd name="connsiteX6" fmla="*/ 43817 w 121151"/>
                    <a:gd name="connsiteY6" fmla="*/ 25183 h 181516"/>
                    <a:gd name="connsiteX7" fmla="*/ 32509 w 121151"/>
                    <a:gd name="connsiteY7" fmla="*/ 31025 h 181516"/>
                    <a:gd name="connsiteX8" fmla="*/ 24432 w 121151"/>
                    <a:gd name="connsiteY8" fmla="*/ 37875 h 181516"/>
                    <a:gd name="connsiteX9" fmla="*/ 17163 w 121151"/>
                    <a:gd name="connsiteY9" fmla="*/ 43717 h 181516"/>
                    <a:gd name="connsiteX10" fmla="*/ 10096 w 121151"/>
                    <a:gd name="connsiteY10" fmla="*/ 46135 h 181516"/>
                    <a:gd name="connsiteX11" fmla="*/ 2625 w 121151"/>
                    <a:gd name="connsiteY11" fmla="*/ 43314 h 181516"/>
                    <a:gd name="connsiteX12" fmla="*/ 0 w 121151"/>
                    <a:gd name="connsiteY12" fmla="*/ 36465 h 181516"/>
                    <a:gd name="connsiteX13" fmla="*/ 4442 w 121151"/>
                    <a:gd name="connsiteY13" fmla="*/ 25384 h 181516"/>
                    <a:gd name="connsiteX14" fmla="*/ 16355 w 121151"/>
                    <a:gd name="connsiteY14" fmla="*/ 13498 h 181516"/>
                    <a:gd name="connsiteX15" fmla="*/ 35538 w 121151"/>
                    <a:gd name="connsiteY15" fmla="*/ 3828 h 181516"/>
                    <a:gd name="connsiteX16" fmla="*/ 59970 w 121151"/>
                    <a:gd name="connsiteY16" fmla="*/ 0 h 181516"/>
                    <a:gd name="connsiteX17" fmla="*/ 101364 w 121151"/>
                    <a:gd name="connsiteY17" fmla="*/ 15311 h 181516"/>
                    <a:gd name="connsiteX18" fmla="*/ 117315 w 121151"/>
                    <a:gd name="connsiteY18" fmla="*/ 52582 h 181516"/>
                    <a:gd name="connsiteX19" fmla="*/ 110652 w 121151"/>
                    <a:gd name="connsiteY19" fmla="*/ 81189 h 181516"/>
                    <a:gd name="connsiteX20" fmla="*/ 87835 w 121151"/>
                    <a:gd name="connsiteY20" fmla="*/ 109394 h 181516"/>
                    <a:gd name="connsiteX21" fmla="*/ 34528 w 121151"/>
                    <a:gd name="connsiteY21" fmla="*/ 159558 h 181516"/>
                    <a:gd name="connsiteX22" fmla="*/ 110248 w 121151"/>
                    <a:gd name="connsiteY22" fmla="*/ 159558 h 181516"/>
                    <a:gd name="connsiteX23" fmla="*/ 118123 w 121151"/>
                    <a:gd name="connsiteY23" fmla="*/ 162579 h 181516"/>
                    <a:gd name="connsiteX24" fmla="*/ 121152 w 121151"/>
                    <a:gd name="connsiteY24" fmla="*/ 170638 h 181516"/>
                    <a:gd name="connsiteX25" fmla="*/ 118123 w 121151"/>
                    <a:gd name="connsiteY25" fmla="*/ 178495 h 181516"/>
                    <a:gd name="connsiteX26" fmla="*/ 110248 w 121151"/>
                    <a:gd name="connsiteY26" fmla="*/ 181517 h 181516"/>
                    <a:gd name="connsiteX27" fmla="*/ 12721 w 121151"/>
                    <a:gd name="connsiteY27" fmla="*/ 181517 h 181516"/>
                    <a:gd name="connsiteX28" fmla="*/ 3433 w 121151"/>
                    <a:gd name="connsiteY28" fmla="*/ 178495 h 181516"/>
                    <a:gd name="connsiteX29" fmla="*/ 0 w 121151"/>
                    <a:gd name="connsiteY29" fmla="*/ 170436 h 181516"/>
                    <a:gd name="connsiteX30" fmla="*/ 1211 w 121151"/>
                    <a:gd name="connsiteY30" fmla="*/ 164997 h 181516"/>
                    <a:gd name="connsiteX31" fmla="*/ 3837 w 121151"/>
                    <a:gd name="connsiteY31" fmla="*/ 160766 h 181516"/>
                    <a:gd name="connsiteX32" fmla="*/ 8481 w 121151"/>
                    <a:gd name="connsiteY32" fmla="*/ 155730 h 181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1151" h="181516">
                      <a:moveTo>
                        <a:pt x="8683" y="155327"/>
                      </a:moveTo>
                      <a:lnTo>
                        <a:pt x="70470" y="94888"/>
                      </a:lnTo>
                      <a:cubicBezTo>
                        <a:pt x="77941" y="87434"/>
                        <a:pt x="83595" y="80383"/>
                        <a:pt x="87027" y="74138"/>
                      </a:cubicBezTo>
                      <a:cubicBezTo>
                        <a:pt x="90460" y="67691"/>
                        <a:pt x="92277" y="61043"/>
                        <a:pt x="92277" y="53790"/>
                      </a:cubicBezTo>
                      <a:cubicBezTo>
                        <a:pt x="92277" y="45127"/>
                        <a:pt x="89047" y="37875"/>
                        <a:pt x="82787" y="31831"/>
                      </a:cubicBezTo>
                      <a:cubicBezTo>
                        <a:pt x="76528" y="25787"/>
                        <a:pt x="68451" y="22765"/>
                        <a:pt x="58759" y="22765"/>
                      </a:cubicBezTo>
                      <a:cubicBezTo>
                        <a:pt x="53307" y="22765"/>
                        <a:pt x="48259" y="23571"/>
                        <a:pt x="43817" y="25183"/>
                      </a:cubicBezTo>
                      <a:cubicBezTo>
                        <a:pt x="39172" y="26794"/>
                        <a:pt x="35538" y="28608"/>
                        <a:pt x="32509" y="31025"/>
                      </a:cubicBezTo>
                      <a:cubicBezTo>
                        <a:pt x="29480" y="33241"/>
                        <a:pt x="26855" y="35457"/>
                        <a:pt x="24432" y="37875"/>
                      </a:cubicBezTo>
                      <a:cubicBezTo>
                        <a:pt x="22009" y="40091"/>
                        <a:pt x="19586" y="42105"/>
                        <a:pt x="17163" y="43717"/>
                      </a:cubicBezTo>
                      <a:cubicBezTo>
                        <a:pt x="14740" y="45329"/>
                        <a:pt x="12519" y="46135"/>
                        <a:pt x="10096" y="46135"/>
                      </a:cubicBezTo>
                      <a:cubicBezTo>
                        <a:pt x="6865" y="46135"/>
                        <a:pt x="4442" y="45127"/>
                        <a:pt x="2625" y="43314"/>
                      </a:cubicBezTo>
                      <a:cubicBezTo>
                        <a:pt x="808" y="41501"/>
                        <a:pt x="0" y="39084"/>
                        <a:pt x="0" y="36465"/>
                      </a:cubicBezTo>
                      <a:cubicBezTo>
                        <a:pt x="0" y="33241"/>
                        <a:pt x="1414" y="29615"/>
                        <a:pt x="4442" y="25384"/>
                      </a:cubicBezTo>
                      <a:cubicBezTo>
                        <a:pt x="7471" y="21355"/>
                        <a:pt x="11307" y="17326"/>
                        <a:pt x="16355" y="13498"/>
                      </a:cubicBezTo>
                      <a:cubicBezTo>
                        <a:pt x="21403" y="9670"/>
                        <a:pt x="27865" y="6447"/>
                        <a:pt x="35538" y="3828"/>
                      </a:cubicBezTo>
                      <a:cubicBezTo>
                        <a:pt x="43211" y="1209"/>
                        <a:pt x="51490" y="0"/>
                        <a:pt x="59970" y="0"/>
                      </a:cubicBezTo>
                      <a:cubicBezTo>
                        <a:pt x="76931" y="0"/>
                        <a:pt x="90662" y="5037"/>
                        <a:pt x="101364" y="15311"/>
                      </a:cubicBezTo>
                      <a:cubicBezTo>
                        <a:pt x="111864" y="25585"/>
                        <a:pt x="117315" y="37875"/>
                        <a:pt x="117315" y="52582"/>
                      </a:cubicBezTo>
                      <a:cubicBezTo>
                        <a:pt x="117315" y="62856"/>
                        <a:pt x="115094" y="72325"/>
                        <a:pt x="110652" y="81189"/>
                      </a:cubicBezTo>
                      <a:cubicBezTo>
                        <a:pt x="106210" y="90053"/>
                        <a:pt x="98537" y="99321"/>
                        <a:pt x="87835" y="109394"/>
                      </a:cubicBezTo>
                      <a:lnTo>
                        <a:pt x="34528" y="159558"/>
                      </a:lnTo>
                      <a:lnTo>
                        <a:pt x="110248" y="159558"/>
                      </a:lnTo>
                      <a:cubicBezTo>
                        <a:pt x="113479" y="159558"/>
                        <a:pt x="116104" y="160565"/>
                        <a:pt x="118123" y="162579"/>
                      </a:cubicBezTo>
                      <a:cubicBezTo>
                        <a:pt x="120142" y="164594"/>
                        <a:pt x="121152" y="167213"/>
                        <a:pt x="121152" y="170638"/>
                      </a:cubicBezTo>
                      <a:cubicBezTo>
                        <a:pt x="121152" y="173861"/>
                        <a:pt x="120142" y="176480"/>
                        <a:pt x="118123" y="178495"/>
                      </a:cubicBezTo>
                      <a:cubicBezTo>
                        <a:pt x="116104" y="180510"/>
                        <a:pt x="113479" y="181517"/>
                        <a:pt x="110248" y="181517"/>
                      </a:cubicBezTo>
                      <a:lnTo>
                        <a:pt x="12721" y="181517"/>
                      </a:lnTo>
                      <a:cubicBezTo>
                        <a:pt x="8683" y="181517"/>
                        <a:pt x="5654" y="180510"/>
                        <a:pt x="3433" y="178495"/>
                      </a:cubicBezTo>
                      <a:cubicBezTo>
                        <a:pt x="1211" y="176480"/>
                        <a:pt x="0" y="173861"/>
                        <a:pt x="0" y="170436"/>
                      </a:cubicBezTo>
                      <a:cubicBezTo>
                        <a:pt x="0" y="168623"/>
                        <a:pt x="404" y="166810"/>
                        <a:pt x="1211" y="164997"/>
                      </a:cubicBezTo>
                      <a:cubicBezTo>
                        <a:pt x="2019" y="163184"/>
                        <a:pt x="2827" y="161774"/>
                        <a:pt x="3837" y="160766"/>
                      </a:cubicBezTo>
                      <a:cubicBezTo>
                        <a:pt x="4644" y="159759"/>
                        <a:pt x="6259" y="157946"/>
                        <a:pt x="8481" y="155730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BDC924BB-8DAC-13FA-F478-AC418578E618}"/>
                    </a:ext>
                  </a:extLst>
                </p:cNvPr>
                <p:cNvSpPr/>
                <p:nvPr/>
              </p:nvSpPr>
              <p:spPr>
                <a:xfrm>
                  <a:off x="5229815" y="3139827"/>
                  <a:ext cx="121151" cy="181919"/>
                </a:xfrm>
                <a:custGeom>
                  <a:avLst/>
                  <a:gdLst>
                    <a:gd name="connsiteX0" fmla="*/ 0 w 121151"/>
                    <a:gd name="connsiteY0" fmla="*/ 147269 h 181919"/>
                    <a:gd name="connsiteX1" fmla="*/ 2625 w 121151"/>
                    <a:gd name="connsiteY1" fmla="*/ 140218 h 181919"/>
                    <a:gd name="connsiteX2" fmla="*/ 10298 w 121151"/>
                    <a:gd name="connsiteY2" fmla="*/ 137397 h 181919"/>
                    <a:gd name="connsiteX3" fmla="*/ 18778 w 121151"/>
                    <a:gd name="connsiteY3" fmla="*/ 140822 h 181919"/>
                    <a:gd name="connsiteX4" fmla="*/ 28067 w 121151"/>
                    <a:gd name="connsiteY4" fmla="*/ 148075 h 181919"/>
                    <a:gd name="connsiteX5" fmla="*/ 40788 w 121151"/>
                    <a:gd name="connsiteY5" fmla="*/ 155327 h 181919"/>
                    <a:gd name="connsiteX6" fmla="*/ 58960 w 121151"/>
                    <a:gd name="connsiteY6" fmla="*/ 158752 h 181919"/>
                    <a:gd name="connsiteX7" fmla="*/ 86422 w 121151"/>
                    <a:gd name="connsiteY7" fmla="*/ 149082 h 181919"/>
                    <a:gd name="connsiteX8" fmla="*/ 96114 w 121151"/>
                    <a:gd name="connsiteY8" fmla="*/ 124504 h 181919"/>
                    <a:gd name="connsiteX9" fmla="*/ 85210 w 121151"/>
                    <a:gd name="connsiteY9" fmla="*/ 98918 h 181919"/>
                    <a:gd name="connsiteX10" fmla="*/ 51086 w 121151"/>
                    <a:gd name="connsiteY10" fmla="*/ 89651 h 181919"/>
                    <a:gd name="connsiteX11" fmla="*/ 43817 w 121151"/>
                    <a:gd name="connsiteY11" fmla="*/ 89651 h 181919"/>
                    <a:gd name="connsiteX12" fmla="*/ 36749 w 121151"/>
                    <a:gd name="connsiteY12" fmla="*/ 87435 h 181919"/>
                    <a:gd name="connsiteX13" fmla="*/ 34326 w 121151"/>
                    <a:gd name="connsiteY13" fmla="*/ 81189 h 181919"/>
                    <a:gd name="connsiteX14" fmla="*/ 35942 w 121151"/>
                    <a:gd name="connsiteY14" fmla="*/ 75548 h 181919"/>
                    <a:gd name="connsiteX15" fmla="*/ 40990 w 121151"/>
                    <a:gd name="connsiteY15" fmla="*/ 69505 h 181919"/>
                    <a:gd name="connsiteX16" fmla="*/ 86220 w 121151"/>
                    <a:gd name="connsiteY16" fmla="*/ 21960 h 181919"/>
                    <a:gd name="connsiteX17" fmla="*/ 18173 w 121151"/>
                    <a:gd name="connsiteY17" fmla="*/ 21960 h 181919"/>
                    <a:gd name="connsiteX18" fmla="*/ 10500 w 121151"/>
                    <a:gd name="connsiteY18" fmla="*/ 18937 h 181919"/>
                    <a:gd name="connsiteX19" fmla="*/ 7471 w 121151"/>
                    <a:gd name="connsiteY19" fmla="*/ 10879 h 181919"/>
                    <a:gd name="connsiteX20" fmla="*/ 10500 w 121151"/>
                    <a:gd name="connsiteY20" fmla="*/ 3022 h 181919"/>
                    <a:gd name="connsiteX21" fmla="*/ 18173 w 121151"/>
                    <a:gd name="connsiteY21" fmla="*/ 0 h 181919"/>
                    <a:gd name="connsiteX22" fmla="*/ 103787 w 121151"/>
                    <a:gd name="connsiteY22" fmla="*/ 0 h 181919"/>
                    <a:gd name="connsiteX23" fmla="*/ 114690 w 121151"/>
                    <a:gd name="connsiteY23" fmla="*/ 3022 h 181919"/>
                    <a:gd name="connsiteX24" fmla="*/ 118527 w 121151"/>
                    <a:gd name="connsiteY24" fmla="*/ 11483 h 181919"/>
                    <a:gd name="connsiteX25" fmla="*/ 116508 w 121151"/>
                    <a:gd name="connsiteY25" fmla="*/ 18534 h 181919"/>
                    <a:gd name="connsiteX26" fmla="*/ 109642 w 121151"/>
                    <a:gd name="connsiteY26" fmla="*/ 26392 h 181919"/>
                    <a:gd name="connsiteX27" fmla="*/ 66230 w 121151"/>
                    <a:gd name="connsiteY27" fmla="*/ 71519 h 181919"/>
                    <a:gd name="connsiteX28" fmla="*/ 107825 w 121151"/>
                    <a:gd name="connsiteY28" fmla="*/ 88643 h 181919"/>
                    <a:gd name="connsiteX29" fmla="*/ 121152 w 121151"/>
                    <a:gd name="connsiteY29" fmla="*/ 124504 h 181919"/>
                    <a:gd name="connsiteX30" fmla="*/ 117113 w 121151"/>
                    <a:gd name="connsiteY30" fmla="*/ 146664 h 181919"/>
                    <a:gd name="connsiteX31" fmla="*/ 105402 w 121151"/>
                    <a:gd name="connsiteY31" fmla="*/ 164796 h 181919"/>
                    <a:gd name="connsiteX32" fmla="*/ 85614 w 121151"/>
                    <a:gd name="connsiteY32" fmla="*/ 177286 h 181919"/>
                    <a:gd name="connsiteX33" fmla="*/ 58355 w 121151"/>
                    <a:gd name="connsiteY33" fmla="*/ 181920 h 181919"/>
                    <a:gd name="connsiteX34" fmla="*/ 34528 w 121151"/>
                    <a:gd name="connsiteY34" fmla="*/ 178092 h 181919"/>
                    <a:gd name="connsiteX35" fmla="*/ 15952 w 121151"/>
                    <a:gd name="connsiteY35" fmla="*/ 168825 h 181919"/>
                    <a:gd name="connsiteX36" fmla="*/ 4442 w 121151"/>
                    <a:gd name="connsiteY36" fmla="*/ 157543 h 181919"/>
                    <a:gd name="connsiteX37" fmla="*/ 202 w 121151"/>
                    <a:gd name="connsiteY37" fmla="*/ 147269 h 181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151" h="181919">
                      <a:moveTo>
                        <a:pt x="0" y="147269"/>
                      </a:moveTo>
                      <a:cubicBezTo>
                        <a:pt x="0" y="144448"/>
                        <a:pt x="808" y="142232"/>
                        <a:pt x="2625" y="140218"/>
                      </a:cubicBezTo>
                      <a:cubicBezTo>
                        <a:pt x="4442" y="138404"/>
                        <a:pt x="6865" y="137397"/>
                        <a:pt x="10298" y="137397"/>
                      </a:cubicBezTo>
                      <a:cubicBezTo>
                        <a:pt x="12721" y="137397"/>
                        <a:pt x="15548" y="138606"/>
                        <a:pt x="18778" y="140822"/>
                      </a:cubicBezTo>
                      <a:cubicBezTo>
                        <a:pt x="22009" y="143038"/>
                        <a:pt x="25038" y="145455"/>
                        <a:pt x="28067" y="148075"/>
                      </a:cubicBezTo>
                      <a:cubicBezTo>
                        <a:pt x="31095" y="150694"/>
                        <a:pt x="35336" y="153111"/>
                        <a:pt x="40788" y="155327"/>
                      </a:cubicBezTo>
                      <a:cubicBezTo>
                        <a:pt x="46239" y="157543"/>
                        <a:pt x="52297" y="158752"/>
                        <a:pt x="58960" y="158752"/>
                      </a:cubicBezTo>
                      <a:cubicBezTo>
                        <a:pt x="70874" y="158752"/>
                        <a:pt x="80162" y="155529"/>
                        <a:pt x="86422" y="149082"/>
                      </a:cubicBezTo>
                      <a:cubicBezTo>
                        <a:pt x="92883" y="142635"/>
                        <a:pt x="96114" y="134375"/>
                        <a:pt x="96114" y="124504"/>
                      </a:cubicBezTo>
                      <a:cubicBezTo>
                        <a:pt x="96114" y="113624"/>
                        <a:pt x="92479" y="105163"/>
                        <a:pt x="85210" y="98918"/>
                      </a:cubicBezTo>
                      <a:cubicBezTo>
                        <a:pt x="77941" y="92673"/>
                        <a:pt x="66634" y="89651"/>
                        <a:pt x="51086" y="89651"/>
                      </a:cubicBezTo>
                      <a:lnTo>
                        <a:pt x="43817" y="89651"/>
                      </a:lnTo>
                      <a:cubicBezTo>
                        <a:pt x="40788" y="89651"/>
                        <a:pt x="38365" y="88845"/>
                        <a:pt x="36749" y="87435"/>
                      </a:cubicBezTo>
                      <a:cubicBezTo>
                        <a:pt x="35134" y="86024"/>
                        <a:pt x="34326" y="83808"/>
                        <a:pt x="34326" y="81189"/>
                      </a:cubicBezTo>
                      <a:cubicBezTo>
                        <a:pt x="34326" y="78973"/>
                        <a:pt x="34932" y="77160"/>
                        <a:pt x="35942" y="75548"/>
                      </a:cubicBezTo>
                      <a:cubicBezTo>
                        <a:pt x="36951" y="73936"/>
                        <a:pt x="38769" y="71922"/>
                        <a:pt x="40990" y="69505"/>
                      </a:cubicBezTo>
                      <a:lnTo>
                        <a:pt x="86220" y="21960"/>
                      </a:lnTo>
                      <a:lnTo>
                        <a:pt x="18173" y="21960"/>
                      </a:lnTo>
                      <a:cubicBezTo>
                        <a:pt x="14942" y="21960"/>
                        <a:pt x="12317" y="20952"/>
                        <a:pt x="10500" y="18937"/>
                      </a:cubicBezTo>
                      <a:cubicBezTo>
                        <a:pt x="8481" y="16923"/>
                        <a:pt x="7471" y="14304"/>
                        <a:pt x="7471" y="10879"/>
                      </a:cubicBezTo>
                      <a:cubicBezTo>
                        <a:pt x="7471" y="7656"/>
                        <a:pt x="8481" y="5037"/>
                        <a:pt x="10500" y="3022"/>
                      </a:cubicBezTo>
                      <a:cubicBezTo>
                        <a:pt x="12519" y="1007"/>
                        <a:pt x="15144" y="0"/>
                        <a:pt x="18173" y="0"/>
                      </a:cubicBezTo>
                      <a:lnTo>
                        <a:pt x="103787" y="0"/>
                      </a:lnTo>
                      <a:cubicBezTo>
                        <a:pt x="108431" y="0"/>
                        <a:pt x="112065" y="1007"/>
                        <a:pt x="114690" y="3022"/>
                      </a:cubicBezTo>
                      <a:cubicBezTo>
                        <a:pt x="117113" y="5037"/>
                        <a:pt x="118527" y="7857"/>
                        <a:pt x="118527" y="11483"/>
                      </a:cubicBezTo>
                      <a:cubicBezTo>
                        <a:pt x="118527" y="14103"/>
                        <a:pt x="117921" y="16520"/>
                        <a:pt x="116508" y="18534"/>
                      </a:cubicBezTo>
                      <a:cubicBezTo>
                        <a:pt x="115094" y="20549"/>
                        <a:pt x="112873" y="23168"/>
                        <a:pt x="109642" y="26392"/>
                      </a:cubicBezTo>
                      <a:lnTo>
                        <a:pt x="66230" y="71519"/>
                      </a:lnTo>
                      <a:cubicBezTo>
                        <a:pt x="85008" y="73534"/>
                        <a:pt x="98940" y="79175"/>
                        <a:pt x="107825" y="88643"/>
                      </a:cubicBezTo>
                      <a:cubicBezTo>
                        <a:pt x="116710" y="97910"/>
                        <a:pt x="121152" y="109998"/>
                        <a:pt x="121152" y="124504"/>
                      </a:cubicBezTo>
                      <a:cubicBezTo>
                        <a:pt x="121152" y="132562"/>
                        <a:pt x="119738" y="139815"/>
                        <a:pt x="117113" y="146664"/>
                      </a:cubicBezTo>
                      <a:cubicBezTo>
                        <a:pt x="114488" y="153514"/>
                        <a:pt x="110450" y="159558"/>
                        <a:pt x="105402" y="164796"/>
                      </a:cubicBezTo>
                      <a:cubicBezTo>
                        <a:pt x="100354" y="170034"/>
                        <a:pt x="93691" y="174265"/>
                        <a:pt x="85614" y="177286"/>
                      </a:cubicBezTo>
                      <a:cubicBezTo>
                        <a:pt x="77537" y="180309"/>
                        <a:pt x="68451" y="181920"/>
                        <a:pt x="58355" y="181920"/>
                      </a:cubicBezTo>
                      <a:cubicBezTo>
                        <a:pt x="50076" y="181920"/>
                        <a:pt x="41999" y="180711"/>
                        <a:pt x="34528" y="178092"/>
                      </a:cubicBezTo>
                      <a:cubicBezTo>
                        <a:pt x="26855" y="175675"/>
                        <a:pt x="20798" y="172452"/>
                        <a:pt x="15952" y="168825"/>
                      </a:cubicBezTo>
                      <a:cubicBezTo>
                        <a:pt x="11106" y="165199"/>
                        <a:pt x="7269" y="161371"/>
                        <a:pt x="4442" y="157543"/>
                      </a:cubicBezTo>
                      <a:cubicBezTo>
                        <a:pt x="1615" y="153715"/>
                        <a:pt x="202" y="150291"/>
                        <a:pt x="202" y="147269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25AA5D82-5221-8274-6326-352A74ED30F3}"/>
                  </a:ext>
                </a:extLst>
              </p:cNvPr>
              <p:cNvSpPr/>
              <p:nvPr/>
            </p:nvSpPr>
            <p:spPr>
              <a:xfrm>
                <a:off x="3569430" y="3206914"/>
                <a:ext cx="43210" cy="43112"/>
              </a:xfrm>
              <a:custGeom>
                <a:avLst/>
                <a:gdLst>
                  <a:gd name="connsiteX0" fmla="*/ 43211 w 43210"/>
                  <a:gd name="connsiteY0" fmla="*/ 21556 h 43112"/>
                  <a:gd name="connsiteX1" fmla="*/ 21605 w 43210"/>
                  <a:gd name="connsiteY1" fmla="*/ 43113 h 43112"/>
                  <a:gd name="connsiteX2" fmla="*/ 0 w 43210"/>
                  <a:gd name="connsiteY2" fmla="*/ 21556 h 43112"/>
                  <a:gd name="connsiteX3" fmla="*/ 21605 w 43210"/>
                  <a:gd name="connsiteY3" fmla="*/ 0 h 43112"/>
                  <a:gd name="connsiteX4" fmla="*/ 43211 w 43210"/>
                  <a:gd name="connsiteY4" fmla="*/ 21556 h 43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10" h="43112">
                    <a:moveTo>
                      <a:pt x="43211" y="21556"/>
                    </a:moveTo>
                    <a:cubicBezTo>
                      <a:pt x="43211" y="33462"/>
                      <a:pt x="33538" y="43113"/>
                      <a:pt x="21605" y="43113"/>
                    </a:cubicBezTo>
                    <a:cubicBezTo>
                      <a:pt x="9673" y="43113"/>
                      <a:pt x="0" y="33462"/>
                      <a:pt x="0" y="21556"/>
                    </a:cubicBezTo>
                    <a:cubicBezTo>
                      <a:pt x="0" y="9651"/>
                      <a:pt x="9673" y="0"/>
                      <a:pt x="21605" y="0"/>
                    </a:cubicBezTo>
                    <a:cubicBezTo>
                      <a:pt x="33538" y="0"/>
                      <a:pt x="43211" y="9651"/>
                      <a:pt x="43211" y="215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3A3FDE8A-9586-0FCE-8B72-C75E8EC09A52}"/>
                </a:ext>
              </a:extLst>
            </p:cNvPr>
            <p:cNvSpPr/>
            <p:nvPr/>
          </p:nvSpPr>
          <p:spPr>
            <a:xfrm>
              <a:off x="420292" y="2908549"/>
              <a:ext cx="4934309" cy="31025"/>
            </a:xfrm>
            <a:custGeom>
              <a:avLst/>
              <a:gdLst>
                <a:gd name="connsiteX0" fmla="*/ 4918763 w 4934309"/>
                <a:gd name="connsiteY0" fmla="*/ 31025 h 31025"/>
                <a:gd name="connsiteX1" fmla="*/ 15548 w 4934309"/>
                <a:gd name="connsiteY1" fmla="*/ 31025 h 31025"/>
                <a:gd name="connsiteX2" fmla="*/ 0 w 4934309"/>
                <a:gd name="connsiteY2" fmla="*/ 15513 h 31025"/>
                <a:gd name="connsiteX3" fmla="*/ 15548 w 4934309"/>
                <a:gd name="connsiteY3" fmla="*/ 0 h 31025"/>
                <a:gd name="connsiteX4" fmla="*/ 4918763 w 4934309"/>
                <a:gd name="connsiteY4" fmla="*/ 0 h 31025"/>
                <a:gd name="connsiteX5" fmla="*/ 4934310 w 4934309"/>
                <a:gd name="connsiteY5" fmla="*/ 15513 h 31025"/>
                <a:gd name="connsiteX6" fmla="*/ 4918763 w 4934309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4309" h="31025">
                  <a:moveTo>
                    <a:pt x="4918763" y="31025"/>
                  </a:moveTo>
                  <a:lnTo>
                    <a:pt x="15548" y="31025"/>
                  </a:lnTo>
                  <a:cubicBezTo>
                    <a:pt x="7067" y="31025"/>
                    <a:pt x="0" y="24176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4918763" y="0"/>
                  </a:lnTo>
                  <a:cubicBezTo>
                    <a:pt x="4927243" y="0"/>
                    <a:pt x="4934310" y="6850"/>
                    <a:pt x="4934310" y="15513"/>
                  </a:cubicBezTo>
                  <a:cubicBezTo>
                    <a:pt x="4934310" y="24176"/>
                    <a:pt x="4927445" y="31025"/>
                    <a:pt x="4918763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F27E2315-DBD4-B130-98D2-9FC1316128B2}"/>
                </a:ext>
              </a:extLst>
            </p:cNvPr>
            <p:cNvSpPr/>
            <p:nvPr/>
          </p:nvSpPr>
          <p:spPr>
            <a:xfrm>
              <a:off x="4209313" y="547417"/>
              <a:ext cx="1145288" cy="31025"/>
            </a:xfrm>
            <a:custGeom>
              <a:avLst/>
              <a:gdLst>
                <a:gd name="connsiteX0" fmla="*/ 1129741 w 1145288"/>
                <a:gd name="connsiteY0" fmla="*/ 31025 h 31025"/>
                <a:gd name="connsiteX1" fmla="*/ 15548 w 1145288"/>
                <a:gd name="connsiteY1" fmla="*/ 31025 h 31025"/>
                <a:gd name="connsiteX2" fmla="*/ 0 w 1145288"/>
                <a:gd name="connsiteY2" fmla="*/ 15513 h 31025"/>
                <a:gd name="connsiteX3" fmla="*/ 15548 w 1145288"/>
                <a:gd name="connsiteY3" fmla="*/ 0 h 31025"/>
                <a:gd name="connsiteX4" fmla="*/ 1129741 w 1145288"/>
                <a:gd name="connsiteY4" fmla="*/ 0 h 31025"/>
                <a:gd name="connsiteX5" fmla="*/ 1145288 w 1145288"/>
                <a:gd name="connsiteY5" fmla="*/ 15513 h 31025"/>
                <a:gd name="connsiteX6" fmla="*/ 1129741 w 1145288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288" h="31025">
                  <a:moveTo>
                    <a:pt x="1129741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6" y="0"/>
                    <a:pt x="15548" y="0"/>
                  </a:cubicBezTo>
                  <a:lnTo>
                    <a:pt x="1129741" y="0"/>
                  </a:lnTo>
                  <a:cubicBezTo>
                    <a:pt x="1138221" y="0"/>
                    <a:pt x="1145288" y="6850"/>
                    <a:pt x="1145288" y="15513"/>
                  </a:cubicBezTo>
                  <a:cubicBezTo>
                    <a:pt x="1145288" y="24175"/>
                    <a:pt x="1138423" y="31025"/>
                    <a:pt x="1129741" y="31025"/>
                  </a:cubicBezTo>
                  <a:close/>
                </a:path>
              </a:pathLst>
            </a:custGeom>
            <a:solidFill>
              <a:schemeClr val="bg1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127AB090-F1C6-BEC9-D845-0D1E6F26B0D6}"/>
                </a:ext>
              </a:extLst>
            </p:cNvPr>
            <p:cNvSpPr/>
            <p:nvPr/>
          </p:nvSpPr>
          <p:spPr>
            <a:xfrm>
              <a:off x="420292" y="547417"/>
              <a:ext cx="1145086" cy="31025"/>
            </a:xfrm>
            <a:custGeom>
              <a:avLst/>
              <a:gdLst>
                <a:gd name="connsiteX0" fmla="*/ 1129538 w 1145086"/>
                <a:gd name="connsiteY0" fmla="*/ 31025 h 31025"/>
                <a:gd name="connsiteX1" fmla="*/ 15548 w 1145086"/>
                <a:gd name="connsiteY1" fmla="*/ 31025 h 31025"/>
                <a:gd name="connsiteX2" fmla="*/ 0 w 1145086"/>
                <a:gd name="connsiteY2" fmla="*/ 15513 h 31025"/>
                <a:gd name="connsiteX3" fmla="*/ 15548 w 1145086"/>
                <a:gd name="connsiteY3" fmla="*/ 0 h 31025"/>
                <a:gd name="connsiteX4" fmla="*/ 1129538 w 1145086"/>
                <a:gd name="connsiteY4" fmla="*/ 0 h 31025"/>
                <a:gd name="connsiteX5" fmla="*/ 1145086 w 1145086"/>
                <a:gd name="connsiteY5" fmla="*/ 15513 h 31025"/>
                <a:gd name="connsiteX6" fmla="*/ 1129538 w 1145086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086" h="31025">
                  <a:moveTo>
                    <a:pt x="1129538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1129538" y="0"/>
                  </a:lnTo>
                  <a:cubicBezTo>
                    <a:pt x="1138019" y="0"/>
                    <a:pt x="1145086" y="6850"/>
                    <a:pt x="1145086" y="15513"/>
                  </a:cubicBezTo>
                  <a:cubicBezTo>
                    <a:pt x="1145086" y="24175"/>
                    <a:pt x="1138221" y="31025"/>
                    <a:pt x="1129538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560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UKG SKO23_Title 4_N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696D084-8125-D004-1DB9-6FE0DF9F4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8333" y="-374"/>
            <a:ext cx="12192000" cy="6858000"/>
          </a:xfrm>
          <a:prstGeom prst="rect">
            <a:avLst/>
          </a:prstGeom>
        </p:spPr>
      </p:pic>
      <p:grpSp>
        <p:nvGrpSpPr>
          <p:cNvPr id="152" name="Group 151" hidden="1">
            <a:extLst>
              <a:ext uri="{FF2B5EF4-FFF2-40B4-BE49-F238E27FC236}">
                <a16:creationId xmlns:a16="http://schemas.microsoft.com/office/drawing/2014/main" id="{0733ABE1-8B1E-0EC4-AE3B-3AFD707D1AB0}"/>
              </a:ext>
            </a:extLst>
          </p:cNvPr>
          <p:cNvGrpSpPr/>
          <p:nvPr/>
        </p:nvGrpSpPr>
        <p:grpSpPr>
          <a:xfrm>
            <a:off x="2275926" y="2981528"/>
            <a:ext cx="10125151" cy="4024527"/>
            <a:chOff x="2275926" y="2981528"/>
            <a:chExt cx="10125151" cy="4024527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8F53CDC-1D3B-9410-E492-D0E6F59393B0}"/>
                </a:ext>
              </a:extLst>
            </p:cNvPr>
            <p:cNvSpPr/>
            <p:nvPr/>
          </p:nvSpPr>
          <p:spPr>
            <a:xfrm rot="15316798">
              <a:off x="7520554" y="60100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E1D3FBD-9546-DFF3-C510-6425A5289316}"/>
                </a:ext>
              </a:extLst>
            </p:cNvPr>
            <p:cNvSpPr/>
            <p:nvPr/>
          </p:nvSpPr>
          <p:spPr>
            <a:xfrm rot="15310801">
              <a:off x="7519927" y="5062726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4E159CB-3F28-8801-2EA3-BA4BCE15452D}"/>
                </a:ext>
              </a:extLst>
            </p:cNvPr>
            <p:cNvSpPr/>
            <p:nvPr/>
          </p:nvSpPr>
          <p:spPr>
            <a:xfrm rot="16200000">
              <a:off x="2513853" y="6207727"/>
              <a:ext cx="474299" cy="947406"/>
            </a:xfrm>
            <a:custGeom>
              <a:avLst/>
              <a:gdLst>
                <a:gd name="connsiteX0" fmla="*/ 500979 w 500979"/>
                <a:gd name="connsiteY0" fmla="*/ 750348 h 1000699"/>
                <a:gd name="connsiteX1" fmla="*/ 500979 w 500979"/>
                <a:gd name="connsiteY1" fmla="*/ 250353 h 1000699"/>
                <a:gd name="connsiteX2" fmla="*/ 250489 w 500979"/>
                <a:gd name="connsiteY2" fmla="*/ 0 h 1000699"/>
                <a:gd name="connsiteX3" fmla="*/ 0 w 500979"/>
                <a:gd name="connsiteY3" fmla="*/ 250353 h 1000699"/>
                <a:gd name="connsiteX4" fmla="*/ 0 w 500979"/>
                <a:gd name="connsiteY4" fmla="*/ 750348 h 1000699"/>
                <a:gd name="connsiteX5" fmla="*/ 250489 w 500979"/>
                <a:gd name="connsiteY5" fmla="*/ 1000700 h 1000699"/>
                <a:gd name="connsiteX6" fmla="*/ 500979 w 500979"/>
                <a:gd name="connsiteY6" fmla="*/ 750348 h 100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0979" h="1000699">
                  <a:moveTo>
                    <a:pt x="500979" y="750348"/>
                  </a:moveTo>
                  <a:lnTo>
                    <a:pt x="500979" y="250353"/>
                  </a:lnTo>
                  <a:cubicBezTo>
                    <a:pt x="500979" y="112096"/>
                    <a:pt x="388822" y="0"/>
                    <a:pt x="250489" y="0"/>
                  </a:cubicBezTo>
                  <a:cubicBezTo>
                    <a:pt x="112157" y="0"/>
                    <a:pt x="0" y="112096"/>
                    <a:pt x="0" y="250353"/>
                  </a:cubicBezTo>
                  <a:lnTo>
                    <a:pt x="0" y="750348"/>
                  </a:lnTo>
                  <a:cubicBezTo>
                    <a:pt x="0" y="888604"/>
                    <a:pt x="112157" y="1000700"/>
                    <a:pt x="250489" y="1000700"/>
                  </a:cubicBezTo>
                  <a:cubicBezTo>
                    <a:pt x="388822" y="1000700"/>
                    <a:pt x="500979" y="888604"/>
                    <a:pt x="500979" y="750348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259EEA0-818E-4F22-082C-08FC4BEA3F12}"/>
                </a:ext>
              </a:extLst>
            </p:cNvPr>
            <p:cNvSpPr/>
            <p:nvPr/>
          </p:nvSpPr>
          <p:spPr>
            <a:xfrm rot="15310801">
              <a:off x="2275797" y="6444263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E537DB26-3844-635B-BAB1-7F5667BBA885}"/>
                </a:ext>
              </a:extLst>
            </p:cNvPr>
            <p:cNvSpPr/>
            <p:nvPr/>
          </p:nvSpPr>
          <p:spPr>
            <a:xfrm rot="15310801">
              <a:off x="3222484" y="644421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994F1A9-1985-ECBC-8018-2A2BD888CBEA}"/>
                </a:ext>
              </a:extLst>
            </p:cNvPr>
            <p:cNvSpPr/>
            <p:nvPr/>
          </p:nvSpPr>
          <p:spPr>
            <a:xfrm rot="6303000" flipH="1">
              <a:off x="7513502" y="647093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AE83CB8-06B1-DA57-8DBC-23D101692711}"/>
                </a:ext>
              </a:extLst>
            </p:cNvPr>
            <p:cNvSpPr/>
            <p:nvPr/>
          </p:nvSpPr>
          <p:spPr>
            <a:xfrm rot="6303000" flipH="1">
              <a:off x="7040165" y="647094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945B330-2C4A-16CC-B1ED-F33EA0DAC922}"/>
                </a:ext>
              </a:extLst>
            </p:cNvPr>
            <p:cNvSpPr/>
            <p:nvPr/>
          </p:nvSpPr>
          <p:spPr>
            <a:xfrm rot="6303000" flipH="1">
              <a:off x="6566788" y="6470950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7908D54B-FD78-FD32-3679-DAF8EE5380A9}"/>
                </a:ext>
              </a:extLst>
            </p:cNvPr>
            <p:cNvSpPr/>
            <p:nvPr/>
          </p:nvSpPr>
          <p:spPr>
            <a:xfrm rot="6303000" flipH="1">
              <a:off x="6093411" y="6470952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8D4946D-62E0-34C1-9167-C378BF2DC6B7}"/>
                </a:ext>
              </a:extLst>
            </p:cNvPr>
            <p:cNvSpPr/>
            <p:nvPr/>
          </p:nvSpPr>
          <p:spPr>
            <a:xfrm rot="6303000" flipH="1">
              <a:off x="5620116" y="647096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04044121-79D8-E182-30A9-E8909ECBA5D3}"/>
                </a:ext>
              </a:extLst>
            </p:cNvPr>
            <p:cNvSpPr/>
            <p:nvPr/>
          </p:nvSpPr>
          <p:spPr>
            <a:xfrm rot="6303000" flipH="1">
              <a:off x="5146739" y="647096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5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chemeClr val="accent6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C3C9BA73-A6AC-C679-AAA1-2BBC16D5D1FE}"/>
                </a:ext>
              </a:extLst>
            </p:cNvPr>
            <p:cNvSpPr/>
            <p:nvPr/>
          </p:nvSpPr>
          <p:spPr>
            <a:xfrm rot="6303000" flipH="1">
              <a:off x="4673362" y="6470969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2A541909-3743-D9FC-1821-CAD354D9E722}"/>
                </a:ext>
              </a:extLst>
            </p:cNvPr>
            <p:cNvSpPr/>
            <p:nvPr/>
          </p:nvSpPr>
          <p:spPr>
            <a:xfrm rot="6303000" flipH="1">
              <a:off x="4200024" y="6470982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272D52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A6F20E1C-F0A7-11D5-DA1F-5C31E571F497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5F0E352-166A-9A8E-4A77-A86E793793D8}"/>
                </a:ext>
              </a:extLst>
            </p:cNvPr>
            <p:cNvSpPr/>
            <p:nvPr/>
          </p:nvSpPr>
          <p:spPr>
            <a:xfrm rot="6303000" flipH="1">
              <a:off x="3726647" y="6470985"/>
              <a:ext cx="474298" cy="474039"/>
            </a:xfrm>
            <a:custGeom>
              <a:avLst/>
              <a:gdLst>
                <a:gd name="connsiteX0" fmla="*/ 500978 w 500978"/>
                <a:gd name="connsiteY0" fmla="*/ 250353 h 500704"/>
                <a:gd name="connsiteX1" fmla="*/ 250489 w 500978"/>
                <a:gd name="connsiteY1" fmla="*/ 500705 h 500704"/>
                <a:gd name="connsiteX2" fmla="*/ 0 w 500978"/>
                <a:gd name="connsiteY2" fmla="*/ 250353 h 500704"/>
                <a:gd name="connsiteX3" fmla="*/ 250489 w 500978"/>
                <a:gd name="connsiteY3" fmla="*/ 0 h 500704"/>
                <a:gd name="connsiteX4" fmla="*/ 500978 w 500978"/>
                <a:gd name="connsiteY4" fmla="*/ 250353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3"/>
                  </a:moveTo>
                  <a:cubicBezTo>
                    <a:pt x="500978" y="388618"/>
                    <a:pt x="388830" y="500705"/>
                    <a:pt x="250489" y="500705"/>
                  </a:cubicBezTo>
                  <a:cubicBezTo>
                    <a:pt x="112148" y="500705"/>
                    <a:pt x="0" y="388618"/>
                    <a:pt x="0" y="250353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3"/>
                  </a:cubicBezTo>
                  <a:close/>
                </a:path>
              </a:pathLst>
            </a:custGeom>
            <a:solidFill>
              <a:srgbClr val="05C2DC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F290EC2-CCA7-3565-A9B9-359537F764D5}"/>
                </a:ext>
              </a:extLst>
            </p:cNvPr>
            <p:cNvGrpSpPr/>
            <p:nvPr/>
          </p:nvGrpSpPr>
          <p:grpSpPr>
            <a:xfrm rot="5400000">
              <a:off x="8745185" y="3350162"/>
              <a:ext cx="3058772" cy="4253013"/>
              <a:chOff x="1221144" y="7360400"/>
              <a:chExt cx="2348539" cy="3265483"/>
            </a:xfrm>
          </p:grpSpPr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A2979475-5620-691E-AE37-11FDB4330B28}"/>
                  </a:ext>
                </a:extLst>
              </p:cNvPr>
              <p:cNvSpPr/>
              <p:nvPr/>
            </p:nvSpPr>
            <p:spPr>
              <a:xfrm rot="10003200">
                <a:off x="2089300" y="9526938"/>
                <a:ext cx="361707" cy="361707"/>
              </a:xfrm>
              <a:custGeom>
                <a:avLst/>
                <a:gdLst>
                  <a:gd name="connsiteX0" fmla="*/ 500978 w 500978"/>
                  <a:gd name="connsiteY0" fmla="*/ 250352 h 500704"/>
                  <a:gd name="connsiteX1" fmla="*/ 250489 w 500978"/>
                  <a:gd name="connsiteY1" fmla="*/ 500704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8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8" y="250352"/>
                    </a:moveTo>
                    <a:cubicBezTo>
                      <a:pt x="500978" y="388618"/>
                      <a:pt x="388830" y="500704"/>
                      <a:pt x="250489" y="500704"/>
                    </a:cubicBezTo>
                    <a:cubicBezTo>
                      <a:pt x="112148" y="500704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8" y="112087"/>
                      <a:pt x="500978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25FA513D-FDC4-BF08-75C1-9BC6AB64E3A9}"/>
                  </a:ext>
                </a:extLst>
              </p:cNvPr>
              <p:cNvSpPr/>
              <p:nvPr/>
            </p:nvSpPr>
            <p:spPr>
              <a:xfrm rot="10800000">
                <a:off x="2455234" y="8813599"/>
                <a:ext cx="727821" cy="363969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89 w 1001247"/>
                  <a:gd name="connsiteY1" fmla="*/ 0 h 500704"/>
                  <a:gd name="connsiteX2" fmla="*/ 0 w 1001247"/>
                  <a:gd name="connsiteY2" fmla="*/ 250352 h 500704"/>
                  <a:gd name="connsiteX3" fmla="*/ 250489 w 1001247"/>
                  <a:gd name="connsiteY3" fmla="*/ 500705 h 500704"/>
                  <a:gd name="connsiteX4" fmla="*/ 750758 w 1001247"/>
                  <a:gd name="connsiteY4" fmla="*/ 500705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7" y="0"/>
                      <a:pt x="0" y="112096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lnTo>
                      <a:pt x="750758" y="500705"/>
                    </a:lnTo>
                    <a:cubicBezTo>
                      <a:pt x="889091" y="500705"/>
                      <a:pt x="1001248" y="388609"/>
                      <a:pt x="1001248" y="250352"/>
                    </a:cubicBezTo>
                    <a:cubicBezTo>
                      <a:pt x="1001248" y="112096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36FC5533-30D8-9689-A0DB-E94A86C02775}"/>
                  </a:ext>
                </a:extLst>
              </p:cNvPr>
              <p:cNvSpPr/>
              <p:nvPr/>
            </p:nvSpPr>
            <p:spPr>
              <a:xfrm rot="10800000">
                <a:off x="2091614" y="7362221"/>
                <a:ext cx="364169" cy="362112"/>
              </a:xfrm>
              <a:prstGeom prst="ellipse">
                <a:avLst/>
              </a:pr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611A7F71-69B8-D4F1-1523-C485D41BE779}"/>
                  </a:ext>
                </a:extLst>
              </p:cNvPr>
              <p:cNvSpPr/>
              <p:nvPr/>
            </p:nvSpPr>
            <p:spPr>
              <a:xfrm rot="10800000">
                <a:off x="2091066" y="9899093"/>
                <a:ext cx="727820" cy="363969"/>
              </a:xfrm>
              <a:custGeom>
                <a:avLst/>
                <a:gdLst>
                  <a:gd name="connsiteX0" fmla="*/ 250489 w 1001246"/>
                  <a:gd name="connsiteY0" fmla="*/ 500705 h 500704"/>
                  <a:gd name="connsiteX1" fmla="*/ 750758 w 1001246"/>
                  <a:gd name="connsiteY1" fmla="*/ 500705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5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5"/>
                    </a:moveTo>
                    <a:lnTo>
                      <a:pt x="750758" y="500705"/>
                    </a:lnTo>
                    <a:cubicBezTo>
                      <a:pt x="889090" y="500705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5"/>
                      <a:pt x="250489" y="500705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AC49893F-3498-3D06-9041-F8C9AACE0CB6}"/>
                  </a:ext>
                </a:extLst>
              </p:cNvPr>
              <p:cNvSpPr/>
              <p:nvPr/>
            </p:nvSpPr>
            <p:spPr>
              <a:xfrm rot="9948600">
                <a:off x="3194150" y="91767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chemeClr val="accent1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0D2792E3-9FBE-8455-38FF-849E0839AA53}"/>
                  </a:ext>
                </a:extLst>
              </p:cNvPr>
              <p:cNvSpPr/>
              <p:nvPr/>
            </p:nvSpPr>
            <p:spPr>
              <a:xfrm rot="9938399">
                <a:off x="2455247" y="917793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A897C2D8-3A65-B1D5-17CB-7164B5C33614}"/>
                  </a:ext>
                </a:extLst>
              </p:cNvPr>
              <p:cNvSpPr/>
              <p:nvPr/>
            </p:nvSpPr>
            <p:spPr>
              <a:xfrm rot="9928800">
                <a:off x="2455299" y="917810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3DD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30D2FA0F-B9B4-0F3A-68DD-4E90D60B923D}"/>
                  </a:ext>
                </a:extLst>
              </p:cNvPr>
              <p:cNvSpPr/>
              <p:nvPr/>
            </p:nvSpPr>
            <p:spPr>
              <a:xfrm rot="9910801">
                <a:off x="2091628" y="917811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C624B0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47282895-9281-C497-5323-278C49AE2636}"/>
                  </a:ext>
                </a:extLst>
              </p:cNvPr>
              <p:cNvSpPr/>
              <p:nvPr/>
            </p:nvSpPr>
            <p:spPr>
              <a:xfrm rot="9913802">
                <a:off x="2455246" y="8450953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06CF5F12-BE1C-90AA-7238-CA6DAFF24EA6}"/>
                  </a:ext>
                </a:extLst>
              </p:cNvPr>
              <p:cNvGrpSpPr/>
              <p:nvPr/>
            </p:nvGrpSpPr>
            <p:grpSpPr>
              <a:xfrm>
                <a:off x="3205604" y="7727965"/>
                <a:ext cx="364079" cy="727837"/>
                <a:chOff x="3384030" y="768008"/>
                <a:chExt cx="552237" cy="1103988"/>
              </a:xfrm>
            </p:grpSpPr>
            <p:sp>
              <p:nvSpPr>
                <p:cNvPr id="137" name="Freeform 136">
                  <a:extLst>
                    <a:ext uri="{FF2B5EF4-FFF2-40B4-BE49-F238E27FC236}">
                      <a16:creationId xmlns:a16="http://schemas.microsoft.com/office/drawing/2014/main" id="{AC916147-4B14-777B-AB36-A35752D24269}"/>
                    </a:ext>
                  </a:extLst>
                </p:cNvPr>
                <p:cNvSpPr/>
                <p:nvPr/>
              </p:nvSpPr>
              <p:spPr>
                <a:xfrm rot="16200000">
                  <a:off x="3108250" y="1043980"/>
                  <a:ext cx="1103963" cy="552070"/>
                </a:xfrm>
                <a:custGeom>
                  <a:avLst/>
                  <a:gdLst>
                    <a:gd name="connsiteX0" fmla="*/ 750758 w 1001247"/>
                    <a:gd name="connsiteY0" fmla="*/ 0 h 500704"/>
                    <a:gd name="connsiteX1" fmla="*/ 250490 w 1001247"/>
                    <a:gd name="connsiteY1" fmla="*/ 0 h 500704"/>
                    <a:gd name="connsiteX2" fmla="*/ 0 w 1001247"/>
                    <a:gd name="connsiteY2" fmla="*/ 250352 h 500704"/>
                    <a:gd name="connsiteX3" fmla="*/ 250490 w 1001247"/>
                    <a:gd name="connsiteY3" fmla="*/ 500705 h 500704"/>
                    <a:gd name="connsiteX4" fmla="*/ 750758 w 1001247"/>
                    <a:gd name="connsiteY4" fmla="*/ 500705 h 500704"/>
                    <a:gd name="connsiteX5" fmla="*/ 1001248 w 1001247"/>
                    <a:gd name="connsiteY5" fmla="*/ 250352 h 500704"/>
                    <a:gd name="connsiteX6" fmla="*/ 750758 w 1001247"/>
                    <a:gd name="connsiteY6" fmla="*/ 0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750758" y="0"/>
                      </a:moveTo>
                      <a:lnTo>
                        <a:pt x="250490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90" y="500705"/>
                      </a:cubicBez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close/>
                    </a:path>
                  </a:pathLst>
                </a:custGeom>
                <a:solidFill>
                  <a:srgbClr val="30CEBB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" name="Freeform 137">
                  <a:extLst>
                    <a:ext uri="{FF2B5EF4-FFF2-40B4-BE49-F238E27FC236}">
                      <a16:creationId xmlns:a16="http://schemas.microsoft.com/office/drawing/2014/main" id="{92CEEC48-E7E0-80A5-1D8E-A93FE37D5651}"/>
                    </a:ext>
                  </a:extLst>
                </p:cNvPr>
                <p:cNvSpPr/>
                <p:nvPr/>
              </p:nvSpPr>
              <p:spPr>
                <a:xfrm rot="15316798">
                  <a:off x="3383878" y="768160"/>
                  <a:ext cx="552373" cy="552070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6"/>
                        <a:pt x="112149" y="0"/>
                        <a:pt x="250490" y="0"/>
                      </a:cubicBezTo>
                      <a:cubicBezTo>
                        <a:pt x="388831" y="0"/>
                        <a:pt x="500979" y="112086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5F249F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61D8AC5B-CF9A-C330-8ABF-DADE6ED5519D}"/>
                  </a:ext>
                </a:extLst>
              </p:cNvPr>
              <p:cNvSpPr/>
              <p:nvPr/>
            </p:nvSpPr>
            <p:spPr>
              <a:xfrm rot="9913802">
                <a:off x="2455224" y="808748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B2BD9EE9-28F5-87FA-3E14-CA42A8F00820}"/>
                  </a:ext>
                </a:extLst>
              </p:cNvPr>
              <p:cNvSpPr/>
              <p:nvPr/>
            </p:nvSpPr>
            <p:spPr>
              <a:xfrm rot="9910801">
                <a:off x="2091584" y="808779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chemeClr val="accent5">
                  <a:alpha val="45000"/>
                </a:scheme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50C84210-23B9-745C-08E7-DE133B18E60F}"/>
                  </a:ext>
                </a:extLst>
              </p:cNvPr>
              <p:cNvSpPr/>
              <p:nvPr/>
            </p:nvSpPr>
            <p:spPr>
              <a:xfrm rot="9916798">
                <a:off x="2818865" y="77238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C5CB061-7D00-12EB-4CBE-EEA611D4CF5F}"/>
                  </a:ext>
                </a:extLst>
              </p:cNvPr>
              <p:cNvSpPr/>
              <p:nvPr/>
            </p:nvSpPr>
            <p:spPr>
              <a:xfrm rot="9913802">
                <a:off x="2455234" y="7724051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36890DC4-DDB3-D99F-EEE5-9B451DA3836D}"/>
                  </a:ext>
                </a:extLst>
              </p:cNvPr>
              <p:cNvSpPr/>
              <p:nvPr/>
            </p:nvSpPr>
            <p:spPr>
              <a:xfrm rot="9910801">
                <a:off x="2091577" y="77243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580854F6-799E-D923-B9F8-C7B8FD246CF0}"/>
                  </a:ext>
                </a:extLst>
              </p:cNvPr>
              <p:cNvSpPr/>
              <p:nvPr/>
            </p:nvSpPr>
            <p:spPr>
              <a:xfrm rot="9919801">
                <a:off x="3182499" y="736040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0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02929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C5CD8931-CF24-D67C-6F02-C8B0BD5A7BAA}"/>
                  </a:ext>
                </a:extLst>
              </p:cNvPr>
              <p:cNvSpPr/>
              <p:nvPr/>
            </p:nvSpPr>
            <p:spPr>
              <a:xfrm rot="9916798">
                <a:off x="2818867" y="736044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136F8153-40B6-C1F7-9BF1-FB3247C98C02}"/>
                  </a:ext>
                </a:extLst>
              </p:cNvPr>
              <p:cNvSpPr/>
              <p:nvPr/>
            </p:nvSpPr>
            <p:spPr>
              <a:xfrm rot="9913802">
                <a:off x="2455219" y="7360616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E3D8C1F8-726C-EE75-0E58-83D868E961C0}"/>
                  </a:ext>
                </a:extLst>
              </p:cNvPr>
              <p:cNvSpPr/>
              <p:nvPr/>
            </p:nvSpPr>
            <p:spPr>
              <a:xfrm rot="9966000">
                <a:off x="3182493" y="9540570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1C3FF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4059CF08-733F-828E-C261-820A5BA82470}"/>
                  </a:ext>
                </a:extLst>
              </p:cNvPr>
              <p:cNvSpPr/>
              <p:nvPr/>
            </p:nvSpPr>
            <p:spPr>
              <a:xfrm rot="894599" flipH="1">
                <a:off x="2800302" y="10261914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E8912A1F-7853-2C12-0643-9DF79C63FA6C}"/>
                  </a:ext>
                </a:extLst>
              </p:cNvPr>
              <p:cNvSpPr/>
              <p:nvPr/>
            </p:nvSpPr>
            <p:spPr>
              <a:xfrm rot="9893999">
                <a:off x="2434244" y="10261678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657C804B-DC84-C2C0-115B-9C81EFD2D081}"/>
                  </a:ext>
                </a:extLst>
              </p:cNvPr>
              <p:cNvSpPr/>
              <p:nvPr/>
            </p:nvSpPr>
            <p:spPr>
              <a:xfrm rot="9897000">
                <a:off x="2070633" y="1026155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F7264960-3353-4CDF-6E6E-A3E46BA8652C}"/>
                  </a:ext>
                </a:extLst>
              </p:cNvPr>
              <p:cNvSpPr/>
              <p:nvPr/>
            </p:nvSpPr>
            <p:spPr>
              <a:xfrm rot="9951600">
                <a:off x="3182527" y="8451267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272D52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FA815792-6D1F-E93D-125E-EB427F1A7200}"/>
                  </a:ext>
                </a:extLst>
              </p:cNvPr>
              <p:cNvGrpSpPr/>
              <p:nvPr/>
            </p:nvGrpSpPr>
            <p:grpSpPr>
              <a:xfrm rot="10800000">
                <a:off x="2814231" y="9527714"/>
                <a:ext cx="364199" cy="727821"/>
                <a:chOff x="1178739" y="247716"/>
                <a:chExt cx="552420" cy="1103963"/>
              </a:xfrm>
            </p:grpSpPr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3B25D61F-9E11-AC93-9941-8C8980616FB1}"/>
                    </a:ext>
                  </a:extLst>
                </p:cNvPr>
                <p:cNvSpPr/>
                <p:nvPr/>
              </p:nvSpPr>
              <p:spPr>
                <a:xfrm rot="16200000">
                  <a:off x="903143" y="523663"/>
                  <a:ext cx="1103963" cy="552069"/>
                </a:xfrm>
                <a:custGeom>
                  <a:avLst/>
                  <a:gdLst>
                    <a:gd name="connsiteX0" fmla="*/ 250489 w 1001247"/>
                    <a:gd name="connsiteY0" fmla="*/ 500705 h 500704"/>
                    <a:gd name="connsiteX1" fmla="*/ 750758 w 1001247"/>
                    <a:gd name="connsiteY1" fmla="*/ 500705 h 500704"/>
                    <a:gd name="connsiteX2" fmla="*/ 1001248 w 1001247"/>
                    <a:gd name="connsiteY2" fmla="*/ 250352 h 500704"/>
                    <a:gd name="connsiteX3" fmla="*/ 750758 w 1001247"/>
                    <a:gd name="connsiteY3" fmla="*/ 0 h 500704"/>
                    <a:gd name="connsiteX4" fmla="*/ 250489 w 1001247"/>
                    <a:gd name="connsiteY4" fmla="*/ 0 h 500704"/>
                    <a:gd name="connsiteX5" fmla="*/ 0 w 1001247"/>
                    <a:gd name="connsiteY5" fmla="*/ 250352 h 500704"/>
                    <a:gd name="connsiteX6" fmla="*/ 250489 w 1001247"/>
                    <a:gd name="connsiteY6" fmla="*/ 500705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1247" h="500704">
                      <a:moveTo>
                        <a:pt x="250489" y="500705"/>
                      </a:moveTo>
                      <a:lnTo>
                        <a:pt x="750758" y="500705"/>
                      </a:lnTo>
                      <a:cubicBezTo>
                        <a:pt x="889091" y="500705"/>
                        <a:pt x="1001248" y="388609"/>
                        <a:pt x="1001248" y="250352"/>
                      </a:cubicBezTo>
                      <a:cubicBezTo>
                        <a:pt x="1001248" y="112095"/>
                        <a:pt x="889091" y="0"/>
                        <a:pt x="750758" y="0"/>
                      </a:cubicBezTo>
                      <a:lnTo>
                        <a:pt x="250489" y="0"/>
                      </a:lnTo>
                      <a:cubicBezTo>
                        <a:pt x="112157" y="0"/>
                        <a:pt x="0" y="112095"/>
                        <a:pt x="0" y="250352"/>
                      </a:cubicBezTo>
                      <a:cubicBezTo>
                        <a:pt x="0" y="388609"/>
                        <a:pt x="112157" y="500705"/>
                        <a:pt x="250489" y="500705"/>
                      </a:cubicBezTo>
                      <a:close/>
                    </a:path>
                  </a:pathLst>
                </a:custGeom>
                <a:solidFill>
                  <a:srgbClr val="9E0099">
                    <a:alpha val="45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 135">
                  <a:extLst>
                    <a:ext uri="{FF2B5EF4-FFF2-40B4-BE49-F238E27FC236}">
                      <a16:creationId xmlns:a16="http://schemas.microsoft.com/office/drawing/2014/main" id="{585FDFF8-B87D-9CEA-4895-F6D87AE393B8}"/>
                    </a:ext>
                  </a:extLst>
                </p:cNvPr>
                <p:cNvSpPr/>
                <p:nvPr/>
              </p:nvSpPr>
              <p:spPr>
                <a:xfrm rot="11029800">
                  <a:off x="1178739" y="795493"/>
                  <a:ext cx="552374" cy="552069"/>
                </a:xfrm>
                <a:custGeom>
                  <a:avLst/>
                  <a:gdLst>
                    <a:gd name="connsiteX0" fmla="*/ 500979 w 500978"/>
                    <a:gd name="connsiteY0" fmla="*/ 250352 h 500704"/>
                    <a:gd name="connsiteX1" fmla="*/ 250490 w 500978"/>
                    <a:gd name="connsiteY1" fmla="*/ 500705 h 500704"/>
                    <a:gd name="connsiteX2" fmla="*/ 1 w 500978"/>
                    <a:gd name="connsiteY2" fmla="*/ 250352 h 500704"/>
                    <a:gd name="connsiteX3" fmla="*/ 250490 w 500978"/>
                    <a:gd name="connsiteY3" fmla="*/ 0 h 500704"/>
                    <a:gd name="connsiteX4" fmla="*/ 500979 w 500978"/>
                    <a:gd name="connsiteY4" fmla="*/ 250352 h 50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978" h="500704">
                      <a:moveTo>
                        <a:pt x="500979" y="250352"/>
                      </a:moveTo>
                      <a:cubicBezTo>
                        <a:pt x="500979" y="388618"/>
                        <a:pt x="388831" y="500705"/>
                        <a:pt x="250490" y="500705"/>
                      </a:cubicBezTo>
                      <a:cubicBezTo>
                        <a:pt x="112149" y="500705"/>
                        <a:pt x="1" y="388618"/>
                        <a:pt x="1" y="250352"/>
                      </a:cubicBezTo>
                      <a:cubicBezTo>
                        <a:pt x="1" y="112087"/>
                        <a:pt x="112149" y="0"/>
                        <a:pt x="250490" y="0"/>
                      </a:cubicBezTo>
                      <a:cubicBezTo>
                        <a:pt x="388831" y="0"/>
                        <a:pt x="500979" y="112087"/>
                        <a:pt x="500979" y="250352"/>
                      </a:cubicBezTo>
                      <a:close/>
                    </a:path>
                  </a:pathLst>
                </a:custGeom>
                <a:solidFill>
                  <a:srgbClr val="F5F5F5">
                    <a:alpha val="14000"/>
                  </a:srgbClr>
                </a:solidFill>
                <a:ln w="4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C2A8475A-B6B0-093F-7A53-651769440510}"/>
                  </a:ext>
                </a:extLst>
              </p:cNvPr>
              <p:cNvSpPr/>
              <p:nvPr/>
            </p:nvSpPr>
            <p:spPr>
              <a:xfrm rot="5629800">
                <a:off x="2455922" y="8813808"/>
                <a:ext cx="364169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5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2"/>
                    </a:cubicBezTo>
                    <a:cubicBezTo>
                      <a:pt x="1" y="112086"/>
                      <a:pt x="112149" y="0"/>
                      <a:pt x="250490" y="0"/>
                    </a:cubicBezTo>
                    <a:cubicBezTo>
                      <a:pt x="388831" y="0"/>
                      <a:pt x="500979" y="112086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6DA186EB-B7F6-6663-5D83-D05F736DA098}"/>
                  </a:ext>
                </a:extLst>
              </p:cNvPr>
              <p:cNvSpPr/>
              <p:nvPr/>
            </p:nvSpPr>
            <p:spPr>
              <a:xfrm rot="9893999">
                <a:off x="1221144" y="8854749"/>
                <a:ext cx="364168" cy="363969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89 w 500978"/>
                  <a:gd name="connsiteY1" fmla="*/ 500705 h 500704"/>
                  <a:gd name="connsiteX2" fmla="*/ 0 w 500978"/>
                  <a:gd name="connsiteY2" fmla="*/ 250352 h 500704"/>
                  <a:gd name="connsiteX3" fmla="*/ 250489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5"/>
                      <a:pt x="250489" y="500705"/>
                    </a:cubicBezTo>
                    <a:cubicBezTo>
                      <a:pt x="112148" y="500705"/>
                      <a:pt x="0" y="388618"/>
                      <a:pt x="0" y="250352"/>
                    </a:cubicBezTo>
                    <a:cubicBezTo>
                      <a:pt x="0" y="112087"/>
                      <a:pt x="112148" y="0"/>
                      <a:pt x="250489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EA2B6AE-D860-B793-B829-F1DAAF77D39E}"/>
                </a:ext>
              </a:extLst>
            </p:cNvPr>
            <p:cNvSpPr/>
            <p:nvPr/>
          </p:nvSpPr>
          <p:spPr>
            <a:xfrm rot="15316798">
              <a:off x="10970067" y="6040824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798DE85-E2D7-06EF-879C-2F4F794C129F}"/>
                </a:ext>
              </a:extLst>
            </p:cNvPr>
            <p:cNvSpPr/>
            <p:nvPr/>
          </p:nvSpPr>
          <p:spPr>
            <a:xfrm rot="15313802">
              <a:off x="10970067" y="5557229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363822D-1E2E-6FC6-C4A9-70C2C97A0ACA}"/>
                </a:ext>
              </a:extLst>
            </p:cNvPr>
            <p:cNvGrpSpPr/>
            <p:nvPr/>
          </p:nvGrpSpPr>
          <p:grpSpPr>
            <a:xfrm rot="16200000">
              <a:off x="10714827" y="3228177"/>
              <a:ext cx="474157" cy="948594"/>
              <a:chOff x="6140405" y="767987"/>
              <a:chExt cx="552208" cy="1104743"/>
            </a:xfrm>
          </p:grpSpPr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37BA1186-4D07-1872-9AA2-891F2377403D}"/>
                  </a:ext>
                </a:extLst>
              </p:cNvPr>
              <p:cNvSpPr/>
              <p:nvPr/>
            </p:nvSpPr>
            <p:spPr>
              <a:xfrm rot="16200000">
                <a:off x="5864597" y="1044714"/>
                <a:ext cx="1103962" cy="552070"/>
              </a:xfrm>
              <a:custGeom>
                <a:avLst/>
                <a:gdLst>
                  <a:gd name="connsiteX0" fmla="*/ 250489 w 1001246"/>
                  <a:gd name="connsiteY0" fmla="*/ 500704 h 500704"/>
                  <a:gd name="connsiteX1" fmla="*/ 750758 w 1001246"/>
                  <a:gd name="connsiteY1" fmla="*/ 500704 h 500704"/>
                  <a:gd name="connsiteX2" fmla="*/ 1001247 w 1001246"/>
                  <a:gd name="connsiteY2" fmla="*/ 250352 h 500704"/>
                  <a:gd name="connsiteX3" fmla="*/ 750758 w 1001246"/>
                  <a:gd name="connsiteY3" fmla="*/ 0 h 500704"/>
                  <a:gd name="connsiteX4" fmla="*/ 250489 w 1001246"/>
                  <a:gd name="connsiteY4" fmla="*/ 0 h 500704"/>
                  <a:gd name="connsiteX5" fmla="*/ 0 w 1001246"/>
                  <a:gd name="connsiteY5" fmla="*/ 250352 h 500704"/>
                  <a:gd name="connsiteX6" fmla="*/ 250489 w 1001246"/>
                  <a:gd name="connsiteY6" fmla="*/ 500704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250489" y="500704"/>
                    </a:move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lnTo>
                      <a:pt x="250489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89" y="500704"/>
                    </a:cubicBezTo>
                    <a:close/>
                  </a:path>
                </a:pathLst>
              </a:custGeom>
              <a:solidFill>
                <a:srgbClr val="D600B3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29078E5B-32AB-1B3E-D9D3-9DA742AC456B}"/>
                  </a:ext>
                </a:extLst>
              </p:cNvPr>
              <p:cNvSpPr/>
              <p:nvPr/>
            </p:nvSpPr>
            <p:spPr>
              <a:xfrm rot="15316798">
                <a:off x="6140253" y="768139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1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1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05C2DC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16DB120-21CB-B123-A418-C1BF9530C144}"/>
                </a:ext>
              </a:extLst>
            </p:cNvPr>
            <p:cNvSpPr/>
            <p:nvPr/>
          </p:nvSpPr>
          <p:spPr>
            <a:xfrm rot="15313802">
              <a:off x="10462292" y="298168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40BDA4-B597-3905-A58F-13C11A7D2622}"/>
                </a:ext>
              </a:extLst>
            </p:cNvPr>
            <p:cNvGrpSpPr/>
            <p:nvPr/>
          </p:nvGrpSpPr>
          <p:grpSpPr>
            <a:xfrm rot="16200000">
              <a:off x="11200603" y="4218504"/>
              <a:ext cx="474101" cy="947925"/>
              <a:chOff x="6691758" y="1319575"/>
              <a:chExt cx="552144" cy="1103963"/>
            </a:xfrm>
          </p:grpSpPr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234055F2-D5D7-1718-5285-148C314E425E}"/>
                  </a:ext>
                </a:extLst>
              </p:cNvPr>
              <p:cNvSpPr/>
              <p:nvPr/>
            </p:nvSpPr>
            <p:spPr>
              <a:xfrm rot="16200000">
                <a:off x="6415885" y="1595522"/>
                <a:ext cx="1103963" cy="552070"/>
              </a:xfrm>
              <a:custGeom>
                <a:avLst/>
                <a:gdLst>
                  <a:gd name="connsiteX0" fmla="*/ 750758 w 1001247"/>
                  <a:gd name="connsiteY0" fmla="*/ 0 h 500704"/>
                  <a:gd name="connsiteX1" fmla="*/ 250490 w 1001247"/>
                  <a:gd name="connsiteY1" fmla="*/ 0 h 500704"/>
                  <a:gd name="connsiteX2" fmla="*/ 0 w 1001247"/>
                  <a:gd name="connsiteY2" fmla="*/ 250352 h 500704"/>
                  <a:gd name="connsiteX3" fmla="*/ 250490 w 1001247"/>
                  <a:gd name="connsiteY3" fmla="*/ 500704 h 500704"/>
                  <a:gd name="connsiteX4" fmla="*/ 750758 w 1001247"/>
                  <a:gd name="connsiteY4" fmla="*/ 500704 h 500704"/>
                  <a:gd name="connsiteX5" fmla="*/ 1001248 w 1001247"/>
                  <a:gd name="connsiteY5" fmla="*/ 250352 h 500704"/>
                  <a:gd name="connsiteX6" fmla="*/ 750758 w 1001247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7" h="500704">
                    <a:moveTo>
                      <a:pt x="750758" y="0"/>
                    </a:moveTo>
                    <a:lnTo>
                      <a:pt x="250490" y="0"/>
                    </a:lnTo>
                    <a:cubicBezTo>
                      <a:pt x="112157" y="0"/>
                      <a:pt x="0" y="112095"/>
                      <a:pt x="0" y="250352"/>
                    </a:cubicBezTo>
                    <a:cubicBezTo>
                      <a:pt x="0" y="388609"/>
                      <a:pt x="112157" y="500704"/>
                      <a:pt x="250490" y="500704"/>
                    </a:cubicBezTo>
                    <a:lnTo>
                      <a:pt x="750758" y="500704"/>
                    </a:lnTo>
                    <a:cubicBezTo>
                      <a:pt x="889091" y="500704"/>
                      <a:pt x="1001248" y="388609"/>
                      <a:pt x="1001248" y="250352"/>
                    </a:cubicBezTo>
                    <a:cubicBezTo>
                      <a:pt x="1001248" y="112095"/>
                      <a:pt x="889091" y="0"/>
                      <a:pt x="750758" y="0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FDDB9CE9-D9DF-99EC-7DBB-A3543741E1E1}"/>
                  </a:ext>
                </a:extLst>
              </p:cNvPr>
              <p:cNvSpPr/>
              <p:nvPr/>
            </p:nvSpPr>
            <p:spPr>
              <a:xfrm rot="15319801">
                <a:off x="6691606" y="1319745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2 h 500704"/>
                  <a:gd name="connsiteX1" fmla="*/ 250490 w 500978"/>
                  <a:gd name="connsiteY1" fmla="*/ 500704 h 500704"/>
                  <a:gd name="connsiteX2" fmla="*/ 1 w 500978"/>
                  <a:gd name="connsiteY2" fmla="*/ 250352 h 500704"/>
                  <a:gd name="connsiteX3" fmla="*/ 250490 w 500978"/>
                  <a:gd name="connsiteY3" fmla="*/ 0 h 500704"/>
                  <a:gd name="connsiteX4" fmla="*/ 500979 w 500978"/>
                  <a:gd name="connsiteY4" fmla="*/ 250352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2"/>
                    </a:moveTo>
                    <a:cubicBezTo>
                      <a:pt x="500979" y="388618"/>
                      <a:pt x="388830" y="500704"/>
                      <a:pt x="250490" y="500704"/>
                    </a:cubicBezTo>
                    <a:cubicBezTo>
                      <a:pt x="112149" y="500704"/>
                      <a:pt x="1" y="388618"/>
                      <a:pt x="1" y="250352"/>
                    </a:cubicBezTo>
                    <a:cubicBezTo>
                      <a:pt x="1" y="112087"/>
                      <a:pt x="112149" y="0"/>
                      <a:pt x="250490" y="0"/>
                    </a:cubicBezTo>
                    <a:cubicBezTo>
                      <a:pt x="388830" y="0"/>
                      <a:pt x="500979" y="112087"/>
                      <a:pt x="500979" y="250352"/>
                    </a:cubicBezTo>
                    <a:close/>
                  </a:path>
                </a:pathLst>
              </a:custGeom>
              <a:solidFill>
                <a:srgbClr val="F5F5F5">
                  <a:alpha val="14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096C79B-C2BE-1033-CE12-6A376E60DF89}"/>
                </a:ext>
              </a:extLst>
            </p:cNvPr>
            <p:cNvSpPr/>
            <p:nvPr/>
          </p:nvSpPr>
          <p:spPr>
            <a:xfrm rot="15316798">
              <a:off x="10966247" y="395230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002929">
                <a:alpha val="14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C5DC2F4-5652-DFA0-E6C3-4B082E660572}"/>
                </a:ext>
              </a:extLst>
            </p:cNvPr>
            <p:cNvSpPr/>
            <p:nvPr/>
          </p:nvSpPr>
          <p:spPr>
            <a:xfrm rot="15313802">
              <a:off x="10935675" y="2981657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01C3FF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0A3C772-29C3-DD31-FCD6-931E177BAC27}"/>
                </a:ext>
              </a:extLst>
            </p:cNvPr>
            <p:cNvSpPr/>
            <p:nvPr/>
          </p:nvSpPr>
          <p:spPr>
            <a:xfrm rot="6196800" flipH="1">
              <a:off x="11912871" y="4429361"/>
              <a:ext cx="471093" cy="471093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1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C624B0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CD92D09-7FE0-AFB0-1593-52109C6D3B1B}"/>
                </a:ext>
              </a:extLst>
            </p:cNvPr>
            <p:cNvSpPr/>
            <p:nvPr/>
          </p:nvSpPr>
          <p:spPr>
            <a:xfrm rot="6294599" flipH="1">
              <a:off x="11912468" y="395565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7"/>
                    <a:pt x="112149" y="0"/>
                    <a:pt x="250490" y="0"/>
                  </a:cubicBezTo>
                  <a:cubicBezTo>
                    <a:pt x="388831" y="0"/>
                    <a:pt x="500979" y="112087"/>
                    <a:pt x="500979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F1E1F21-DD53-6B71-5DE8-CD65B1F2ADC7}"/>
                </a:ext>
              </a:extLst>
            </p:cNvPr>
            <p:cNvSpPr/>
            <p:nvPr/>
          </p:nvSpPr>
          <p:spPr>
            <a:xfrm rot="6297601" flipH="1">
              <a:off x="11913335" y="3481904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DBA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BA3C7A4-B447-1E4A-81F4-C331FB5B059E}"/>
                </a:ext>
              </a:extLst>
            </p:cNvPr>
            <p:cNvSpPr/>
            <p:nvPr/>
          </p:nvSpPr>
          <p:spPr>
            <a:xfrm rot="6300601" flipH="1">
              <a:off x="11914432" y="3008207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1B50E84-D53B-5E38-37C4-630138857ECD}"/>
                </a:ext>
              </a:extLst>
            </p:cNvPr>
            <p:cNvGrpSpPr/>
            <p:nvPr/>
          </p:nvGrpSpPr>
          <p:grpSpPr>
            <a:xfrm rot="16200000">
              <a:off x="6814274" y="5747531"/>
              <a:ext cx="475359" cy="948833"/>
              <a:chOff x="7276894" y="1349774"/>
              <a:chExt cx="553609" cy="1105020"/>
            </a:xfrm>
          </p:grpSpPr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C8A4B538-2E9B-D29C-3CA6-0A1188EBB3BB}"/>
                  </a:ext>
                </a:extLst>
              </p:cNvPr>
              <p:cNvSpPr/>
              <p:nvPr/>
            </p:nvSpPr>
            <p:spPr>
              <a:xfrm rot="5400000" flipH="1">
                <a:off x="7002487" y="1625720"/>
                <a:ext cx="1103962" cy="552070"/>
              </a:xfrm>
              <a:custGeom>
                <a:avLst/>
                <a:gdLst>
                  <a:gd name="connsiteX0" fmla="*/ 750758 w 1001246"/>
                  <a:gd name="connsiteY0" fmla="*/ 0 h 500704"/>
                  <a:gd name="connsiteX1" fmla="*/ 250489 w 1001246"/>
                  <a:gd name="connsiteY1" fmla="*/ 0 h 500704"/>
                  <a:gd name="connsiteX2" fmla="*/ 0 w 1001246"/>
                  <a:gd name="connsiteY2" fmla="*/ 250352 h 500704"/>
                  <a:gd name="connsiteX3" fmla="*/ 250489 w 1001246"/>
                  <a:gd name="connsiteY3" fmla="*/ 500704 h 500704"/>
                  <a:gd name="connsiteX4" fmla="*/ 750758 w 1001246"/>
                  <a:gd name="connsiteY4" fmla="*/ 500704 h 500704"/>
                  <a:gd name="connsiteX5" fmla="*/ 1001247 w 1001246"/>
                  <a:gd name="connsiteY5" fmla="*/ 250352 h 500704"/>
                  <a:gd name="connsiteX6" fmla="*/ 750758 w 1001246"/>
                  <a:gd name="connsiteY6" fmla="*/ 0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246" h="500704">
                    <a:moveTo>
                      <a:pt x="750758" y="0"/>
                    </a:moveTo>
                    <a:lnTo>
                      <a:pt x="250489" y="0"/>
                    </a:lnTo>
                    <a:cubicBezTo>
                      <a:pt x="112156" y="0"/>
                      <a:pt x="0" y="112095"/>
                      <a:pt x="0" y="250352"/>
                    </a:cubicBezTo>
                    <a:cubicBezTo>
                      <a:pt x="0" y="388609"/>
                      <a:pt x="112156" y="500704"/>
                      <a:pt x="250489" y="500704"/>
                    </a:cubicBezTo>
                    <a:lnTo>
                      <a:pt x="750758" y="500704"/>
                    </a:lnTo>
                    <a:cubicBezTo>
                      <a:pt x="889090" y="500704"/>
                      <a:pt x="1001247" y="388609"/>
                      <a:pt x="1001247" y="250352"/>
                    </a:cubicBezTo>
                    <a:cubicBezTo>
                      <a:pt x="1001247" y="112095"/>
                      <a:pt x="889090" y="0"/>
                      <a:pt x="750758" y="0"/>
                    </a:cubicBezTo>
                    <a:close/>
                  </a:path>
                </a:pathLst>
              </a:custGeom>
              <a:solidFill>
                <a:srgbClr val="30CEBB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9FCDACF9-34E6-0FB7-BB3A-FF8B5CF0647C}"/>
                  </a:ext>
                </a:extLst>
              </p:cNvPr>
              <p:cNvSpPr/>
              <p:nvPr/>
            </p:nvSpPr>
            <p:spPr>
              <a:xfrm rot="6291600" flipH="1">
                <a:off x="7276742" y="1902573"/>
                <a:ext cx="552373" cy="552070"/>
              </a:xfrm>
              <a:custGeom>
                <a:avLst/>
                <a:gdLst>
                  <a:gd name="connsiteX0" fmla="*/ 500979 w 500978"/>
                  <a:gd name="connsiteY0" fmla="*/ 250353 h 500704"/>
                  <a:gd name="connsiteX1" fmla="*/ 250490 w 500978"/>
                  <a:gd name="connsiteY1" fmla="*/ 500705 h 500704"/>
                  <a:gd name="connsiteX2" fmla="*/ 1 w 500978"/>
                  <a:gd name="connsiteY2" fmla="*/ 250353 h 500704"/>
                  <a:gd name="connsiteX3" fmla="*/ 250490 w 500978"/>
                  <a:gd name="connsiteY3" fmla="*/ 1 h 500704"/>
                  <a:gd name="connsiteX4" fmla="*/ 500979 w 500978"/>
                  <a:gd name="connsiteY4" fmla="*/ 250353 h 50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8" h="500704">
                    <a:moveTo>
                      <a:pt x="500979" y="250353"/>
                    </a:moveTo>
                    <a:cubicBezTo>
                      <a:pt x="500979" y="388618"/>
                      <a:pt x="388831" y="500705"/>
                      <a:pt x="250490" y="500705"/>
                    </a:cubicBezTo>
                    <a:cubicBezTo>
                      <a:pt x="112149" y="500705"/>
                      <a:pt x="1" y="388618"/>
                      <a:pt x="1" y="250353"/>
                    </a:cubicBezTo>
                    <a:cubicBezTo>
                      <a:pt x="1" y="112087"/>
                      <a:pt x="112149" y="1"/>
                      <a:pt x="250490" y="1"/>
                    </a:cubicBezTo>
                    <a:cubicBezTo>
                      <a:pt x="388831" y="1"/>
                      <a:pt x="500979" y="112087"/>
                      <a:pt x="500979" y="250353"/>
                    </a:cubicBezTo>
                    <a:close/>
                  </a:path>
                </a:pathLst>
              </a:custGeom>
              <a:solidFill>
                <a:srgbClr val="30CDBA">
                  <a:alpha val="45000"/>
                </a:srgbClr>
              </a:solidFill>
              <a:ln w="4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45CA47BD-BD4F-3C8D-41AA-2C2A0D85C968}"/>
                </a:ext>
              </a:extLst>
            </p:cNvPr>
            <p:cNvSpPr/>
            <p:nvPr/>
          </p:nvSpPr>
          <p:spPr>
            <a:xfrm rot="6297601" flipH="1">
              <a:off x="11439975" y="3481911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6"/>
                    <a:pt x="112148" y="0"/>
                    <a:pt x="250489" y="0"/>
                  </a:cubicBezTo>
                  <a:cubicBezTo>
                    <a:pt x="388830" y="0"/>
                    <a:pt x="500978" y="112086"/>
                    <a:pt x="500978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81385F8C-19F6-724D-FC24-A94CED6EEEB1}"/>
                </a:ext>
              </a:extLst>
            </p:cNvPr>
            <p:cNvSpPr/>
            <p:nvPr/>
          </p:nvSpPr>
          <p:spPr>
            <a:xfrm rot="15362401">
              <a:off x="10499185" y="5081075"/>
              <a:ext cx="474298" cy="474039"/>
            </a:xfrm>
            <a:custGeom>
              <a:avLst/>
              <a:gdLst>
                <a:gd name="connsiteX0" fmla="*/ 500978 w 500978"/>
                <a:gd name="connsiteY0" fmla="*/ 250352 h 500704"/>
                <a:gd name="connsiteX1" fmla="*/ 250489 w 500978"/>
                <a:gd name="connsiteY1" fmla="*/ 500704 h 500704"/>
                <a:gd name="connsiteX2" fmla="*/ 0 w 500978"/>
                <a:gd name="connsiteY2" fmla="*/ 250352 h 500704"/>
                <a:gd name="connsiteX3" fmla="*/ 250489 w 500978"/>
                <a:gd name="connsiteY3" fmla="*/ 0 h 500704"/>
                <a:gd name="connsiteX4" fmla="*/ 500978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8" y="250352"/>
                  </a:moveTo>
                  <a:cubicBezTo>
                    <a:pt x="500978" y="388618"/>
                    <a:pt x="388830" y="500704"/>
                    <a:pt x="250489" y="500704"/>
                  </a:cubicBezTo>
                  <a:cubicBezTo>
                    <a:pt x="112148" y="500704"/>
                    <a:pt x="0" y="388618"/>
                    <a:pt x="0" y="250352"/>
                  </a:cubicBezTo>
                  <a:cubicBezTo>
                    <a:pt x="0" y="112087"/>
                    <a:pt x="112148" y="0"/>
                    <a:pt x="250489" y="0"/>
                  </a:cubicBezTo>
                  <a:cubicBezTo>
                    <a:pt x="388830" y="0"/>
                    <a:pt x="500978" y="112087"/>
                    <a:pt x="500978" y="250352"/>
                  </a:cubicBezTo>
                  <a:close/>
                </a:path>
              </a:pathLst>
            </a:custGeom>
            <a:solidFill>
              <a:srgbClr val="30CEBB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0154A834-EE1A-90E3-B5B5-ECFD55CD25E5}"/>
                </a:ext>
              </a:extLst>
            </p:cNvPr>
            <p:cNvSpPr/>
            <p:nvPr/>
          </p:nvSpPr>
          <p:spPr>
            <a:xfrm rot="15316798">
              <a:off x="7520754" y="5536511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chemeClr val="accent5">
                <a:alpha val="45000"/>
              </a:scheme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53945F24-449A-1052-A1AC-DE12288CA094}"/>
                </a:ext>
              </a:extLst>
            </p:cNvPr>
            <p:cNvSpPr/>
            <p:nvPr/>
          </p:nvSpPr>
          <p:spPr>
            <a:xfrm rot="15313802">
              <a:off x="9991771" y="4422928"/>
              <a:ext cx="474298" cy="474039"/>
            </a:xfrm>
            <a:custGeom>
              <a:avLst/>
              <a:gdLst>
                <a:gd name="connsiteX0" fmla="*/ 500979 w 500978"/>
                <a:gd name="connsiteY0" fmla="*/ 250352 h 500704"/>
                <a:gd name="connsiteX1" fmla="*/ 250490 w 500978"/>
                <a:gd name="connsiteY1" fmla="*/ 500704 h 500704"/>
                <a:gd name="connsiteX2" fmla="*/ 1 w 500978"/>
                <a:gd name="connsiteY2" fmla="*/ 250352 h 500704"/>
                <a:gd name="connsiteX3" fmla="*/ 250490 w 500978"/>
                <a:gd name="connsiteY3" fmla="*/ 0 h 500704"/>
                <a:gd name="connsiteX4" fmla="*/ 500979 w 500978"/>
                <a:gd name="connsiteY4" fmla="*/ 250352 h 5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78" h="500704">
                  <a:moveTo>
                    <a:pt x="500979" y="250352"/>
                  </a:moveTo>
                  <a:cubicBezTo>
                    <a:pt x="500979" y="388618"/>
                    <a:pt x="388831" y="500704"/>
                    <a:pt x="250490" y="500704"/>
                  </a:cubicBezTo>
                  <a:cubicBezTo>
                    <a:pt x="112149" y="500704"/>
                    <a:pt x="1" y="388618"/>
                    <a:pt x="1" y="250352"/>
                  </a:cubicBezTo>
                  <a:cubicBezTo>
                    <a:pt x="1" y="112086"/>
                    <a:pt x="112149" y="0"/>
                    <a:pt x="250490" y="0"/>
                  </a:cubicBezTo>
                  <a:cubicBezTo>
                    <a:pt x="388831" y="0"/>
                    <a:pt x="500979" y="112086"/>
                    <a:pt x="500979" y="250352"/>
                  </a:cubicBezTo>
                  <a:close/>
                </a:path>
              </a:pathLst>
            </a:custGeom>
            <a:solidFill>
              <a:srgbClr val="3C80F3">
                <a:alpha val="45000"/>
              </a:srgbClr>
            </a:solidFill>
            <a:ln w="4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55" name="Picture 154" descr="Background pattern&#10;&#10;Description automatically generated">
            <a:extLst>
              <a:ext uri="{FF2B5EF4-FFF2-40B4-BE49-F238E27FC236}">
                <a16:creationId xmlns:a16="http://schemas.microsoft.com/office/drawing/2014/main" id="{666F2D6C-9144-E1BB-1408-98F5FD45F3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935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G SKO23_Logo 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761633B-B474-4483-38B5-9192E2FDB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Picture 85" descr="Background pattern&#10;&#10;Description automatically generated">
            <a:extLst>
              <a:ext uri="{FF2B5EF4-FFF2-40B4-BE49-F238E27FC236}">
                <a16:creationId xmlns:a16="http://schemas.microsoft.com/office/drawing/2014/main" id="{0C3D9985-1FF9-BF00-B7CC-92090655B4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4" name="Graphic 83" hidden="1">
            <a:extLst>
              <a:ext uri="{FF2B5EF4-FFF2-40B4-BE49-F238E27FC236}">
                <a16:creationId xmlns:a16="http://schemas.microsoft.com/office/drawing/2014/main" id="{87BE6B62-8E2C-BB39-31A5-E56B4490B0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313064" y="-1197428"/>
            <a:ext cx="21381181" cy="9626799"/>
          </a:xfrm>
          <a:prstGeom prst="rect">
            <a:avLst/>
          </a:prstGeom>
        </p:spPr>
      </p:pic>
      <p:grpSp>
        <p:nvGrpSpPr>
          <p:cNvPr id="136" name="Graphic 74">
            <a:extLst>
              <a:ext uri="{FF2B5EF4-FFF2-40B4-BE49-F238E27FC236}">
                <a16:creationId xmlns:a16="http://schemas.microsoft.com/office/drawing/2014/main" id="{1E2466AE-CD56-05C7-82FA-908547C3FCAB}"/>
              </a:ext>
            </a:extLst>
          </p:cNvPr>
          <p:cNvGrpSpPr/>
          <p:nvPr/>
        </p:nvGrpSpPr>
        <p:grpSpPr>
          <a:xfrm>
            <a:off x="3603998" y="2189480"/>
            <a:ext cx="4984004" cy="2987040"/>
            <a:chOff x="420292" y="364490"/>
            <a:chExt cx="4934309" cy="2957257"/>
          </a:xfrm>
        </p:grpSpPr>
        <p:grpSp>
          <p:nvGrpSpPr>
            <p:cNvPr id="137" name="Graphic 74">
              <a:extLst>
                <a:ext uri="{FF2B5EF4-FFF2-40B4-BE49-F238E27FC236}">
                  <a16:creationId xmlns:a16="http://schemas.microsoft.com/office/drawing/2014/main" id="{3150412D-8703-B477-9A17-B19048880B54}"/>
                </a:ext>
              </a:extLst>
            </p:cNvPr>
            <p:cNvGrpSpPr/>
            <p:nvPr/>
          </p:nvGrpSpPr>
          <p:grpSpPr>
            <a:xfrm>
              <a:off x="1789710" y="364490"/>
              <a:ext cx="2196279" cy="399095"/>
              <a:chOff x="1789710" y="364490"/>
              <a:chExt cx="2196279" cy="399095"/>
            </a:xfrm>
            <a:solidFill>
              <a:srgbClr val="FFFFFF"/>
            </a:solidFill>
          </p:grpSpPr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B7FFFF48-77F7-8259-596A-9A73AF5333D7}"/>
                  </a:ext>
                </a:extLst>
              </p:cNvPr>
              <p:cNvSpPr/>
              <p:nvPr/>
            </p:nvSpPr>
            <p:spPr>
              <a:xfrm>
                <a:off x="1789710" y="366303"/>
                <a:ext cx="294398" cy="395670"/>
              </a:xfrm>
              <a:custGeom>
                <a:avLst/>
                <a:gdLst>
                  <a:gd name="connsiteX0" fmla="*/ 202 w 294398"/>
                  <a:gd name="connsiteY0" fmla="*/ 25989 h 395670"/>
                  <a:gd name="connsiteX1" fmla="*/ 7673 w 294398"/>
                  <a:gd name="connsiteY1" fmla="*/ 7454 h 395670"/>
                  <a:gd name="connsiteX2" fmla="*/ 26653 w 294398"/>
                  <a:gd name="connsiteY2" fmla="*/ 0 h 395670"/>
                  <a:gd name="connsiteX3" fmla="*/ 157699 w 294398"/>
                  <a:gd name="connsiteY3" fmla="*/ 0 h 395670"/>
                  <a:gd name="connsiteX4" fmla="*/ 245534 w 294398"/>
                  <a:gd name="connsiteY4" fmla="*/ 30421 h 395670"/>
                  <a:gd name="connsiteX5" fmla="*/ 280870 w 294398"/>
                  <a:gd name="connsiteY5" fmla="*/ 106573 h 395670"/>
                  <a:gd name="connsiteX6" fmla="*/ 262496 w 294398"/>
                  <a:gd name="connsiteY6" fmla="*/ 159961 h 395670"/>
                  <a:gd name="connsiteX7" fmla="*/ 219890 w 294398"/>
                  <a:gd name="connsiteY7" fmla="*/ 190986 h 395670"/>
                  <a:gd name="connsiteX8" fmla="*/ 273399 w 294398"/>
                  <a:gd name="connsiteY8" fmla="*/ 225033 h 395670"/>
                  <a:gd name="connsiteX9" fmla="*/ 294399 w 294398"/>
                  <a:gd name="connsiteY9" fmla="*/ 286277 h 395670"/>
                  <a:gd name="connsiteX10" fmla="*/ 259265 w 294398"/>
                  <a:gd name="connsiteY10" fmla="*/ 363840 h 395670"/>
                  <a:gd name="connsiteX11" fmla="*/ 167189 w 294398"/>
                  <a:gd name="connsiteY11" fmla="*/ 395671 h 395670"/>
                  <a:gd name="connsiteX12" fmla="*/ 26451 w 294398"/>
                  <a:gd name="connsiteY12" fmla="*/ 395671 h 395670"/>
                  <a:gd name="connsiteX13" fmla="*/ 7471 w 294398"/>
                  <a:gd name="connsiteY13" fmla="*/ 388217 h 395670"/>
                  <a:gd name="connsiteX14" fmla="*/ 0 w 294398"/>
                  <a:gd name="connsiteY14" fmla="*/ 369279 h 395670"/>
                  <a:gd name="connsiteX15" fmla="*/ 0 w 294398"/>
                  <a:gd name="connsiteY15" fmla="*/ 25989 h 395670"/>
                  <a:gd name="connsiteX16" fmla="*/ 56134 w 294398"/>
                  <a:gd name="connsiteY16" fmla="*/ 49560 h 395670"/>
                  <a:gd name="connsiteX17" fmla="*/ 56134 w 294398"/>
                  <a:gd name="connsiteY17" fmla="*/ 170034 h 395670"/>
                  <a:gd name="connsiteX18" fmla="*/ 152045 w 294398"/>
                  <a:gd name="connsiteY18" fmla="*/ 170034 h 395670"/>
                  <a:gd name="connsiteX19" fmla="*/ 202525 w 294398"/>
                  <a:gd name="connsiteY19" fmla="*/ 152909 h 395670"/>
                  <a:gd name="connsiteX20" fmla="*/ 222717 w 294398"/>
                  <a:gd name="connsiteY20" fmla="*/ 110200 h 395670"/>
                  <a:gd name="connsiteX21" fmla="*/ 202122 w 294398"/>
                  <a:gd name="connsiteY21" fmla="*/ 67087 h 395670"/>
                  <a:gd name="connsiteX22" fmla="*/ 151238 w 294398"/>
                  <a:gd name="connsiteY22" fmla="*/ 49560 h 395670"/>
                  <a:gd name="connsiteX23" fmla="*/ 55932 w 294398"/>
                  <a:gd name="connsiteY23" fmla="*/ 49560 h 395670"/>
                  <a:gd name="connsiteX24" fmla="*/ 56134 w 294398"/>
                  <a:gd name="connsiteY24" fmla="*/ 217176 h 395670"/>
                  <a:gd name="connsiteX25" fmla="*/ 56134 w 294398"/>
                  <a:gd name="connsiteY25" fmla="*/ 345910 h 395670"/>
                  <a:gd name="connsiteX26" fmla="*/ 160930 w 294398"/>
                  <a:gd name="connsiteY26" fmla="*/ 345910 h 395670"/>
                  <a:gd name="connsiteX27" fmla="*/ 214439 w 294398"/>
                  <a:gd name="connsiteY27" fmla="*/ 327375 h 395670"/>
                  <a:gd name="connsiteX28" fmla="*/ 236044 w 294398"/>
                  <a:gd name="connsiteY28" fmla="*/ 281644 h 395670"/>
                  <a:gd name="connsiteX29" fmla="*/ 214439 w 294398"/>
                  <a:gd name="connsiteY29" fmla="*/ 235710 h 395670"/>
                  <a:gd name="connsiteX30" fmla="*/ 160930 w 294398"/>
                  <a:gd name="connsiteY30" fmla="*/ 217377 h 395670"/>
                  <a:gd name="connsiteX31" fmla="*/ 56134 w 294398"/>
                  <a:gd name="connsiteY31" fmla="*/ 217377 h 39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94398" h="395670">
                    <a:moveTo>
                      <a:pt x="202" y="25989"/>
                    </a:moveTo>
                    <a:cubicBezTo>
                      <a:pt x="202" y="18534"/>
                      <a:pt x="2625" y="12289"/>
                      <a:pt x="7673" y="7454"/>
                    </a:cubicBezTo>
                    <a:cubicBezTo>
                      <a:pt x="12721" y="2619"/>
                      <a:pt x="18980" y="0"/>
                      <a:pt x="26653" y="0"/>
                    </a:cubicBezTo>
                    <a:lnTo>
                      <a:pt x="157699" y="0"/>
                    </a:lnTo>
                    <a:cubicBezTo>
                      <a:pt x="192631" y="0"/>
                      <a:pt x="221910" y="10073"/>
                      <a:pt x="245534" y="30421"/>
                    </a:cubicBezTo>
                    <a:cubicBezTo>
                      <a:pt x="269159" y="50768"/>
                      <a:pt x="280870" y="76153"/>
                      <a:pt x="280870" y="106573"/>
                    </a:cubicBezTo>
                    <a:cubicBezTo>
                      <a:pt x="280870" y="127928"/>
                      <a:pt x="274813" y="145657"/>
                      <a:pt x="262496" y="159961"/>
                    </a:cubicBezTo>
                    <a:cubicBezTo>
                      <a:pt x="250380" y="174264"/>
                      <a:pt x="236044" y="184539"/>
                      <a:pt x="219890" y="190986"/>
                    </a:cubicBezTo>
                    <a:cubicBezTo>
                      <a:pt x="241496" y="197433"/>
                      <a:pt x="259265" y="208714"/>
                      <a:pt x="273399" y="225033"/>
                    </a:cubicBezTo>
                    <a:cubicBezTo>
                      <a:pt x="287534" y="241351"/>
                      <a:pt x="294399" y="261699"/>
                      <a:pt x="294399" y="286277"/>
                    </a:cubicBezTo>
                    <a:cubicBezTo>
                      <a:pt x="294399" y="316698"/>
                      <a:pt x="282687" y="342485"/>
                      <a:pt x="259265" y="363840"/>
                    </a:cubicBezTo>
                    <a:cubicBezTo>
                      <a:pt x="235842" y="384993"/>
                      <a:pt x="205150" y="395671"/>
                      <a:pt x="167189" y="395671"/>
                    </a:cubicBezTo>
                    <a:lnTo>
                      <a:pt x="26451" y="395671"/>
                    </a:lnTo>
                    <a:cubicBezTo>
                      <a:pt x="18779" y="395671"/>
                      <a:pt x="12519" y="393253"/>
                      <a:pt x="7471" y="388217"/>
                    </a:cubicBezTo>
                    <a:cubicBezTo>
                      <a:pt x="2423" y="383180"/>
                      <a:pt x="0" y="376935"/>
                      <a:pt x="0" y="369279"/>
                    </a:cubicBezTo>
                    <a:lnTo>
                      <a:pt x="0" y="25989"/>
                    </a:lnTo>
                    <a:close/>
                    <a:moveTo>
                      <a:pt x="56134" y="49560"/>
                    </a:moveTo>
                    <a:lnTo>
                      <a:pt x="56134" y="170034"/>
                    </a:lnTo>
                    <a:lnTo>
                      <a:pt x="152045" y="170034"/>
                    </a:lnTo>
                    <a:cubicBezTo>
                      <a:pt x="172237" y="170034"/>
                      <a:pt x="188997" y="164393"/>
                      <a:pt x="202525" y="152909"/>
                    </a:cubicBezTo>
                    <a:cubicBezTo>
                      <a:pt x="216054" y="141628"/>
                      <a:pt x="222717" y="127324"/>
                      <a:pt x="222717" y="110200"/>
                    </a:cubicBezTo>
                    <a:cubicBezTo>
                      <a:pt x="222717" y="93075"/>
                      <a:pt x="215852" y="78772"/>
                      <a:pt x="202122" y="67087"/>
                    </a:cubicBezTo>
                    <a:cubicBezTo>
                      <a:pt x="188391" y="55402"/>
                      <a:pt x="171430" y="49560"/>
                      <a:pt x="151238" y="49560"/>
                    </a:cubicBezTo>
                    <a:lnTo>
                      <a:pt x="55932" y="49560"/>
                    </a:lnTo>
                    <a:close/>
                    <a:moveTo>
                      <a:pt x="56134" y="217176"/>
                    </a:moveTo>
                    <a:lnTo>
                      <a:pt x="56134" y="345910"/>
                    </a:lnTo>
                    <a:lnTo>
                      <a:pt x="160930" y="345910"/>
                    </a:lnTo>
                    <a:cubicBezTo>
                      <a:pt x="182131" y="345910"/>
                      <a:pt x="199900" y="339665"/>
                      <a:pt x="214439" y="327375"/>
                    </a:cubicBezTo>
                    <a:cubicBezTo>
                      <a:pt x="228775" y="315086"/>
                      <a:pt x="236044" y="299775"/>
                      <a:pt x="236044" y="281644"/>
                    </a:cubicBezTo>
                    <a:cubicBezTo>
                      <a:pt x="236044" y="263512"/>
                      <a:pt x="228775" y="247999"/>
                      <a:pt x="214439" y="235710"/>
                    </a:cubicBezTo>
                    <a:cubicBezTo>
                      <a:pt x="200102" y="223421"/>
                      <a:pt x="182333" y="217377"/>
                      <a:pt x="160930" y="217377"/>
                    </a:cubicBezTo>
                    <a:lnTo>
                      <a:pt x="56134" y="217377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EE6E10D8-D7F6-5868-F0F8-D7980A645A5D}"/>
                  </a:ext>
                </a:extLst>
              </p:cNvPr>
              <p:cNvSpPr/>
              <p:nvPr/>
            </p:nvSpPr>
            <p:spPr>
              <a:xfrm>
                <a:off x="2230501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4 w 257447"/>
                  <a:gd name="connsiteY4" fmla="*/ 7454 h 396476"/>
                  <a:gd name="connsiteX5" fmla="*/ 257246 w 257447"/>
                  <a:gd name="connsiteY5" fmla="*/ 26593 h 396476"/>
                  <a:gd name="connsiteX6" fmla="*/ 249774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6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6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8" y="2418"/>
                      <a:pt x="249774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4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4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6" y="351349"/>
                    </a:cubicBezTo>
                    <a:cubicBezTo>
                      <a:pt x="254822" y="356386"/>
                      <a:pt x="257448" y="362631"/>
                      <a:pt x="257448" y="370488"/>
                    </a:cubicBezTo>
                    <a:cubicBezTo>
                      <a:pt x="257448" y="378345"/>
                      <a:pt x="254822" y="384389"/>
                      <a:pt x="249976" y="389224"/>
                    </a:cubicBezTo>
                    <a:cubicBezTo>
                      <a:pt x="244928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BB2B4054-439F-1ECD-E94D-6DE73BBC065D}"/>
                  </a:ext>
                </a:extLst>
              </p:cNvPr>
              <p:cNvSpPr/>
              <p:nvPr/>
            </p:nvSpPr>
            <p:spPr>
              <a:xfrm>
                <a:off x="2785174" y="365698"/>
                <a:ext cx="308129" cy="397886"/>
              </a:xfrm>
              <a:custGeom>
                <a:avLst/>
                <a:gdLst>
                  <a:gd name="connsiteX0" fmla="*/ 182333 w 308129"/>
                  <a:gd name="connsiteY0" fmla="*/ 52582 h 397886"/>
                  <a:gd name="connsiteX1" fmla="*/ 182333 w 308129"/>
                  <a:gd name="connsiteY1" fmla="*/ 370085 h 397886"/>
                  <a:gd name="connsiteX2" fmla="*/ 174257 w 308129"/>
                  <a:gd name="connsiteY2" fmla="*/ 390030 h 397886"/>
                  <a:gd name="connsiteX3" fmla="*/ 153863 w 308129"/>
                  <a:gd name="connsiteY3" fmla="*/ 397887 h 397886"/>
                  <a:gd name="connsiteX4" fmla="*/ 133873 w 308129"/>
                  <a:gd name="connsiteY4" fmla="*/ 390030 h 397886"/>
                  <a:gd name="connsiteX5" fmla="*/ 125998 w 308129"/>
                  <a:gd name="connsiteY5" fmla="*/ 370085 h 397886"/>
                  <a:gd name="connsiteX6" fmla="*/ 125998 w 308129"/>
                  <a:gd name="connsiteY6" fmla="*/ 52582 h 397886"/>
                  <a:gd name="connsiteX7" fmla="*/ 26048 w 308129"/>
                  <a:gd name="connsiteY7" fmla="*/ 52582 h 397886"/>
                  <a:gd name="connsiteX8" fmla="*/ 7269 w 308129"/>
                  <a:gd name="connsiteY8" fmla="*/ 45329 h 397886"/>
                  <a:gd name="connsiteX9" fmla="*/ 0 w 308129"/>
                  <a:gd name="connsiteY9" fmla="*/ 25989 h 397886"/>
                  <a:gd name="connsiteX10" fmla="*/ 7269 w 308129"/>
                  <a:gd name="connsiteY10" fmla="*/ 7253 h 397886"/>
                  <a:gd name="connsiteX11" fmla="*/ 26048 w 308129"/>
                  <a:gd name="connsiteY11" fmla="*/ 0 h 397886"/>
                  <a:gd name="connsiteX12" fmla="*/ 282082 w 308129"/>
                  <a:gd name="connsiteY12" fmla="*/ 0 h 397886"/>
                  <a:gd name="connsiteX13" fmla="*/ 300860 w 308129"/>
                  <a:gd name="connsiteY13" fmla="*/ 7253 h 397886"/>
                  <a:gd name="connsiteX14" fmla="*/ 308129 w 308129"/>
                  <a:gd name="connsiteY14" fmla="*/ 26593 h 397886"/>
                  <a:gd name="connsiteX15" fmla="*/ 300860 w 308129"/>
                  <a:gd name="connsiteY15" fmla="*/ 45329 h 397886"/>
                  <a:gd name="connsiteX16" fmla="*/ 282082 w 308129"/>
                  <a:gd name="connsiteY16" fmla="*/ 52582 h 397886"/>
                  <a:gd name="connsiteX17" fmla="*/ 182131 w 308129"/>
                  <a:gd name="connsiteY17" fmla="*/ 52582 h 3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129" h="397886">
                    <a:moveTo>
                      <a:pt x="182333" y="52582"/>
                    </a:moveTo>
                    <a:lnTo>
                      <a:pt x="182333" y="370085"/>
                    </a:lnTo>
                    <a:cubicBezTo>
                      <a:pt x="182333" y="378144"/>
                      <a:pt x="179708" y="384792"/>
                      <a:pt x="174257" y="390030"/>
                    </a:cubicBezTo>
                    <a:cubicBezTo>
                      <a:pt x="169007" y="395268"/>
                      <a:pt x="162141" y="397887"/>
                      <a:pt x="153863" y="397887"/>
                    </a:cubicBezTo>
                    <a:cubicBezTo>
                      <a:pt x="145584" y="397887"/>
                      <a:pt x="139123" y="395268"/>
                      <a:pt x="133873" y="390030"/>
                    </a:cubicBezTo>
                    <a:cubicBezTo>
                      <a:pt x="128623" y="384792"/>
                      <a:pt x="125998" y="378144"/>
                      <a:pt x="125998" y="370085"/>
                    </a:cubicBezTo>
                    <a:lnTo>
                      <a:pt x="125998" y="52582"/>
                    </a:lnTo>
                    <a:lnTo>
                      <a:pt x="26048" y="52582"/>
                    </a:lnTo>
                    <a:cubicBezTo>
                      <a:pt x="18375" y="52582"/>
                      <a:pt x="12115" y="50164"/>
                      <a:pt x="7269" y="45329"/>
                    </a:cubicBezTo>
                    <a:cubicBezTo>
                      <a:pt x="2423" y="40494"/>
                      <a:pt x="0" y="34047"/>
                      <a:pt x="0" y="25989"/>
                    </a:cubicBezTo>
                    <a:cubicBezTo>
                      <a:pt x="0" y="17930"/>
                      <a:pt x="2423" y="12088"/>
                      <a:pt x="7269" y="7253"/>
                    </a:cubicBezTo>
                    <a:cubicBezTo>
                      <a:pt x="12115" y="2418"/>
                      <a:pt x="18375" y="0"/>
                      <a:pt x="26048" y="0"/>
                    </a:cubicBezTo>
                    <a:lnTo>
                      <a:pt x="282082" y="0"/>
                    </a:lnTo>
                    <a:cubicBezTo>
                      <a:pt x="289755" y="0"/>
                      <a:pt x="296014" y="2418"/>
                      <a:pt x="300860" y="7253"/>
                    </a:cubicBezTo>
                    <a:cubicBezTo>
                      <a:pt x="305706" y="12088"/>
                      <a:pt x="308129" y="18534"/>
                      <a:pt x="308129" y="26593"/>
                    </a:cubicBezTo>
                    <a:cubicBezTo>
                      <a:pt x="308129" y="34651"/>
                      <a:pt x="305706" y="40494"/>
                      <a:pt x="300860" y="45329"/>
                    </a:cubicBezTo>
                    <a:cubicBezTo>
                      <a:pt x="296014" y="50164"/>
                      <a:pt x="289755" y="52582"/>
                      <a:pt x="282082" y="52582"/>
                    </a:cubicBezTo>
                    <a:lnTo>
                      <a:pt x="182131" y="52582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5EE22B56-1251-306E-72EE-8B09479398B9}"/>
                  </a:ext>
                </a:extLst>
              </p:cNvPr>
              <p:cNvSpPr/>
              <p:nvPr/>
            </p:nvSpPr>
            <p:spPr>
              <a:xfrm>
                <a:off x="3220715" y="364490"/>
                <a:ext cx="333773" cy="399095"/>
              </a:xfrm>
              <a:custGeom>
                <a:avLst/>
                <a:gdLst>
                  <a:gd name="connsiteX0" fmla="*/ 277437 w 333773"/>
                  <a:gd name="connsiteY0" fmla="*/ 223220 h 399095"/>
                  <a:gd name="connsiteX1" fmla="*/ 56739 w 333773"/>
                  <a:gd name="connsiteY1" fmla="*/ 223220 h 399095"/>
                  <a:gd name="connsiteX2" fmla="*/ 56739 w 333773"/>
                  <a:gd name="connsiteY2" fmla="*/ 371294 h 399095"/>
                  <a:gd name="connsiteX3" fmla="*/ 48663 w 333773"/>
                  <a:gd name="connsiteY3" fmla="*/ 391239 h 399095"/>
                  <a:gd name="connsiteX4" fmla="*/ 28269 w 333773"/>
                  <a:gd name="connsiteY4" fmla="*/ 399096 h 399095"/>
                  <a:gd name="connsiteX5" fmla="*/ 8077 w 333773"/>
                  <a:gd name="connsiteY5" fmla="*/ 391239 h 399095"/>
                  <a:gd name="connsiteX6" fmla="*/ 0 w 333773"/>
                  <a:gd name="connsiteY6" fmla="*/ 371294 h 399095"/>
                  <a:gd name="connsiteX7" fmla="*/ 0 w 333773"/>
                  <a:gd name="connsiteY7" fmla="*/ 27802 h 399095"/>
                  <a:gd name="connsiteX8" fmla="*/ 8077 w 333773"/>
                  <a:gd name="connsiteY8" fmla="*/ 7857 h 399095"/>
                  <a:gd name="connsiteX9" fmla="*/ 28269 w 333773"/>
                  <a:gd name="connsiteY9" fmla="*/ 0 h 399095"/>
                  <a:gd name="connsiteX10" fmla="*/ 48663 w 333773"/>
                  <a:gd name="connsiteY10" fmla="*/ 7857 h 399095"/>
                  <a:gd name="connsiteX11" fmla="*/ 56739 w 333773"/>
                  <a:gd name="connsiteY11" fmla="*/ 27802 h 399095"/>
                  <a:gd name="connsiteX12" fmla="*/ 56739 w 333773"/>
                  <a:gd name="connsiteY12" fmla="*/ 170638 h 399095"/>
                  <a:gd name="connsiteX13" fmla="*/ 277437 w 333773"/>
                  <a:gd name="connsiteY13" fmla="*/ 170638 h 399095"/>
                  <a:gd name="connsiteX14" fmla="*/ 277437 w 333773"/>
                  <a:gd name="connsiteY14" fmla="*/ 27802 h 399095"/>
                  <a:gd name="connsiteX15" fmla="*/ 285313 w 333773"/>
                  <a:gd name="connsiteY15" fmla="*/ 7857 h 399095"/>
                  <a:gd name="connsiteX16" fmla="*/ 305302 w 333773"/>
                  <a:gd name="connsiteY16" fmla="*/ 0 h 399095"/>
                  <a:gd name="connsiteX17" fmla="*/ 325696 w 333773"/>
                  <a:gd name="connsiteY17" fmla="*/ 7857 h 399095"/>
                  <a:gd name="connsiteX18" fmla="*/ 333773 w 333773"/>
                  <a:gd name="connsiteY18" fmla="*/ 27802 h 399095"/>
                  <a:gd name="connsiteX19" fmla="*/ 333773 w 333773"/>
                  <a:gd name="connsiteY19" fmla="*/ 371294 h 399095"/>
                  <a:gd name="connsiteX20" fmla="*/ 325898 w 333773"/>
                  <a:gd name="connsiteY20" fmla="*/ 391239 h 399095"/>
                  <a:gd name="connsiteX21" fmla="*/ 305908 w 333773"/>
                  <a:gd name="connsiteY21" fmla="*/ 399096 h 399095"/>
                  <a:gd name="connsiteX22" fmla="*/ 285514 w 333773"/>
                  <a:gd name="connsiteY22" fmla="*/ 391239 h 399095"/>
                  <a:gd name="connsiteX23" fmla="*/ 277437 w 333773"/>
                  <a:gd name="connsiteY23" fmla="*/ 371294 h 399095"/>
                  <a:gd name="connsiteX24" fmla="*/ 277437 w 333773"/>
                  <a:gd name="connsiteY24" fmla="*/ 223220 h 3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33773" h="399095">
                    <a:moveTo>
                      <a:pt x="277437" y="223220"/>
                    </a:moveTo>
                    <a:lnTo>
                      <a:pt x="56739" y="223220"/>
                    </a:lnTo>
                    <a:lnTo>
                      <a:pt x="56739" y="371294"/>
                    </a:lnTo>
                    <a:cubicBezTo>
                      <a:pt x="56739" y="379353"/>
                      <a:pt x="54114" y="386001"/>
                      <a:pt x="48663" y="391239"/>
                    </a:cubicBezTo>
                    <a:cubicBezTo>
                      <a:pt x="43413" y="396477"/>
                      <a:pt x="36547" y="399096"/>
                      <a:pt x="28269" y="399096"/>
                    </a:cubicBezTo>
                    <a:cubicBezTo>
                      <a:pt x="19990" y="399096"/>
                      <a:pt x="13529" y="396477"/>
                      <a:pt x="8077" y="391239"/>
                    </a:cubicBezTo>
                    <a:cubicBezTo>
                      <a:pt x="2827" y="386001"/>
                      <a:pt x="0" y="379353"/>
                      <a:pt x="0" y="371294"/>
                    </a:cubicBezTo>
                    <a:lnTo>
                      <a:pt x="0" y="27802"/>
                    </a:lnTo>
                    <a:cubicBezTo>
                      <a:pt x="0" y="19743"/>
                      <a:pt x="2625" y="13095"/>
                      <a:pt x="8077" y="7857"/>
                    </a:cubicBezTo>
                    <a:cubicBezTo>
                      <a:pt x="13327" y="2619"/>
                      <a:pt x="20192" y="0"/>
                      <a:pt x="28269" y="0"/>
                    </a:cubicBezTo>
                    <a:cubicBezTo>
                      <a:pt x="36346" y="0"/>
                      <a:pt x="43413" y="2619"/>
                      <a:pt x="48663" y="7857"/>
                    </a:cubicBezTo>
                    <a:cubicBezTo>
                      <a:pt x="53913" y="13095"/>
                      <a:pt x="56739" y="19743"/>
                      <a:pt x="56739" y="27802"/>
                    </a:cubicBezTo>
                    <a:lnTo>
                      <a:pt x="56739" y="170638"/>
                    </a:lnTo>
                    <a:lnTo>
                      <a:pt x="277437" y="170638"/>
                    </a:lnTo>
                    <a:lnTo>
                      <a:pt x="277437" y="27802"/>
                    </a:lnTo>
                    <a:cubicBezTo>
                      <a:pt x="277437" y="19743"/>
                      <a:pt x="280062" y="13095"/>
                      <a:pt x="285313" y="7857"/>
                    </a:cubicBezTo>
                    <a:cubicBezTo>
                      <a:pt x="290562" y="2619"/>
                      <a:pt x="297226" y="0"/>
                      <a:pt x="305302" y="0"/>
                    </a:cubicBezTo>
                    <a:cubicBezTo>
                      <a:pt x="313379" y="0"/>
                      <a:pt x="320446" y="2619"/>
                      <a:pt x="325696" y="7857"/>
                    </a:cubicBezTo>
                    <a:cubicBezTo>
                      <a:pt x="330946" y="13095"/>
                      <a:pt x="333773" y="19743"/>
                      <a:pt x="333773" y="27802"/>
                    </a:cubicBezTo>
                    <a:lnTo>
                      <a:pt x="333773" y="371294"/>
                    </a:lnTo>
                    <a:cubicBezTo>
                      <a:pt x="333773" y="379353"/>
                      <a:pt x="331148" y="386001"/>
                      <a:pt x="325898" y="391239"/>
                    </a:cubicBezTo>
                    <a:cubicBezTo>
                      <a:pt x="320648" y="396477"/>
                      <a:pt x="313985" y="399096"/>
                      <a:pt x="305908" y="399096"/>
                    </a:cubicBezTo>
                    <a:cubicBezTo>
                      <a:pt x="297831" y="399096"/>
                      <a:pt x="290764" y="396477"/>
                      <a:pt x="285514" y="391239"/>
                    </a:cubicBezTo>
                    <a:cubicBezTo>
                      <a:pt x="280265" y="386001"/>
                      <a:pt x="277437" y="379353"/>
                      <a:pt x="277437" y="371294"/>
                    </a:cubicBezTo>
                    <a:lnTo>
                      <a:pt x="277437" y="223220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FAD3E073-F711-555E-CD39-2FCD4AA22262}"/>
                  </a:ext>
                </a:extLst>
              </p:cNvPr>
              <p:cNvSpPr/>
              <p:nvPr/>
            </p:nvSpPr>
            <p:spPr>
              <a:xfrm>
                <a:off x="3728543" y="365900"/>
                <a:ext cx="257447" cy="396476"/>
              </a:xfrm>
              <a:custGeom>
                <a:avLst/>
                <a:gdLst>
                  <a:gd name="connsiteX0" fmla="*/ 0 w 257447"/>
                  <a:gd name="connsiteY0" fmla="*/ 26391 h 396476"/>
                  <a:gd name="connsiteX1" fmla="*/ 7471 w 257447"/>
                  <a:gd name="connsiteY1" fmla="*/ 7454 h 396476"/>
                  <a:gd name="connsiteX2" fmla="*/ 26451 w 257447"/>
                  <a:gd name="connsiteY2" fmla="*/ 0 h 396476"/>
                  <a:gd name="connsiteX3" fmla="*/ 230592 w 257447"/>
                  <a:gd name="connsiteY3" fmla="*/ 0 h 396476"/>
                  <a:gd name="connsiteX4" fmla="*/ 249775 w 257447"/>
                  <a:gd name="connsiteY4" fmla="*/ 7454 h 396476"/>
                  <a:gd name="connsiteX5" fmla="*/ 257246 w 257447"/>
                  <a:gd name="connsiteY5" fmla="*/ 26593 h 396476"/>
                  <a:gd name="connsiteX6" fmla="*/ 249775 w 257447"/>
                  <a:gd name="connsiteY6" fmla="*/ 45329 h 396476"/>
                  <a:gd name="connsiteX7" fmla="*/ 230794 w 257447"/>
                  <a:gd name="connsiteY7" fmla="*/ 52582 h 396476"/>
                  <a:gd name="connsiteX8" fmla="*/ 56739 w 257447"/>
                  <a:gd name="connsiteY8" fmla="*/ 52582 h 396476"/>
                  <a:gd name="connsiteX9" fmla="*/ 56739 w 257447"/>
                  <a:gd name="connsiteY9" fmla="*/ 171645 h 396476"/>
                  <a:gd name="connsiteX10" fmla="*/ 205958 w 257447"/>
                  <a:gd name="connsiteY10" fmla="*/ 171645 h 396476"/>
                  <a:gd name="connsiteX11" fmla="*/ 224938 w 257447"/>
                  <a:gd name="connsiteY11" fmla="*/ 178898 h 396476"/>
                  <a:gd name="connsiteX12" fmla="*/ 232410 w 257447"/>
                  <a:gd name="connsiteY12" fmla="*/ 197634 h 396476"/>
                  <a:gd name="connsiteX13" fmla="*/ 224938 w 257447"/>
                  <a:gd name="connsiteY13" fmla="*/ 216571 h 396476"/>
                  <a:gd name="connsiteX14" fmla="*/ 205958 w 257447"/>
                  <a:gd name="connsiteY14" fmla="*/ 224025 h 396476"/>
                  <a:gd name="connsiteX15" fmla="*/ 56739 w 257447"/>
                  <a:gd name="connsiteY15" fmla="*/ 224025 h 396476"/>
                  <a:gd name="connsiteX16" fmla="*/ 56739 w 257447"/>
                  <a:gd name="connsiteY16" fmla="*/ 343895 h 396476"/>
                  <a:gd name="connsiteX17" fmla="*/ 230794 w 257447"/>
                  <a:gd name="connsiteY17" fmla="*/ 343895 h 396476"/>
                  <a:gd name="connsiteX18" fmla="*/ 249977 w 257447"/>
                  <a:gd name="connsiteY18" fmla="*/ 351349 h 396476"/>
                  <a:gd name="connsiteX19" fmla="*/ 257448 w 257447"/>
                  <a:gd name="connsiteY19" fmla="*/ 370488 h 396476"/>
                  <a:gd name="connsiteX20" fmla="*/ 249977 w 257447"/>
                  <a:gd name="connsiteY20" fmla="*/ 389224 h 396476"/>
                  <a:gd name="connsiteX21" fmla="*/ 230996 w 257447"/>
                  <a:gd name="connsiteY21" fmla="*/ 396477 h 396476"/>
                  <a:gd name="connsiteX22" fmla="*/ 26855 w 257447"/>
                  <a:gd name="connsiteY22" fmla="*/ 396477 h 396476"/>
                  <a:gd name="connsiteX23" fmla="*/ 7875 w 257447"/>
                  <a:gd name="connsiteY23" fmla="*/ 389023 h 396476"/>
                  <a:gd name="connsiteX24" fmla="*/ 404 w 257447"/>
                  <a:gd name="connsiteY24" fmla="*/ 370085 h 396476"/>
                  <a:gd name="connsiteX25" fmla="*/ 404 w 257447"/>
                  <a:gd name="connsiteY25" fmla="*/ 26391 h 39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7447" h="396476">
                    <a:moveTo>
                      <a:pt x="0" y="26391"/>
                    </a:moveTo>
                    <a:cubicBezTo>
                      <a:pt x="0" y="18736"/>
                      <a:pt x="2423" y="12491"/>
                      <a:pt x="7471" y="7454"/>
                    </a:cubicBezTo>
                    <a:cubicBezTo>
                      <a:pt x="12519" y="2418"/>
                      <a:pt x="18779" y="0"/>
                      <a:pt x="26451" y="0"/>
                    </a:cubicBezTo>
                    <a:lnTo>
                      <a:pt x="230592" y="0"/>
                    </a:lnTo>
                    <a:cubicBezTo>
                      <a:pt x="238467" y="0"/>
                      <a:pt x="244929" y="2418"/>
                      <a:pt x="249775" y="7454"/>
                    </a:cubicBezTo>
                    <a:cubicBezTo>
                      <a:pt x="254621" y="12491"/>
                      <a:pt x="257246" y="18736"/>
                      <a:pt x="257246" y="26593"/>
                    </a:cubicBezTo>
                    <a:cubicBezTo>
                      <a:pt x="257246" y="34450"/>
                      <a:pt x="254621" y="40494"/>
                      <a:pt x="249775" y="45329"/>
                    </a:cubicBezTo>
                    <a:cubicBezTo>
                      <a:pt x="244727" y="50164"/>
                      <a:pt x="238265" y="52582"/>
                      <a:pt x="230794" y="52582"/>
                    </a:cubicBezTo>
                    <a:lnTo>
                      <a:pt x="56739" y="52582"/>
                    </a:lnTo>
                    <a:lnTo>
                      <a:pt x="56739" y="171645"/>
                    </a:lnTo>
                    <a:lnTo>
                      <a:pt x="205958" y="171645"/>
                    </a:lnTo>
                    <a:cubicBezTo>
                      <a:pt x="213631" y="171645"/>
                      <a:pt x="219890" y="174063"/>
                      <a:pt x="224938" y="178898"/>
                    </a:cubicBezTo>
                    <a:cubicBezTo>
                      <a:pt x="229986" y="183733"/>
                      <a:pt x="232410" y="189978"/>
                      <a:pt x="232410" y="197634"/>
                    </a:cubicBezTo>
                    <a:cubicBezTo>
                      <a:pt x="232410" y="205290"/>
                      <a:pt x="229785" y="211535"/>
                      <a:pt x="224938" y="216571"/>
                    </a:cubicBezTo>
                    <a:cubicBezTo>
                      <a:pt x="219890" y="221608"/>
                      <a:pt x="213429" y="224025"/>
                      <a:pt x="205958" y="224025"/>
                    </a:cubicBezTo>
                    <a:lnTo>
                      <a:pt x="56739" y="224025"/>
                    </a:lnTo>
                    <a:lnTo>
                      <a:pt x="56739" y="343895"/>
                    </a:lnTo>
                    <a:lnTo>
                      <a:pt x="230794" y="343895"/>
                    </a:lnTo>
                    <a:cubicBezTo>
                      <a:pt x="238669" y="343895"/>
                      <a:pt x="245130" y="346313"/>
                      <a:pt x="249977" y="351349"/>
                    </a:cubicBezTo>
                    <a:cubicBezTo>
                      <a:pt x="254823" y="356386"/>
                      <a:pt x="257448" y="362631"/>
                      <a:pt x="257448" y="370488"/>
                    </a:cubicBezTo>
                    <a:cubicBezTo>
                      <a:pt x="257448" y="378345"/>
                      <a:pt x="254823" y="384389"/>
                      <a:pt x="249977" y="389224"/>
                    </a:cubicBezTo>
                    <a:cubicBezTo>
                      <a:pt x="244929" y="394059"/>
                      <a:pt x="238467" y="396477"/>
                      <a:pt x="230996" y="396477"/>
                    </a:cubicBezTo>
                    <a:lnTo>
                      <a:pt x="26855" y="396477"/>
                    </a:lnTo>
                    <a:cubicBezTo>
                      <a:pt x="19182" y="396477"/>
                      <a:pt x="12923" y="394059"/>
                      <a:pt x="7875" y="389023"/>
                    </a:cubicBezTo>
                    <a:cubicBezTo>
                      <a:pt x="2827" y="383986"/>
                      <a:pt x="404" y="377741"/>
                      <a:pt x="404" y="370085"/>
                    </a:cubicBezTo>
                    <a:lnTo>
                      <a:pt x="404" y="263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8" name="Graphic 74">
              <a:extLst>
                <a:ext uri="{FF2B5EF4-FFF2-40B4-BE49-F238E27FC236}">
                  <a16:creationId xmlns:a16="http://schemas.microsoft.com/office/drawing/2014/main" id="{18761448-EED3-836A-52E1-95E3AAF32AD2}"/>
                </a:ext>
              </a:extLst>
            </p:cNvPr>
            <p:cNvGrpSpPr/>
            <p:nvPr/>
          </p:nvGrpSpPr>
          <p:grpSpPr>
            <a:xfrm>
              <a:off x="423724" y="930799"/>
              <a:ext cx="4928454" cy="1710611"/>
              <a:chOff x="423724" y="930799"/>
              <a:chExt cx="4928454" cy="1710611"/>
            </a:xfrm>
          </p:grpSpPr>
          <p:grpSp>
            <p:nvGrpSpPr>
              <p:cNvPr id="168" name="Graphic 74">
                <a:extLst>
                  <a:ext uri="{FF2B5EF4-FFF2-40B4-BE49-F238E27FC236}">
                    <a16:creationId xmlns:a16="http://schemas.microsoft.com/office/drawing/2014/main" id="{9D3A0271-CD71-8F30-5795-38DE2A4F882A}"/>
                  </a:ext>
                </a:extLst>
              </p:cNvPr>
              <p:cNvGrpSpPr/>
              <p:nvPr/>
            </p:nvGrpSpPr>
            <p:grpSpPr>
              <a:xfrm>
                <a:off x="423724" y="930799"/>
                <a:ext cx="1707028" cy="1710611"/>
                <a:chOff x="423724" y="930799"/>
                <a:chExt cx="1707028" cy="1710611"/>
              </a:xfrm>
            </p:grpSpPr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9A0BE7BC-718C-3EB5-313F-7438E8E83D2A}"/>
                    </a:ext>
                  </a:extLst>
                </p:cNvPr>
                <p:cNvSpPr/>
                <p:nvPr/>
              </p:nvSpPr>
              <p:spPr>
                <a:xfrm>
                  <a:off x="450781" y="958197"/>
                  <a:ext cx="1652510" cy="1656217"/>
                </a:xfrm>
                <a:custGeom>
                  <a:avLst/>
                  <a:gdLst>
                    <a:gd name="connsiteX0" fmla="*/ 826255 w 1652510"/>
                    <a:gd name="connsiteY0" fmla="*/ 1656016 h 1656217"/>
                    <a:gd name="connsiteX1" fmla="*/ 505607 w 1652510"/>
                    <a:gd name="connsiteY1" fmla="*/ 1590541 h 1656217"/>
                    <a:gd name="connsiteX2" fmla="*/ 241900 w 1652510"/>
                    <a:gd name="connsiteY2" fmla="*/ 1414262 h 1656217"/>
                    <a:gd name="connsiteX3" fmla="*/ 65624 w 1652510"/>
                    <a:gd name="connsiteY3" fmla="*/ 1149742 h 1656217"/>
                    <a:gd name="connsiteX4" fmla="*/ 0 w 1652510"/>
                    <a:gd name="connsiteY4" fmla="*/ 829217 h 1656217"/>
                    <a:gd name="connsiteX5" fmla="*/ 65624 w 1652510"/>
                    <a:gd name="connsiteY5" fmla="*/ 506273 h 1656217"/>
                    <a:gd name="connsiteX6" fmla="*/ 241900 w 1652510"/>
                    <a:gd name="connsiteY6" fmla="*/ 241754 h 1656217"/>
                    <a:gd name="connsiteX7" fmla="*/ 505607 w 1652510"/>
                    <a:gd name="connsiteY7" fmla="*/ 65475 h 1656217"/>
                    <a:gd name="connsiteX8" fmla="*/ 826255 w 1652510"/>
                    <a:gd name="connsiteY8" fmla="*/ 0 h 1656217"/>
                    <a:gd name="connsiteX9" fmla="*/ 1240392 w 1652510"/>
                    <a:gd name="connsiteY9" fmla="*/ 111408 h 1656217"/>
                    <a:gd name="connsiteX10" fmla="*/ 1541858 w 1652510"/>
                    <a:gd name="connsiteY10" fmla="*/ 414608 h 1656217"/>
                    <a:gd name="connsiteX11" fmla="*/ 1652510 w 1652510"/>
                    <a:gd name="connsiteY11" fmla="*/ 831836 h 1656217"/>
                    <a:gd name="connsiteX12" fmla="*/ 1586886 w 1652510"/>
                    <a:gd name="connsiteY12" fmla="*/ 1151757 h 1656217"/>
                    <a:gd name="connsiteX13" fmla="*/ 1410611 w 1652510"/>
                    <a:gd name="connsiteY13" fmla="*/ 1414866 h 1656217"/>
                    <a:gd name="connsiteX14" fmla="*/ 1146702 w 1652510"/>
                    <a:gd name="connsiteY14" fmla="*/ 1590742 h 1656217"/>
                    <a:gd name="connsiteX15" fmla="*/ 826053 w 1652510"/>
                    <a:gd name="connsiteY15" fmla="*/ 1656217 h 165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52510" h="1656217">
                      <a:moveTo>
                        <a:pt x="826255" y="1656016"/>
                      </a:moveTo>
                      <a:cubicBezTo>
                        <a:pt x="714997" y="1656016"/>
                        <a:pt x="607172" y="1634057"/>
                        <a:pt x="505607" y="1590541"/>
                      </a:cubicBezTo>
                      <a:cubicBezTo>
                        <a:pt x="403839" y="1547025"/>
                        <a:pt x="315197" y="1487795"/>
                        <a:pt x="241900" y="1414262"/>
                      </a:cubicBezTo>
                      <a:cubicBezTo>
                        <a:pt x="168603" y="1340728"/>
                        <a:pt x="109239" y="1251682"/>
                        <a:pt x="65624" y="1149742"/>
                      </a:cubicBezTo>
                      <a:cubicBezTo>
                        <a:pt x="22211" y="1048004"/>
                        <a:pt x="0" y="940222"/>
                        <a:pt x="0" y="829217"/>
                      </a:cubicBezTo>
                      <a:cubicBezTo>
                        <a:pt x="0" y="718211"/>
                        <a:pt x="22009" y="607810"/>
                        <a:pt x="65624" y="506273"/>
                      </a:cubicBezTo>
                      <a:cubicBezTo>
                        <a:pt x="109239" y="404334"/>
                        <a:pt x="168603" y="315288"/>
                        <a:pt x="241900" y="241754"/>
                      </a:cubicBezTo>
                      <a:cubicBezTo>
                        <a:pt x="315197" y="168221"/>
                        <a:pt x="404041" y="108789"/>
                        <a:pt x="505607" y="65475"/>
                      </a:cubicBezTo>
                      <a:cubicBezTo>
                        <a:pt x="607172" y="22161"/>
                        <a:pt x="714997" y="0"/>
                        <a:pt x="826255" y="0"/>
                      </a:cubicBezTo>
                      <a:cubicBezTo>
                        <a:pt x="974464" y="0"/>
                        <a:pt x="1113991" y="37472"/>
                        <a:pt x="1240392" y="111408"/>
                      </a:cubicBezTo>
                      <a:cubicBezTo>
                        <a:pt x="1366996" y="185546"/>
                        <a:pt x="1468360" y="287486"/>
                        <a:pt x="1541858" y="414608"/>
                      </a:cubicBezTo>
                      <a:cubicBezTo>
                        <a:pt x="1615155" y="541731"/>
                        <a:pt x="1652510" y="682150"/>
                        <a:pt x="1652510" y="831836"/>
                      </a:cubicBezTo>
                      <a:cubicBezTo>
                        <a:pt x="1652510" y="942841"/>
                        <a:pt x="1630501" y="1050422"/>
                        <a:pt x="1586886" y="1151757"/>
                      </a:cubicBezTo>
                      <a:cubicBezTo>
                        <a:pt x="1543272" y="1253294"/>
                        <a:pt x="1483907" y="1341735"/>
                        <a:pt x="1410611" y="1414866"/>
                      </a:cubicBezTo>
                      <a:cubicBezTo>
                        <a:pt x="1337314" y="1487997"/>
                        <a:pt x="1248469" y="1547226"/>
                        <a:pt x="1146702" y="1590742"/>
                      </a:cubicBezTo>
                      <a:cubicBezTo>
                        <a:pt x="1045136" y="1634057"/>
                        <a:pt x="937311" y="1656217"/>
                        <a:pt x="826053" y="1656217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B2993089-AE0D-15D0-C1A1-F873FBC07D34}"/>
                    </a:ext>
                  </a:extLst>
                </p:cNvPr>
                <p:cNvSpPr/>
                <p:nvPr/>
              </p:nvSpPr>
              <p:spPr>
                <a:xfrm>
                  <a:off x="423724" y="930799"/>
                  <a:ext cx="1707028" cy="1710611"/>
                </a:xfrm>
                <a:custGeom>
                  <a:avLst/>
                  <a:gdLst>
                    <a:gd name="connsiteX0" fmla="*/ 853312 w 1707028"/>
                    <a:gd name="connsiteY0" fmla="*/ 54395 h 1710611"/>
                    <a:gd name="connsiteX1" fmla="*/ 1253719 w 1707028"/>
                    <a:gd name="connsiteY1" fmla="*/ 162177 h 1710611"/>
                    <a:gd name="connsiteX2" fmla="*/ 1545291 w 1707028"/>
                    <a:gd name="connsiteY2" fmla="*/ 455505 h 1710611"/>
                    <a:gd name="connsiteX3" fmla="*/ 1652308 w 1707028"/>
                    <a:gd name="connsiteY3" fmla="*/ 859235 h 1710611"/>
                    <a:gd name="connsiteX4" fmla="*/ 1588906 w 1707028"/>
                    <a:gd name="connsiteY4" fmla="*/ 1168478 h 1710611"/>
                    <a:gd name="connsiteX5" fmla="*/ 1418485 w 1707028"/>
                    <a:gd name="connsiteY5" fmla="*/ 1423126 h 1710611"/>
                    <a:gd name="connsiteX6" fmla="*/ 1163259 w 1707028"/>
                    <a:gd name="connsiteY6" fmla="*/ 1593160 h 1710611"/>
                    <a:gd name="connsiteX7" fmla="*/ 853312 w 1707028"/>
                    <a:gd name="connsiteY7" fmla="*/ 1656419 h 1710611"/>
                    <a:gd name="connsiteX8" fmla="*/ 543366 w 1707028"/>
                    <a:gd name="connsiteY8" fmla="*/ 1593160 h 1710611"/>
                    <a:gd name="connsiteX9" fmla="*/ 288139 w 1707028"/>
                    <a:gd name="connsiteY9" fmla="*/ 1422522 h 1710611"/>
                    <a:gd name="connsiteX10" fmla="*/ 117719 w 1707028"/>
                    <a:gd name="connsiteY10" fmla="*/ 1166464 h 1710611"/>
                    <a:gd name="connsiteX11" fmla="*/ 54316 w 1707028"/>
                    <a:gd name="connsiteY11" fmla="*/ 856615 h 1710611"/>
                    <a:gd name="connsiteX12" fmla="*/ 117719 w 1707028"/>
                    <a:gd name="connsiteY12" fmla="*/ 544148 h 1710611"/>
                    <a:gd name="connsiteX13" fmla="*/ 288139 w 1707028"/>
                    <a:gd name="connsiteY13" fmla="*/ 288090 h 1710611"/>
                    <a:gd name="connsiteX14" fmla="*/ 543366 w 1707028"/>
                    <a:gd name="connsiteY14" fmla="*/ 117452 h 1710611"/>
                    <a:gd name="connsiteX15" fmla="*/ 853312 w 1707028"/>
                    <a:gd name="connsiteY15" fmla="*/ 54193 h 1710611"/>
                    <a:gd name="connsiteX16" fmla="*/ 853312 w 1707028"/>
                    <a:gd name="connsiteY16" fmla="*/ 0 h 1710611"/>
                    <a:gd name="connsiteX17" fmla="*/ 521962 w 1707028"/>
                    <a:gd name="connsiteY17" fmla="*/ 67691 h 1710611"/>
                    <a:gd name="connsiteX18" fmla="*/ 249573 w 1707028"/>
                    <a:gd name="connsiteY18" fmla="*/ 249813 h 1710611"/>
                    <a:gd name="connsiteX19" fmla="*/ 67643 w 1707028"/>
                    <a:gd name="connsiteY19" fmla="*/ 522793 h 1710611"/>
                    <a:gd name="connsiteX20" fmla="*/ 0 w 1707028"/>
                    <a:gd name="connsiteY20" fmla="*/ 856615 h 1710611"/>
                    <a:gd name="connsiteX21" fmla="*/ 67845 w 1707028"/>
                    <a:gd name="connsiteY21" fmla="*/ 1187819 h 1710611"/>
                    <a:gd name="connsiteX22" fmla="*/ 249775 w 1707028"/>
                    <a:gd name="connsiteY22" fmla="*/ 1460799 h 1710611"/>
                    <a:gd name="connsiteX23" fmla="*/ 522164 w 1707028"/>
                    <a:gd name="connsiteY23" fmla="*/ 1642921 h 1710611"/>
                    <a:gd name="connsiteX24" fmla="*/ 853514 w 1707028"/>
                    <a:gd name="connsiteY24" fmla="*/ 1710612 h 1710611"/>
                    <a:gd name="connsiteX25" fmla="*/ 1184864 w 1707028"/>
                    <a:gd name="connsiteY25" fmla="*/ 1642921 h 1710611"/>
                    <a:gd name="connsiteX26" fmla="*/ 1457254 w 1707028"/>
                    <a:gd name="connsiteY26" fmla="*/ 1461404 h 1710611"/>
                    <a:gd name="connsiteX27" fmla="*/ 1639184 w 1707028"/>
                    <a:gd name="connsiteY27" fmla="*/ 1189632 h 1710611"/>
                    <a:gd name="connsiteX28" fmla="*/ 1707029 w 1707028"/>
                    <a:gd name="connsiteY28" fmla="*/ 859033 h 1710611"/>
                    <a:gd name="connsiteX29" fmla="*/ 1592742 w 1707028"/>
                    <a:gd name="connsiteY29" fmla="*/ 428308 h 1710611"/>
                    <a:gd name="connsiteX30" fmla="*/ 1281584 w 1707028"/>
                    <a:gd name="connsiteY30" fmla="*/ 115236 h 1710611"/>
                    <a:gd name="connsiteX31" fmla="*/ 853716 w 1707028"/>
                    <a:gd name="connsiteY31" fmla="*/ 0 h 1710611"/>
                    <a:gd name="connsiteX32" fmla="*/ 853716 w 1707028"/>
                    <a:gd name="connsiteY32" fmla="*/ 0 h 1710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07028" h="1710611">
                      <a:moveTo>
                        <a:pt x="853312" y="54395"/>
                      </a:moveTo>
                      <a:cubicBezTo>
                        <a:pt x="996675" y="54395"/>
                        <a:pt x="1131356" y="90658"/>
                        <a:pt x="1253719" y="162177"/>
                      </a:cubicBezTo>
                      <a:cubicBezTo>
                        <a:pt x="1376284" y="233897"/>
                        <a:pt x="1474417" y="332412"/>
                        <a:pt x="1545291" y="455505"/>
                      </a:cubicBezTo>
                      <a:cubicBezTo>
                        <a:pt x="1616165" y="578397"/>
                        <a:pt x="1652308" y="714182"/>
                        <a:pt x="1652308" y="859235"/>
                      </a:cubicBezTo>
                      <a:cubicBezTo>
                        <a:pt x="1652308" y="966412"/>
                        <a:pt x="1630905" y="1070568"/>
                        <a:pt x="1588906" y="1168478"/>
                      </a:cubicBezTo>
                      <a:cubicBezTo>
                        <a:pt x="1546704" y="1266792"/>
                        <a:pt x="1489359" y="1352413"/>
                        <a:pt x="1418485" y="1423126"/>
                      </a:cubicBezTo>
                      <a:cubicBezTo>
                        <a:pt x="1347612" y="1493839"/>
                        <a:pt x="1261796" y="1551054"/>
                        <a:pt x="1163259" y="1593160"/>
                      </a:cubicBezTo>
                      <a:cubicBezTo>
                        <a:pt x="1065126" y="1635064"/>
                        <a:pt x="960936" y="1656419"/>
                        <a:pt x="853312" y="1656419"/>
                      </a:cubicBezTo>
                      <a:cubicBezTo>
                        <a:pt x="745689" y="1656419"/>
                        <a:pt x="641499" y="1635064"/>
                        <a:pt x="543366" y="1593160"/>
                      </a:cubicBezTo>
                      <a:cubicBezTo>
                        <a:pt x="444829" y="1551054"/>
                        <a:pt x="359013" y="1493638"/>
                        <a:pt x="288139" y="1422522"/>
                      </a:cubicBezTo>
                      <a:cubicBezTo>
                        <a:pt x="217266" y="1351406"/>
                        <a:pt x="159920" y="1265180"/>
                        <a:pt x="117719" y="1166464"/>
                      </a:cubicBezTo>
                      <a:cubicBezTo>
                        <a:pt x="75720" y="1068150"/>
                        <a:pt x="54316" y="963995"/>
                        <a:pt x="54316" y="856615"/>
                      </a:cubicBezTo>
                      <a:cubicBezTo>
                        <a:pt x="54316" y="749236"/>
                        <a:pt x="75720" y="642462"/>
                        <a:pt x="117719" y="544148"/>
                      </a:cubicBezTo>
                      <a:cubicBezTo>
                        <a:pt x="159920" y="445432"/>
                        <a:pt x="217266" y="359206"/>
                        <a:pt x="288139" y="288090"/>
                      </a:cubicBezTo>
                      <a:cubicBezTo>
                        <a:pt x="359013" y="216974"/>
                        <a:pt x="444829" y="159558"/>
                        <a:pt x="543366" y="117452"/>
                      </a:cubicBezTo>
                      <a:cubicBezTo>
                        <a:pt x="641499" y="75548"/>
                        <a:pt x="745891" y="54193"/>
                        <a:pt x="853312" y="54193"/>
                      </a:cubicBezTo>
                      <a:moveTo>
                        <a:pt x="853312" y="0"/>
                      </a:moveTo>
                      <a:cubicBezTo>
                        <a:pt x="737814" y="0"/>
                        <a:pt x="627364" y="22564"/>
                        <a:pt x="521962" y="67691"/>
                      </a:cubicBezTo>
                      <a:cubicBezTo>
                        <a:pt x="416560" y="112819"/>
                        <a:pt x="325696" y="173459"/>
                        <a:pt x="249573" y="249813"/>
                      </a:cubicBezTo>
                      <a:cubicBezTo>
                        <a:pt x="173449" y="326167"/>
                        <a:pt x="112873" y="417227"/>
                        <a:pt x="67643" y="522793"/>
                      </a:cubicBezTo>
                      <a:cubicBezTo>
                        <a:pt x="22413" y="628561"/>
                        <a:pt x="0" y="739768"/>
                        <a:pt x="0" y="856615"/>
                      </a:cubicBezTo>
                      <a:cubicBezTo>
                        <a:pt x="0" y="973463"/>
                        <a:pt x="22615" y="1082253"/>
                        <a:pt x="67845" y="1187819"/>
                      </a:cubicBezTo>
                      <a:cubicBezTo>
                        <a:pt x="113075" y="1293385"/>
                        <a:pt x="173651" y="1384445"/>
                        <a:pt x="249775" y="1460799"/>
                      </a:cubicBezTo>
                      <a:cubicBezTo>
                        <a:pt x="325898" y="1537153"/>
                        <a:pt x="416762" y="1597793"/>
                        <a:pt x="522164" y="1642921"/>
                      </a:cubicBezTo>
                      <a:cubicBezTo>
                        <a:pt x="627566" y="1688048"/>
                        <a:pt x="738016" y="1710612"/>
                        <a:pt x="853514" y="1710612"/>
                      </a:cubicBezTo>
                      <a:cubicBezTo>
                        <a:pt x="969012" y="1710612"/>
                        <a:pt x="1079462" y="1688048"/>
                        <a:pt x="1184864" y="1642921"/>
                      </a:cubicBezTo>
                      <a:cubicBezTo>
                        <a:pt x="1290266" y="1597793"/>
                        <a:pt x="1381130" y="1537355"/>
                        <a:pt x="1457254" y="1461404"/>
                      </a:cubicBezTo>
                      <a:cubicBezTo>
                        <a:pt x="1533378" y="1385453"/>
                        <a:pt x="1593954" y="1294795"/>
                        <a:pt x="1639184" y="1189632"/>
                      </a:cubicBezTo>
                      <a:cubicBezTo>
                        <a:pt x="1684414" y="1084469"/>
                        <a:pt x="1707029" y="974269"/>
                        <a:pt x="1707029" y="859033"/>
                      </a:cubicBezTo>
                      <a:cubicBezTo>
                        <a:pt x="1707029" y="703706"/>
                        <a:pt x="1668866" y="560265"/>
                        <a:pt x="1592742" y="428308"/>
                      </a:cubicBezTo>
                      <a:cubicBezTo>
                        <a:pt x="1516618" y="296350"/>
                        <a:pt x="1412832" y="192195"/>
                        <a:pt x="1281584" y="115236"/>
                      </a:cubicBezTo>
                      <a:cubicBezTo>
                        <a:pt x="1150134" y="38479"/>
                        <a:pt x="1007579" y="0"/>
                        <a:pt x="853716" y="0"/>
                      </a:cubicBezTo>
                      <a:lnTo>
                        <a:pt x="8537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9" name="Graphic 74">
                <a:extLst>
                  <a:ext uri="{FF2B5EF4-FFF2-40B4-BE49-F238E27FC236}">
                    <a16:creationId xmlns:a16="http://schemas.microsoft.com/office/drawing/2014/main" id="{9FFB08F0-E4D7-7B73-AE3D-DD2BA625EECE}"/>
                  </a:ext>
                </a:extLst>
              </p:cNvPr>
              <p:cNvGrpSpPr/>
              <p:nvPr/>
            </p:nvGrpSpPr>
            <p:grpSpPr>
              <a:xfrm>
                <a:off x="2446353" y="963032"/>
                <a:ext cx="1419091" cy="1644935"/>
                <a:chOff x="2446353" y="963032"/>
                <a:chExt cx="1419091" cy="1644935"/>
              </a:xfrm>
            </p:grpSpPr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1857A7D3-42C1-0A12-0C7B-948D060DB06E}"/>
                    </a:ext>
                  </a:extLst>
                </p:cNvPr>
                <p:cNvSpPr/>
                <p:nvPr/>
              </p:nvSpPr>
              <p:spPr>
                <a:xfrm>
                  <a:off x="2473208" y="990230"/>
                  <a:ext cx="1364976" cy="1590742"/>
                </a:xfrm>
                <a:custGeom>
                  <a:avLst/>
                  <a:gdLst>
                    <a:gd name="connsiteX0" fmla="*/ 1216970 w 1364976"/>
                    <a:gd name="connsiteY0" fmla="*/ 1590742 h 1590742"/>
                    <a:gd name="connsiteX1" fmla="*/ 1093597 w 1364976"/>
                    <a:gd name="connsiteY1" fmla="*/ 1555285 h 1590742"/>
                    <a:gd name="connsiteX2" fmla="*/ 979916 w 1364976"/>
                    <a:gd name="connsiteY2" fmla="*/ 1430177 h 1590742"/>
                    <a:gd name="connsiteX3" fmla="*/ 263303 w 1364976"/>
                    <a:gd name="connsiteY3" fmla="*/ 445432 h 1590742"/>
                    <a:gd name="connsiteX4" fmla="*/ 263303 w 1364976"/>
                    <a:gd name="connsiteY4" fmla="*/ 1458382 h 1590742"/>
                    <a:gd name="connsiteX5" fmla="*/ 226554 w 1364976"/>
                    <a:gd name="connsiteY5" fmla="*/ 1551860 h 1590742"/>
                    <a:gd name="connsiteX6" fmla="*/ 132863 w 1364976"/>
                    <a:gd name="connsiteY6" fmla="*/ 1588526 h 1590742"/>
                    <a:gd name="connsiteX7" fmla="*/ 36548 w 1364976"/>
                    <a:gd name="connsiteY7" fmla="*/ 1552465 h 1590742"/>
                    <a:gd name="connsiteX8" fmla="*/ 0 w 1364976"/>
                    <a:gd name="connsiteY8" fmla="*/ 1458583 h 1590742"/>
                    <a:gd name="connsiteX9" fmla="*/ 0 w 1364976"/>
                    <a:gd name="connsiteY9" fmla="*/ 173459 h 1590742"/>
                    <a:gd name="connsiteX10" fmla="*/ 42403 w 1364976"/>
                    <a:gd name="connsiteY10" fmla="*/ 44523 h 1590742"/>
                    <a:gd name="connsiteX11" fmla="*/ 157699 w 1364976"/>
                    <a:gd name="connsiteY11" fmla="*/ 0 h 1590742"/>
                    <a:gd name="connsiteX12" fmla="*/ 272188 w 1364976"/>
                    <a:gd name="connsiteY12" fmla="*/ 35256 h 1590742"/>
                    <a:gd name="connsiteX13" fmla="*/ 376782 w 1364976"/>
                    <a:gd name="connsiteY13" fmla="*/ 157140 h 1590742"/>
                    <a:gd name="connsiteX14" fmla="*/ 377590 w 1364976"/>
                    <a:gd name="connsiteY14" fmla="*/ 158148 h 1590742"/>
                    <a:gd name="connsiteX15" fmla="*/ 1101674 w 1364976"/>
                    <a:gd name="connsiteY15" fmla="*/ 1167270 h 1590742"/>
                    <a:gd name="connsiteX16" fmla="*/ 1101674 w 1364976"/>
                    <a:gd name="connsiteY16" fmla="*/ 132562 h 1590742"/>
                    <a:gd name="connsiteX17" fmla="*/ 1138221 w 1364976"/>
                    <a:gd name="connsiteY17" fmla="*/ 38681 h 1590742"/>
                    <a:gd name="connsiteX18" fmla="*/ 1232114 w 1364976"/>
                    <a:gd name="connsiteY18" fmla="*/ 2619 h 1590742"/>
                    <a:gd name="connsiteX19" fmla="*/ 1328429 w 1364976"/>
                    <a:gd name="connsiteY19" fmla="*/ 38681 h 1590742"/>
                    <a:gd name="connsiteX20" fmla="*/ 1364977 w 1364976"/>
                    <a:gd name="connsiteY20" fmla="*/ 132562 h 1590742"/>
                    <a:gd name="connsiteX21" fmla="*/ 1364977 w 1364976"/>
                    <a:gd name="connsiteY21" fmla="*/ 1419701 h 1590742"/>
                    <a:gd name="connsiteX22" fmla="*/ 1324593 w 1364976"/>
                    <a:gd name="connsiteY22" fmla="*/ 1546018 h 1590742"/>
                    <a:gd name="connsiteX23" fmla="*/ 1217172 w 1364976"/>
                    <a:gd name="connsiteY23" fmla="*/ 1590541 h 159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364976" h="1590742">
                      <a:moveTo>
                        <a:pt x="1216970" y="1590742"/>
                      </a:moveTo>
                      <a:cubicBezTo>
                        <a:pt x="1166894" y="1590742"/>
                        <a:pt x="1125500" y="1578856"/>
                        <a:pt x="1093597" y="1555285"/>
                      </a:cubicBezTo>
                      <a:cubicBezTo>
                        <a:pt x="1059271" y="1529901"/>
                        <a:pt x="1020906" y="1487795"/>
                        <a:pt x="979916" y="1430177"/>
                      </a:cubicBezTo>
                      <a:lnTo>
                        <a:pt x="263303" y="445432"/>
                      </a:lnTo>
                      <a:lnTo>
                        <a:pt x="263303" y="1458382"/>
                      </a:lnTo>
                      <a:cubicBezTo>
                        <a:pt x="263303" y="1496660"/>
                        <a:pt x="251390" y="1527282"/>
                        <a:pt x="226554" y="1551860"/>
                      </a:cubicBezTo>
                      <a:cubicBezTo>
                        <a:pt x="201920" y="1576438"/>
                        <a:pt x="171228" y="1588526"/>
                        <a:pt x="132863" y="1588526"/>
                      </a:cubicBezTo>
                      <a:cubicBezTo>
                        <a:pt x="94498" y="1588526"/>
                        <a:pt x="61182" y="1576640"/>
                        <a:pt x="36548" y="1552465"/>
                      </a:cubicBezTo>
                      <a:cubicBezTo>
                        <a:pt x="11913" y="1528289"/>
                        <a:pt x="0" y="1497465"/>
                        <a:pt x="0" y="1458583"/>
                      </a:cubicBezTo>
                      <a:lnTo>
                        <a:pt x="0" y="173459"/>
                      </a:lnTo>
                      <a:cubicBezTo>
                        <a:pt x="0" y="117251"/>
                        <a:pt x="13933" y="75145"/>
                        <a:pt x="42403" y="44523"/>
                      </a:cubicBezTo>
                      <a:cubicBezTo>
                        <a:pt x="70268" y="14505"/>
                        <a:pt x="108027" y="0"/>
                        <a:pt x="157699" y="0"/>
                      </a:cubicBezTo>
                      <a:cubicBezTo>
                        <a:pt x="203333" y="0"/>
                        <a:pt x="240688" y="11483"/>
                        <a:pt x="272188" y="35256"/>
                      </a:cubicBezTo>
                      <a:cubicBezTo>
                        <a:pt x="305505" y="60439"/>
                        <a:pt x="340638" y="101537"/>
                        <a:pt x="376782" y="157140"/>
                      </a:cubicBezTo>
                      <a:lnTo>
                        <a:pt x="377590" y="158148"/>
                      </a:lnTo>
                      <a:lnTo>
                        <a:pt x="1101674" y="1167270"/>
                      </a:lnTo>
                      <a:lnTo>
                        <a:pt x="1101674" y="132562"/>
                      </a:lnTo>
                      <a:cubicBezTo>
                        <a:pt x="1101674" y="93478"/>
                        <a:pt x="1113587" y="62856"/>
                        <a:pt x="1138221" y="38681"/>
                      </a:cubicBezTo>
                      <a:cubicBezTo>
                        <a:pt x="1163057" y="14304"/>
                        <a:pt x="1193749" y="2619"/>
                        <a:pt x="1232114" y="2619"/>
                      </a:cubicBezTo>
                      <a:cubicBezTo>
                        <a:pt x="1270478" y="2619"/>
                        <a:pt x="1303593" y="14505"/>
                        <a:pt x="1328429" y="38681"/>
                      </a:cubicBezTo>
                      <a:cubicBezTo>
                        <a:pt x="1353063" y="62856"/>
                        <a:pt x="1364977" y="93680"/>
                        <a:pt x="1364977" y="132562"/>
                      </a:cubicBezTo>
                      <a:lnTo>
                        <a:pt x="1364977" y="1419701"/>
                      </a:lnTo>
                      <a:cubicBezTo>
                        <a:pt x="1364977" y="1472887"/>
                        <a:pt x="1351448" y="1515395"/>
                        <a:pt x="1324593" y="1546018"/>
                      </a:cubicBezTo>
                      <a:cubicBezTo>
                        <a:pt x="1298343" y="1576036"/>
                        <a:pt x="1263209" y="1590541"/>
                        <a:pt x="1217172" y="1590541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A1FF5F72-EE34-580E-9BD8-8D734AA59579}"/>
                    </a:ext>
                  </a:extLst>
                </p:cNvPr>
                <p:cNvSpPr/>
                <p:nvPr/>
              </p:nvSpPr>
              <p:spPr>
                <a:xfrm>
                  <a:off x="2446353" y="963032"/>
                  <a:ext cx="1419091" cy="1644935"/>
                </a:xfrm>
                <a:custGeom>
                  <a:avLst/>
                  <a:gdLst>
                    <a:gd name="connsiteX0" fmla="*/ 184555 w 1419091"/>
                    <a:gd name="connsiteY0" fmla="*/ 54395 h 1644935"/>
                    <a:gd name="connsiteX1" fmla="*/ 282687 w 1419091"/>
                    <a:gd name="connsiteY1" fmla="*/ 84211 h 1644935"/>
                    <a:gd name="connsiteX2" fmla="*/ 381022 w 1419091"/>
                    <a:gd name="connsiteY2" fmla="*/ 199246 h 1644935"/>
                    <a:gd name="connsiteX3" fmla="*/ 381628 w 1419091"/>
                    <a:gd name="connsiteY3" fmla="*/ 200253 h 1644935"/>
                    <a:gd name="connsiteX4" fmla="*/ 382436 w 1419091"/>
                    <a:gd name="connsiteY4" fmla="*/ 201260 h 1644935"/>
                    <a:gd name="connsiteX5" fmla="*/ 1057251 w 1419091"/>
                    <a:gd name="connsiteY5" fmla="*/ 1141885 h 1644935"/>
                    <a:gd name="connsiteX6" fmla="*/ 1155586 w 1419091"/>
                    <a:gd name="connsiteY6" fmla="*/ 1279081 h 1644935"/>
                    <a:gd name="connsiteX7" fmla="*/ 1155586 w 1419091"/>
                    <a:gd name="connsiteY7" fmla="*/ 159759 h 1644935"/>
                    <a:gd name="connsiteX8" fmla="*/ 1184057 w 1419091"/>
                    <a:gd name="connsiteY8" fmla="*/ 85017 h 1644935"/>
                    <a:gd name="connsiteX9" fmla="*/ 1258767 w 1419091"/>
                    <a:gd name="connsiteY9" fmla="*/ 56611 h 1644935"/>
                    <a:gd name="connsiteX10" fmla="*/ 1336102 w 1419091"/>
                    <a:gd name="connsiteY10" fmla="*/ 85017 h 1644935"/>
                    <a:gd name="connsiteX11" fmla="*/ 1364573 w 1419091"/>
                    <a:gd name="connsiteY11" fmla="*/ 159759 h 1644935"/>
                    <a:gd name="connsiteX12" fmla="*/ 1364573 w 1419091"/>
                    <a:gd name="connsiteY12" fmla="*/ 1446898 h 1644935"/>
                    <a:gd name="connsiteX13" fmla="*/ 1330852 w 1419091"/>
                    <a:gd name="connsiteY13" fmla="*/ 1555486 h 1644935"/>
                    <a:gd name="connsiteX14" fmla="*/ 1244027 w 1419091"/>
                    <a:gd name="connsiteY14" fmla="*/ 1590742 h 1644935"/>
                    <a:gd name="connsiteX15" fmla="*/ 1136808 w 1419091"/>
                    <a:gd name="connsiteY15" fmla="*/ 1560523 h 1644935"/>
                    <a:gd name="connsiteX16" fmla="*/ 1028983 w 1419091"/>
                    <a:gd name="connsiteY16" fmla="*/ 1441459 h 1644935"/>
                    <a:gd name="connsiteX17" fmla="*/ 1028983 w 1419091"/>
                    <a:gd name="connsiteY17" fmla="*/ 1441459 h 1644935"/>
                    <a:gd name="connsiteX18" fmla="*/ 1028983 w 1419091"/>
                    <a:gd name="connsiteY18" fmla="*/ 1441056 h 1644935"/>
                    <a:gd name="connsiteX19" fmla="*/ 361436 w 1419091"/>
                    <a:gd name="connsiteY19" fmla="*/ 524002 h 1644935"/>
                    <a:gd name="connsiteX20" fmla="*/ 263303 w 1419091"/>
                    <a:gd name="connsiteY20" fmla="*/ 389023 h 1644935"/>
                    <a:gd name="connsiteX21" fmla="*/ 263303 w 1419091"/>
                    <a:gd name="connsiteY21" fmla="*/ 1485378 h 1644935"/>
                    <a:gd name="connsiteX22" fmla="*/ 234631 w 1419091"/>
                    <a:gd name="connsiteY22" fmla="*/ 1559717 h 1644935"/>
                    <a:gd name="connsiteX23" fmla="*/ 160122 w 1419091"/>
                    <a:gd name="connsiteY23" fmla="*/ 1588325 h 1644935"/>
                    <a:gd name="connsiteX24" fmla="*/ 82787 w 1419091"/>
                    <a:gd name="connsiteY24" fmla="*/ 1559919 h 1644935"/>
                    <a:gd name="connsiteX25" fmla="*/ 54316 w 1419091"/>
                    <a:gd name="connsiteY25" fmla="*/ 1485176 h 1644935"/>
                    <a:gd name="connsiteX26" fmla="*/ 54316 w 1419091"/>
                    <a:gd name="connsiteY26" fmla="*/ 200656 h 1644935"/>
                    <a:gd name="connsiteX27" fmla="*/ 89450 w 1419091"/>
                    <a:gd name="connsiteY27" fmla="*/ 90255 h 1644935"/>
                    <a:gd name="connsiteX28" fmla="*/ 184958 w 1419091"/>
                    <a:gd name="connsiteY28" fmla="*/ 54395 h 1644935"/>
                    <a:gd name="connsiteX29" fmla="*/ 184958 w 1419091"/>
                    <a:gd name="connsiteY29" fmla="*/ 201 h 1644935"/>
                    <a:gd name="connsiteX30" fmla="*/ 49672 w 1419091"/>
                    <a:gd name="connsiteY30" fmla="*/ 53387 h 1644935"/>
                    <a:gd name="connsiteX31" fmla="*/ 0 w 1419091"/>
                    <a:gd name="connsiteY31" fmla="*/ 200656 h 1644935"/>
                    <a:gd name="connsiteX32" fmla="*/ 0 w 1419091"/>
                    <a:gd name="connsiteY32" fmla="*/ 1485378 h 1644935"/>
                    <a:gd name="connsiteX33" fmla="*/ 44624 w 1419091"/>
                    <a:gd name="connsiteY33" fmla="*/ 1598599 h 1644935"/>
                    <a:gd name="connsiteX34" fmla="*/ 159920 w 1419091"/>
                    <a:gd name="connsiteY34" fmla="*/ 1642518 h 1644935"/>
                    <a:gd name="connsiteX35" fmla="*/ 272793 w 1419091"/>
                    <a:gd name="connsiteY35" fmla="*/ 1597995 h 1644935"/>
                    <a:gd name="connsiteX36" fmla="*/ 317418 w 1419091"/>
                    <a:gd name="connsiteY36" fmla="*/ 1485378 h 1644935"/>
                    <a:gd name="connsiteX37" fmla="*/ 317418 w 1419091"/>
                    <a:gd name="connsiteY37" fmla="*/ 555833 h 1644935"/>
                    <a:gd name="connsiteX38" fmla="*/ 984762 w 1419091"/>
                    <a:gd name="connsiteY38" fmla="*/ 1472887 h 1644935"/>
                    <a:gd name="connsiteX39" fmla="*/ 1104500 w 1419091"/>
                    <a:gd name="connsiteY39" fmla="*/ 1604039 h 1644935"/>
                    <a:gd name="connsiteX40" fmla="*/ 1244027 w 1419091"/>
                    <a:gd name="connsiteY40" fmla="*/ 1644935 h 1644935"/>
                    <a:gd name="connsiteX41" fmla="*/ 1371842 w 1419091"/>
                    <a:gd name="connsiteY41" fmla="*/ 1591145 h 1644935"/>
                    <a:gd name="connsiteX42" fmla="*/ 1419091 w 1419091"/>
                    <a:gd name="connsiteY42" fmla="*/ 1446898 h 1644935"/>
                    <a:gd name="connsiteX43" fmla="*/ 1419091 w 1419091"/>
                    <a:gd name="connsiteY43" fmla="*/ 159759 h 1644935"/>
                    <a:gd name="connsiteX44" fmla="*/ 1374467 w 1419091"/>
                    <a:gd name="connsiteY44" fmla="*/ 46538 h 1644935"/>
                    <a:gd name="connsiteX45" fmla="*/ 1259171 w 1419091"/>
                    <a:gd name="connsiteY45" fmla="*/ 2619 h 1644935"/>
                    <a:gd name="connsiteX46" fmla="*/ 1146298 w 1419091"/>
                    <a:gd name="connsiteY46" fmla="*/ 46538 h 1644935"/>
                    <a:gd name="connsiteX47" fmla="*/ 1101674 w 1419091"/>
                    <a:gd name="connsiteY47" fmla="*/ 159759 h 1644935"/>
                    <a:gd name="connsiteX48" fmla="*/ 1101674 w 1419091"/>
                    <a:gd name="connsiteY48" fmla="*/ 1110256 h 1644935"/>
                    <a:gd name="connsiteX49" fmla="*/ 426858 w 1419091"/>
                    <a:gd name="connsiteY49" fmla="*/ 169631 h 1644935"/>
                    <a:gd name="connsiteX50" fmla="*/ 315802 w 1419091"/>
                    <a:gd name="connsiteY50" fmla="*/ 40897 h 1644935"/>
                    <a:gd name="connsiteX51" fmla="*/ 184958 w 1419091"/>
                    <a:gd name="connsiteY51" fmla="*/ 0 h 1644935"/>
                    <a:gd name="connsiteX52" fmla="*/ 184958 w 1419091"/>
                    <a:gd name="connsiteY52" fmla="*/ 0 h 1644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419091" h="1644935">
                      <a:moveTo>
                        <a:pt x="184555" y="54395"/>
                      </a:moveTo>
                      <a:cubicBezTo>
                        <a:pt x="223929" y="54395"/>
                        <a:pt x="256034" y="64065"/>
                        <a:pt x="282687" y="84211"/>
                      </a:cubicBezTo>
                      <a:cubicBezTo>
                        <a:pt x="313379" y="107581"/>
                        <a:pt x="346494" y="146261"/>
                        <a:pt x="381022" y="199246"/>
                      </a:cubicBezTo>
                      <a:lnTo>
                        <a:pt x="381628" y="200253"/>
                      </a:lnTo>
                      <a:lnTo>
                        <a:pt x="382436" y="201260"/>
                      </a:lnTo>
                      <a:lnTo>
                        <a:pt x="1057251" y="1141885"/>
                      </a:lnTo>
                      <a:lnTo>
                        <a:pt x="1155586" y="1279081"/>
                      </a:lnTo>
                      <a:lnTo>
                        <a:pt x="1155586" y="159759"/>
                      </a:lnTo>
                      <a:cubicBezTo>
                        <a:pt x="1155586" y="127928"/>
                        <a:pt x="1164673" y="104156"/>
                        <a:pt x="1184057" y="85017"/>
                      </a:cubicBezTo>
                      <a:cubicBezTo>
                        <a:pt x="1203643" y="65677"/>
                        <a:pt x="1227470" y="56611"/>
                        <a:pt x="1258767" y="56611"/>
                      </a:cubicBezTo>
                      <a:cubicBezTo>
                        <a:pt x="1291882" y="56611"/>
                        <a:pt x="1316314" y="65677"/>
                        <a:pt x="1336102" y="85017"/>
                      </a:cubicBezTo>
                      <a:cubicBezTo>
                        <a:pt x="1355487" y="104156"/>
                        <a:pt x="1364573" y="127928"/>
                        <a:pt x="1364573" y="159759"/>
                      </a:cubicBezTo>
                      <a:lnTo>
                        <a:pt x="1364573" y="1446898"/>
                      </a:lnTo>
                      <a:cubicBezTo>
                        <a:pt x="1364573" y="1494041"/>
                        <a:pt x="1353467" y="1529498"/>
                        <a:pt x="1330852" y="1555486"/>
                      </a:cubicBezTo>
                      <a:cubicBezTo>
                        <a:pt x="1309853" y="1579662"/>
                        <a:pt x="1282190" y="1590742"/>
                        <a:pt x="1244027" y="1590742"/>
                      </a:cubicBezTo>
                      <a:cubicBezTo>
                        <a:pt x="1199403" y="1590742"/>
                        <a:pt x="1164269" y="1580871"/>
                        <a:pt x="1136808" y="1560523"/>
                      </a:cubicBezTo>
                      <a:cubicBezTo>
                        <a:pt x="1104703" y="1536750"/>
                        <a:pt x="1068357" y="1496660"/>
                        <a:pt x="1028983" y="1441459"/>
                      </a:cubicBezTo>
                      <a:lnTo>
                        <a:pt x="1028983" y="1441459"/>
                      </a:lnTo>
                      <a:lnTo>
                        <a:pt x="1028983" y="1441056"/>
                      </a:lnTo>
                      <a:lnTo>
                        <a:pt x="361436" y="524002"/>
                      </a:lnTo>
                      <a:lnTo>
                        <a:pt x="263303" y="389023"/>
                      </a:lnTo>
                      <a:lnTo>
                        <a:pt x="263303" y="1485378"/>
                      </a:lnTo>
                      <a:cubicBezTo>
                        <a:pt x="263303" y="1516604"/>
                        <a:pt x="254217" y="1540175"/>
                        <a:pt x="234631" y="1559717"/>
                      </a:cubicBezTo>
                      <a:cubicBezTo>
                        <a:pt x="215044" y="1579259"/>
                        <a:pt x="191420" y="1588325"/>
                        <a:pt x="160122" y="1588325"/>
                      </a:cubicBezTo>
                      <a:cubicBezTo>
                        <a:pt x="127007" y="1588325"/>
                        <a:pt x="102575" y="1579259"/>
                        <a:pt x="82787" y="1559919"/>
                      </a:cubicBezTo>
                      <a:cubicBezTo>
                        <a:pt x="63403" y="1540780"/>
                        <a:pt x="54316" y="1517007"/>
                        <a:pt x="54316" y="1485176"/>
                      </a:cubicBezTo>
                      <a:lnTo>
                        <a:pt x="54316" y="200656"/>
                      </a:lnTo>
                      <a:cubicBezTo>
                        <a:pt x="54316" y="151701"/>
                        <a:pt x="65826" y="115639"/>
                        <a:pt x="89450" y="90255"/>
                      </a:cubicBezTo>
                      <a:cubicBezTo>
                        <a:pt x="112065" y="66080"/>
                        <a:pt x="143161" y="54395"/>
                        <a:pt x="184958" y="54395"/>
                      </a:cubicBezTo>
                      <a:moveTo>
                        <a:pt x="184958" y="201"/>
                      </a:moveTo>
                      <a:cubicBezTo>
                        <a:pt x="127815" y="201"/>
                        <a:pt x="82787" y="17930"/>
                        <a:pt x="49672" y="53387"/>
                      </a:cubicBezTo>
                      <a:cubicBezTo>
                        <a:pt x="16558" y="88845"/>
                        <a:pt x="0" y="138001"/>
                        <a:pt x="0" y="200656"/>
                      </a:cubicBezTo>
                      <a:lnTo>
                        <a:pt x="0" y="1485378"/>
                      </a:lnTo>
                      <a:cubicBezTo>
                        <a:pt x="0" y="1531513"/>
                        <a:pt x="14942" y="1569387"/>
                        <a:pt x="44624" y="1598599"/>
                      </a:cubicBezTo>
                      <a:cubicBezTo>
                        <a:pt x="74306" y="1627811"/>
                        <a:pt x="112873" y="1642518"/>
                        <a:pt x="159920" y="1642518"/>
                      </a:cubicBezTo>
                      <a:cubicBezTo>
                        <a:pt x="206968" y="1642518"/>
                        <a:pt x="243111" y="1627610"/>
                        <a:pt x="272793" y="1597995"/>
                      </a:cubicBezTo>
                      <a:cubicBezTo>
                        <a:pt x="302476" y="1568380"/>
                        <a:pt x="317418" y="1530707"/>
                        <a:pt x="317418" y="1485378"/>
                      </a:cubicBezTo>
                      <a:lnTo>
                        <a:pt x="317418" y="555833"/>
                      </a:lnTo>
                      <a:lnTo>
                        <a:pt x="984762" y="1472887"/>
                      </a:lnTo>
                      <a:cubicBezTo>
                        <a:pt x="1027771" y="1533124"/>
                        <a:pt x="1067751" y="1576841"/>
                        <a:pt x="1104500" y="1604039"/>
                      </a:cubicBezTo>
                      <a:cubicBezTo>
                        <a:pt x="1141250" y="1631236"/>
                        <a:pt x="1187893" y="1644935"/>
                        <a:pt x="1244027" y="1644935"/>
                      </a:cubicBezTo>
                      <a:cubicBezTo>
                        <a:pt x="1300161" y="1644935"/>
                        <a:pt x="1340343" y="1627005"/>
                        <a:pt x="1371842" y="1591145"/>
                      </a:cubicBezTo>
                      <a:cubicBezTo>
                        <a:pt x="1403341" y="1555285"/>
                        <a:pt x="1419091" y="1507136"/>
                        <a:pt x="1419091" y="1446898"/>
                      </a:cubicBezTo>
                      <a:lnTo>
                        <a:pt x="1419091" y="159759"/>
                      </a:lnTo>
                      <a:cubicBezTo>
                        <a:pt x="1419091" y="113624"/>
                        <a:pt x="1404149" y="75750"/>
                        <a:pt x="1374467" y="46538"/>
                      </a:cubicBezTo>
                      <a:cubicBezTo>
                        <a:pt x="1344785" y="17326"/>
                        <a:pt x="1306218" y="2619"/>
                        <a:pt x="1259171" y="2619"/>
                      </a:cubicBezTo>
                      <a:cubicBezTo>
                        <a:pt x="1212124" y="2619"/>
                        <a:pt x="1175980" y="17326"/>
                        <a:pt x="1146298" y="46538"/>
                      </a:cubicBezTo>
                      <a:cubicBezTo>
                        <a:pt x="1116616" y="75750"/>
                        <a:pt x="1101674" y="113624"/>
                        <a:pt x="1101674" y="159759"/>
                      </a:cubicBezTo>
                      <a:lnTo>
                        <a:pt x="1101674" y="1110256"/>
                      </a:lnTo>
                      <a:lnTo>
                        <a:pt x="426858" y="169631"/>
                      </a:lnTo>
                      <a:cubicBezTo>
                        <a:pt x="388897" y="111005"/>
                        <a:pt x="351744" y="68094"/>
                        <a:pt x="315802" y="40897"/>
                      </a:cubicBezTo>
                      <a:cubicBezTo>
                        <a:pt x="279861" y="13699"/>
                        <a:pt x="236246" y="0"/>
                        <a:pt x="184958" y="0"/>
                      </a:cubicBezTo>
                      <a:lnTo>
                        <a:pt x="1849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0" name="Graphic 74">
                <a:extLst>
                  <a:ext uri="{FF2B5EF4-FFF2-40B4-BE49-F238E27FC236}">
                    <a16:creationId xmlns:a16="http://schemas.microsoft.com/office/drawing/2014/main" id="{793AF5E0-E4F9-16B4-6F26-C9F414F48C59}"/>
                  </a:ext>
                </a:extLst>
              </p:cNvPr>
              <p:cNvGrpSpPr/>
              <p:nvPr/>
            </p:nvGrpSpPr>
            <p:grpSpPr>
              <a:xfrm>
                <a:off x="4280187" y="972904"/>
                <a:ext cx="1071991" cy="1625192"/>
                <a:chOff x="4280187" y="972904"/>
                <a:chExt cx="1071991" cy="1625192"/>
              </a:xfrm>
            </p:grpSpPr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C74768C7-D70F-673B-AA2A-5C90CF81F75C}"/>
                    </a:ext>
                  </a:extLst>
                </p:cNvPr>
                <p:cNvSpPr/>
                <p:nvPr/>
              </p:nvSpPr>
              <p:spPr>
                <a:xfrm>
                  <a:off x="4307244" y="1000101"/>
                  <a:ext cx="1017674" cy="1570998"/>
                </a:xfrm>
                <a:custGeom>
                  <a:avLst/>
                  <a:gdLst>
                    <a:gd name="connsiteX0" fmla="*/ 119335 w 1017674"/>
                    <a:gd name="connsiteY0" fmla="*/ 1570999 h 1570998"/>
                    <a:gd name="connsiteX1" fmla="*/ 33317 w 1017674"/>
                    <a:gd name="connsiteY1" fmla="*/ 1537153 h 1570998"/>
                    <a:gd name="connsiteX2" fmla="*/ 0 w 1017674"/>
                    <a:gd name="connsiteY2" fmla="*/ 1448309 h 1570998"/>
                    <a:gd name="connsiteX3" fmla="*/ 0 w 1017674"/>
                    <a:gd name="connsiteY3" fmla="*/ 122690 h 1570998"/>
                    <a:gd name="connsiteX4" fmla="*/ 32711 w 1017674"/>
                    <a:gd name="connsiteY4" fmla="*/ 33241 h 1570998"/>
                    <a:gd name="connsiteX5" fmla="*/ 119335 w 1017674"/>
                    <a:gd name="connsiteY5" fmla="*/ 0 h 1570998"/>
                    <a:gd name="connsiteX6" fmla="*/ 894706 w 1017674"/>
                    <a:gd name="connsiteY6" fmla="*/ 0 h 1570998"/>
                    <a:gd name="connsiteX7" fmla="*/ 984156 w 1017674"/>
                    <a:gd name="connsiteY7" fmla="*/ 33443 h 1570998"/>
                    <a:gd name="connsiteX8" fmla="*/ 1017675 w 1017674"/>
                    <a:gd name="connsiteY8" fmla="*/ 122690 h 1570998"/>
                    <a:gd name="connsiteX9" fmla="*/ 984358 w 1017674"/>
                    <a:gd name="connsiteY9" fmla="*/ 210326 h 1570998"/>
                    <a:gd name="connsiteX10" fmla="*/ 894706 w 1017674"/>
                    <a:gd name="connsiteY10" fmla="*/ 242963 h 1570998"/>
                    <a:gd name="connsiteX11" fmla="*/ 263505 w 1017674"/>
                    <a:gd name="connsiteY11" fmla="*/ 242963 h 1570998"/>
                    <a:gd name="connsiteX12" fmla="*/ 263505 w 1017674"/>
                    <a:gd name="connsiteY12" fmla="*/ 657168 h 1570998"/>
                    <a:gd name="connsiteX13" fmla="*/ 792939 w 1017674"/>
                    <a:gd name="connsiteY13" fmla="*/ 657168 h 1570998"/>
                    <a:gd name="connsiteX14" fmla="*/ 882389 w 1017674"/>
                    <a:gd name="connsiteY14" fmla="*/ 690208 h 1570998"/>
                    <a:gd name="connsiteX15" fmla="*/ 915907 w 1017674"/>
                    <a:gd name="connsiteY15" fmla="*/ 778650 h 1570998"/>
                    <a:gd name="connsiteX16" fmla="*/ 882187 w 1017674"/>
                    <a:gd name="connsiteY16" fmla="*/ 867293 h 1570998"/>
                    <a:gd name="connsiteX17" fmla="*/ 792939 w 1017674"/>
                    <a:gd name="connsiteY17" fmla="*/ 901340 h 1570998"/>
                    <a:gd name="connsiteX18" fmla="*/ 263505 w 1017674"/>
                    <a:gd name="connsiteY18" fmla="*/ 901340 h 1570998"/>
                    <a:gd name="connsiteX19" fmla="*/ 263505 w 1017674"/>
                    <a:gd name="connsiteY19" fmla="*/ 1325618 h 1570998"/>
                    <a:gd name="connsiteX20" fmla="*/ 894706 w 1017674"/>
                    <a:gd name="connsiteY20" fmla="*/ 1325618 h 1570998"/>
                    <a:gd name="connsiteX21" fmla="*/ 983954 w 1017674"/>
                    <a:gd name="connsiteY21" fmla="*/ 1359666 h 1570998"/>
                    <a:gd name="connsiteX22" fmla="*/ 1017675 w 1017674"/>
                    <a:gd name="connsiteY22" fmla="*/ 1450726 h 1570998"/>
                    <a:gd name="connsiteX23" fmla="*/ 984156 w 1017674"/>
                    <a:gd name="connsiteY23" fmla="*/ 1537959 h 1570998"/>
                    <a:gd name="connsiteX24" fmla="*/ 894706 w 1017674"/>
                    <a:gd name="connsiteY24" fmla="*/ 1570999 h 1570998"/>
                    <a:gd name="connsiteX25" fmla="*/ 119335 w 1017674"/>
                    <a:gd name="connsiteY25" fmla="*/ 1570999 h 157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17674" h="1570998">
                      <a:moveTo>
                        <a:pt x="119335" y="1570999"/>
                      </a:moveTo>
                      <a:cubicBezTo>
                        <a:pt x="83595" y="1570999"/>
                        <a:pt x="55528" y="1559919"/>
                        <a:pt x="33317" y="1537153"/>
                      </a:cubicBezTo>
                      <a:cubicBezTo>
                        <a:pt x="10904" y="1514187"/>
                        <a:pt x="0" y="1485176"/>
                        <a:pt x="0" y="1448309"/>
                      </a:cubicBezTo>
                      <a:lnTo>
                        <a:pt x="0" y="122690"/>
                      </a:lnTo>
                      <a:cubicBezTo>
                        <a:pt x="0" y="85017"/>
                        <a:pt x="10702" y="55805"/>
                        <a:pt x="32711" y="33241"/>
                      </a:cubicBezTo>
                      <a:cubicBezTo>
                        <a:pt x="54518" y="10879"/>
                        <a:pt x="82787" y="0"/>
                        <a:pt x="119335" y="0"/>
                      </a:cubicBezTo>
                      <a:lnTo>
                        <a:pt x="894706" y="0"/>
                      </a:lnTo>
                      <a:cubicBezTo>
                        <a:pt x="932263" y="0"/>
                        <a:pt x="961541" y="10879"/>
                        <a:pt x="984156" y="33443"/>
                      </a:cubicBezTo>
                      <a:cubicBezTo>
                        <a:pt x="1006771" y="56006"/>
                        <a:pt x="1017675" y="85218"/>
                        <a:pt x="1017675" y="122690"/>
                      </a:cubicBezTo>
                      <a:cubicBezTo>
                        <a:pt x="1017675" y="160162"/>
                        <a:pt x="1006771" y="188568"/>
                        <a:pt x="984358" y="210326"/>
                      </a:cubicBezTo>
                      <a:cubicBezTo>
                        <a:pt x="961743" y="232285"/>
                        <a:pt x="932465" y="242963"/>
                        <a:pt x="894706" y="242963"/>
                      </a:cubicBezTo>
                      <a:lnTo>
                        <a:pt x="263505" y="242963"/>
                      </a:lnTo>
                      <a:lnTo>
                        <a:pt x="263505" y="657168"/>
                      </a:lnTo>
                      <a:lnTo>
                        <a:pt x="792939" y="657168"/>
                      </a:lnTo>
                      <a:cubicBezTo>
                        <a:pt x="830496" y="657168"/>
                        <a:pt x="859774" y="668047"/>
                        <a:pt x="882389" y="690208"/>
                      </a:cubicBezTo>
                      <a:cubicBezTo>
                        <a:pt x="905004" y="712369"/>
                        <a:pt x="915907" y="741178"/>
                        <a:pt x="915907" y="778650"/>
                      </a:cubicBezTo>
                      <a:cubicBezTo>
                        <a:pt x="915907" y="816122"/>
                        <a:pt x="904802" y="844326"/>
                        <a:pt x="882187" y="867293"/>
                      </a:cubicBezTo>
                      <a:cubicBezTo>
                        <a:pt x="859572" y="890260"/>
                        <a:pt x="830496" y="901340"/>
                        <a:pt x="792939" y="901340"/>
                      </a:cubicBezTo>
                      <a:lnTo>
                        <a:pt x="263505" y="901340"/>
                      </a:lnTo>
                      <a:lnTo>
                        <a:pt x="263505" y="1325618"/>
                      </a:lnTo>
                      <a:lnTo>
                        <a:pt x="894706" y="1325618"/>
                      </a:lnTo>
                      <a:cubicBezTo>
                        <a:pt x="932061" y="1325618"/>
                        <a:pt x="961339" y="1336699"/>
                        <a:pt x="983954" y="1359666"/>
                      </a:cubicBezTo>
                      <a:cubicBezTo>
                        <a:pt x="1006570" y="1382632"/>
                        <a:pt x="1017675" y="1412449"/>
                        <a:pt x="1017675" y="1450726"/>
                      </a:cubicBezTo>
                      <a:cubicBezTo>
                        <a:pt x="1017675" y="1489004"/>
                        <a:pt x="1006771" y="1515798"/>
                        <a:pt x="984156" y="1537959"/>
                      </a:cubicBezTo>
                      <a:cubicBezTo>
                        <a:pt x="961541" y="1560120"/>
                        <a:pt x="932263" y="1570999"/>
                        <a:pt x="894706" y="1570999"/>
                      </a:cubicBezTo>
                      <a:lnTo>
                        <a:pt x="119335" y="157099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518D8C6F-EC1F-FABB-A211-11B1B12192F5}"/>
                    </a:ext>
                  </a:extLst>
                </p:cNvPr>
                <p:cNvSpPr/>
                <p:nvPr/>
              </p:nvSpPr>
              <p:spPr>
                <a:xfrm>
                  <a:off x="4280187" y="972904"/>
                  <a:ext cx="1071991" cy="1625192"/>
                </a:xfrm>
                <a:custGeom>
                  <a:avLst/>
                  <a:gdLst>
                    <a:gd name="connsiteX0" fmla="*/ 921763 w 1071991"/>
                    <a:gd name="connsiteY0" fmla="*/ 54395 h 1625192"/>
                    <a:gd name="connsiteX1" fmla="*/ 991829 w 1071991"/>
                    <a:gd name="connsiteY1" fmla="*/ 79980 h 1625192"/>
                    <a:gd name="connsiteX2" fmla="*/ 1017473 w 1071991"/>
                    <a:gd name="connsiteY2" fmla="*/ 150089 h 1625192"/>
                    <a:gd name="connsiteX3" fmla="*/ 992435 w 1071991"/>
                    <a:gd name="connsiteY3" fmla="*/ 218183 h 1625192"/>
                    <a:gd name="connsiteX4" fmla="*/ 921561 w 1071991"/>
                    <a:gd name="connsiteY4" fmla="*/ 243164 h 1625192"/>
                    <a:gd name="connsiteX5" fmla="*/ 263101 w 1071991"/>
                    <a:gd name="connsiteY5" fmla="*/ 243164 h 1625192"/>
                    <a:gd name="connsiteX6" fmla="*/ 263101 w 1071991"/>
                    <a:gd name="connsiteY6" fmla="*/ 711563 h 1625192"/>
                    <a:gd name="connsiteX7" fmla="*/ 819794 w 1071991"/>
                    <a:gd name="connsiteY7" fmla="*/ 711563 h 1625192"/>
                    <a:gd name="connsiteX8" fmla="*/ 890264 w 1071991"/>
                    <a:gd name="connsiteY8" fmla="*/ 736746 h 1625192"/>
                    <a:gd name="connsiteX9" fmla="*/ 915705 w 1071991"/>
                    <a:gd name="connsiteY9" fmla="*/ 805847 h 1625192"/>
                    <a:gd name="connsiteX10" fmla="*/ 889860 w 1071991"/>
                    <a:gd name="connsiteY10" fmla="*/ 875553 h 1625192"/>
                    <a:gd name="connsiteX11" fmla="*/ 819996 w 1071991"/>
                    <a:gd name="connsiteY11" fmla="*/ 901541 h 1625192"/>
                    <a:gd name="connsiteX12" fmla="*/ 263303 w 1071991"/>
                    <a:gd name="connsiteY12" fmla="*/ 901541 h 1625192"/>
                    <a:gd name="connsiteX13" fmla="*/ 263303 w 1071991"/>
                    <a:gd name="connsiteY13" fmla="*/ 1380013 h 1625192"/>
                    <a:gd name="connsiteX14" fmla="*/ 921763 w 1071991"/>
                    <a:gd name="connsiteY14" fmla="*/ 1380013 h 1625192"/>
                    <a:gd name="connsiteX15" fmla="*/ 991627 w 1071991"/>
                    <a:gd name="connsiteY15" fmla="*/ 1406002 h 1625192"/>
                    <a:gd name="connsiteX16" fmla="*/ 1017473 w 1071991"/>
                    <a:gd name="connsiteY16" fmla="*/ 1478125 h 1625192"/>
                    <a:gd name="connsiteX17" fmla="*/ 992233 w 1071991"/>
                    <a:gd name="connsiteY17" fmla="*/ 1546018 h 1625192"/>
                    <a:gd name="connsiteX18" fmla="*/ 921763 w 1071991"/>
                    <a:gd name="connsiteY18" fmla="*/ 1571200 h 1625192"/>
                    <a:gd name="connsiteX19" fmla="*/ 146392 w 1071991"/>
                    <a:gd name="connsiteY19" fmla="*/ 1571200 h 1625192"/>
                    <a:gd name="connsiteX20" fmla="*/ 79960 w 1071991"/>
                    <a:gd name="connsiteY20" fmla="*/ 1545615 h 1625192"/>
                    <a:gd name="connsiteX21" fmla="*/ 54316 w 1071991"/>
                    <a:gd name="connsiteY21" fmla="*/ 1475707 h 1625192"/>
                    <a:gd name="connsiteX22" fmla="*/ 54316 w 1071991"/>
                    <a:gd name="connsiteY22" fmla="*/ 149888 h 1625192"/>
                    <a:gd name="connsiteX23" fmla="*/ 79354 w 1071991"/>
                    <a:gd name="connsiteY23" fmla="*/ 79376 h 1625192"/>
                    <a:gd name="connsiteX24" fmla="*/ 146392 w 1071991"/>
                    <a:gd name="connsiteY24" fmla="*/ 54395 h 1625192"/>
                    <a:gd name="connsiteX25" fmla="*/ 921763 w 1071991"/>
                    <a:gd name="connsiteY25" fmla="*/ 54395 h 1625192"/>
                    <a:gd name="connsiteX26" fmla="*/ 921763 w 1071991"/>
                    <a:gd name="connsiteY26" fmla="*/ 201 h 1625192"/>
                    <a:gd name="connsiteX27" fmla="*/ 146392 w 1071991"/>
                    <a:gd name="connsiteY27" fmla="*/ 201 h 1625192"/>
                    <a:gd name="connsiteX28" fmla="*/ 40384 w 1071991"/>
                    <a:gd name="connsiteY28" fmla="*/ 41703 h 1625192"/>
                    <a:gd name="connsiteX29" fmla="*/ 0 w 1071991"/>
                    <a:gd name="connsiteY29" fmla="*/ 150089 h 1625192"/>
                    <a:gd name="connsiteX30" fmla="*/ 0 w 1071991"/>
                    <a:gd name="connsiteY30" fmla="*/ 1475506 h 1625192"/>
                    <a:gd name="connsiteX31" fmla="*/ 40990 w 1071991"/>
                    <a:gd name="connsiteY31" fmla="*/ 1583087 h 1625192"/>
                    <a:gd name="connsiteX32" fmla="*/ 146392 w 1071991"/>
                    <a:gd name="connsiteY32" fmla="*/ 1625192 h 1625192"/>
                    <a:gd name="connsiteX33" fmla="*/ 921763 w 1071991"/>
                    <a:gd name="connsiteY33" fmla="*/ 1625192 h 1625192"/>
                    <a:gd name="connsiteX34" fmla="*/ 1030396 w 1071991"/>
                    <a:gd name="connsiteY34" fmla="*/ 1584295 h 1625192"/>
                    <a:gd name="connsiteX35" fmla="*/ 1071991 w 1071991"/>
                    <a:gd name="connsiteY35" fmla="*/ 1477924 h 1625192"/>
                    <a:gd name="connsiteX36" fmla="*/ 1030396 w 1071991"/>
                    <a:gd name="connsiteY36" fmla="*/ 1367724 h 1625192"/>
                    <a:gd name="connsiteX37" fmla="*/ 921763 w 1071991"/>
                    <a:gd name="connsiteY37" fmla="*/ 1325618 h 1625192"/>
                    <a:gd name="connsiteX38" fmla="*/ 317620 w 1071991"/>
                    <a:gd name="connsiteY38" fmla="*/ 1325618 h 1625192"/>
                    <a:gd name="connsiteX39" fmla="*/ 317620 w 1071991"/>
                    <a:gd name="connsiteY39" fmla="*/ 955533 h 1625192"/>
                    <a:gd name="connsiteX40" fmla="*/ 819996 w 1071991"/>
                    <a:gd name="connsiteY40" fmla="*/ 955533 h 1625192"/>
                    <a:gd name="connsiteX41" fmla="*/ 928628 w 1071991"/>
                    <a:gd name="connsiteY41" fmla="*/ 913428 h 1625192"/>
                    <a:gd name="connsiteX42" fmla="*/ 970224 w 1071991"/>
                    <a:gd name="connsiteY42" fmla="*/ 805847 h 1625192"/>
                    <a:gd name="connsiteX43" fmla="*/ 928628 w 1071991"/>
                    <a:gd name="connsiteY43" fmla="*/ 698267 h 1625192"/>
                    <a:gd name="connsiteX44" fmla="*/ 819996 w 1071991"/>
                    <a:gd name="connsiteY44" fmla="*/ 657370 h 1625192"/>
                    <a:gd name="connsiteX45" fmla="*/ 317620 w 1071991"/>
                    <a:gd name="connsiteY45" fmla="*/ 657370 h 1625192"/>
                    <a:gd name="connsiteX46" fmla="*/ 317620 w 1071991"/>
                    <a:gd name="connsiteY46" fmla="*/ 297156 h 1625192"/>
                    <a:gd name="connsiteX47" fmla="*/ 921763 w 1071991"/>
                    <a:gd name="connsiteY47" fmla="*/ 297156 h 1625192"/>
                    <a:gd name="connsiteX48" fmla="*/ 1030396 w 1071991"/>
                    <a:gd name="connsiteY48" fmla="*/ 256864 h 1625192"/>
                    <a:gd name="connsiteX49" fmla="*/ 1071991 w 1071991"/>
                    <a:gd name="connsiteY49" fmla="*/ 149888 h 1625192"/>
                    <a:gd name="connsiteX50" fmla="*/ 1030396 w 1071991"/>
                    <a:gd name="connsiteY50" fmla="*/ 41501 h 1625192"/>
                    <a:gd name="connsiteX51" fmla="*/ 921763 w 1071991"/>
                    <a:gd name="connsiteY51" fmla="*/ 0 h 1625192"/>
                    <a:gd name="connsiteX52" fmla="*/ 921763 w 1071991"/>
                    <a:gd name="connsiteY52" fmla="*/ 0 h 1625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071991" h="1625192">
                      <a:moveTo>
                        <a:pt x="921763" y="54395"/>
                      </a:moveTo>
                      <a:cubicBezTo>
                        <a:pt x="952051" y="54395"/>
                        <a:pt x="974464" y="62453"/>
                        <a:pt x="991829" y="79980"/>
                      </a:cubicBezTo>
                      <a:cubicBezTo>
                        <a:pt x="1009396" y="97508"/>
                        <a:pt x="1017473" y="119668"/>
                        <a:pt x="1017473" y="150089"/>
                      </a:cubicBezTo>
                      <a:cubicBezTo>
                        <a:pt x="1017473" y="180510"/>
                        <a:pt x="1009598" y="201663"/>
                        <a:pt x="992435" y="218183"/>
                      </a:cubicBezTo>
                      <a:cubicBezTo>
                        <a:pt x="975070" y="234904"/>
                        <a:pt x="951849" y="243164"/>
                        <a:pt x="921561" y="243164"/>
                      </a:cubicBezTo>
                      <a:lnTo>
                        <a:pt x="263101" y="243164"/>
                      </a:lnTo>
                      <a:lnTo>
                        <a:pt x="263101" y="711563"/>
                      </a:lnTo>
                      <a:lnTo>
                        <a:pt x="819794" y="711563"/>
                      </a:lnTo>
                      <a:cubicBezTo>
                        <a:pt x="850284" y="711563"/>
                        <a:pt x="872697" y="719621"/>
                        <a:pt x="890264" y="736746"/>
                      </a:cubicBezTo>
                      <a:cubicBezTo>
                        <a:pt x="907629" y="753870"/>
                        <a:pt x="915705" y="775628"/>
                        <a:pt x="915705" y="805847"/>
                      </a:cubicBezTo>
                      <a:cubicBezTo>
                        <a:pt x="915705" y="836066"/>
                        <a:pt x="907427" y="857623"/>
                        <a:pt x="889860" y="875553"/>
                      </a:cubicBezTo>
                      <a:cubicBezTo>
                        <a:pt x="872293" y="893282"/>
                        <a:pt x="850081" y="901541"/>
                        <a:pt x="819996" y="901541"/>
                      </a:cubicBezTo>
                      <a:lnTo>
                        <a:pt x="263303" y="901541"/>
                      </a:lnTo>
                      <a:lnTo>
                        <a:pt x="263303" y="1380013"/>
                      </a:lnTo>
                      <a:lnTo>
                        <a:pt x="921763" y="1380013"/>
                      </a:lnTo>
                      <a:cubicBezTo>
                        <a:pt x="952051" y="1380013"/>
                        <a:pt x="974262" y="1388273"/>
                        <a:pt x="991627" y="1406002"/>
                      </a:cubicBezTo>
                      <a:cubicBezTo>
                        <a:pt x="1009396" y="1423932"/>
                        <a:pt x="1017473" y="1446898"/>
                        <a:pt x="1017473" y="1478125"/>
                      </a:cubicBezTo>
                      <a:cubicBezTo>
                        <a:pt x="1017473" y="1507337"/>
                        <a:pt x="1009396" y="1528893"/>
                        <a:pt x="992233" y="1546018"/>
                      </a:cubicBezTo>
                      <a:cubicBezTo>
                        <a:pt x="974666" y="1563343"/>
                        <a:pt x="952253" y="1571200"/>
                        <a:pt x="921763" y="1571200"/>
                      </a:cubicBezTo>
                      <a:lnTo>
                        <a:pt x="146392" y="1571200"/>
                      </a:lnTo>
                      <a:cubicBezTo>
                        <a:pt x="118123" y="1571200"/>
                        <a:pt x="96921" y="1563142"/>
                        <a:pt x="79960" y="1545615"/>
                      </a:cubicBezTo>
                      <a:cubicBezTo>
                        <a:pt x="62595" y="1527685"/>
                        <a:pt x="54316" y="1505524"/>
                        <a:pt x="54316" y="1475707"/>
                      </a:cubicBezTo>
                      <a:lnTo>
                        <a:pt x="54316" y="149888"/>
                      </a:lnTo>
                      <a:cubicBezTo>
                        <a:pt x="54316" y="119668"/>
                        <a:pt x="62595" y="96500"/>
                        <a:pt x="79354" y="79376"/>
                      </a:cubicBezTo>
                      <a:cubicBezTo>
                        <a:pt x="95912" y="62252"/>
                        <a:pt x="117315" y="54395"/>
                        <a:pt x="146392" y="54395"/>
                      </a:cubicBezTo>
                      <a:lnTo>
                        <a:pt x="921763" y="54395"/>
                      </a:lnTo>
                      <a:moveTo>
                        <a:pt x="921763" y="201"/>
                      </a:moveTo>
                      <a:lnTo>
                        <a:pt x="146392" y="201"/>
                      </a:lnTo>
                      <a:cubicBezTo>
                        <a:pt x="102575" y="201"/>
                        <a:pt x="67239" y="14102"/>
                        <a:pt x="40384" y="41703"/>
                      </a:cubicBezTo>
                      <a:cubicBezTo>
                        <a:pt x="13529" y="69303"/>
                        <a:pt x="0" y="105364"/>
                        <a:pt x="0" y="150089"/>
                      </a:cubicBezTo>
                      <a:lnTo>
                        <a:pt x="0" y="1475506"/>
                      </a:lnTo>
                      <a:cubicBezTo>
                        <a:pt x="0" y="1519223"/>
                        <a:pt x="13730" y="1555083"/>
                        <a:pt x="40990" y="1583087"/>
                      </a:cubicBezTo>
                      <a:cubicBezTo>
                        <a:pt x="68249" y="1611090"/>
                        <a:pt x="103383" y="1625192"/>
                        <a:pt x="146392" y="1625192"/>
                      </a:cubicBezTo>
                      <a:lnTo>
                        <a:pt x="921763" y="1625192"/>
                      </a:lnTo>
                      <a:cubicBezTo>
                        <a:pt x="966387" y="1625192"/>
                        <a:pt x="1002531" y="1611493"/>
                        <a:pt x="1030396" y="1584295"/>
                      </a:cubicBezTo>
                      <a:cubicBezTo>
                        <a:pt x="1058059" y="1557098"/>
                        <a:pt x="1071991" y="1521641"/>
                        <a:pt x="1071991" y="1477924"/>
                      </a:cubicBezTo>
                      <a:cubicBezTo>
                        <a:pt x="1071991" y="1434206"/>
                        <a:pt x="1058059" y="1395929"/>
                        <a:pt x="1030396" y="1367724"/>
                      </a:cubicBezTo>
                      <a:cubicBezTo>
                        <a:pt x="1002733" y="1339721"/>
                        <a:pt x="966589" y="1325618"/>
                        <a:pt x="921763" y="1325618"/>
                      </a:cubicBezTo>
                      <a:lnTo>
                        <a:pt x="317620" y="1325618"/>
                      </a:lnTo>
                      <a:lnTo>
                        <a:pt x="317620" y="955533"/>
                      </a:lnTo>
                      <a:lnTo>
                        <a:pt x="819996" y="955533"/>
                      </a:lnTo>
                      <a:cubicBezTo>
                        <a:pt x="864620" y="955533"/>
                        <a:pt x="900764" y="941431"/>
                        <a:pt x="928628" y="913428"/>
                      </a:cubicBezTo>
                      <a:cubicBezTo>
                        <a:pt x="956291" y="885425"/>
                        <a:pt x="970224" y="849564"/>
                        <a:pt x="970224" y="805847"/>
                      </a:cubicBezTo>
                      <a:cubicBezTo>
                        <a:pt x="970224" y="762130"/>
                        <a:pt x="956291" y="725464"/>
                        <a:pt x="928628" y="698267"/>
                      </a:cubicBezTo>
                      <a:cubicBezTo>
                        <a:pt x="900965" y="671069"/>
                        <a:pt x="864822" y="657370"/>
                        <a:pt x="819996" y="657370"/>
                      </a:cubicBezTo>
                      <a:lnTo>
                        <a:pt x="317620" y="657370"/>
                      </a:lnTo>
                      <a:lnTo>
                        <a:pt x="317620" y="297156"/>
                      </a:lnTo>
                      <a:lnTo>
                        <a:pt x="921763" y="297156"/>
                      </a:lnTo>
                      <a:cubicBezTo>
                        <a:pt x="966387" y="297156"/>
                        <a:pt x="1002531" y="283658"/>
                        <a:pt x="1030396" y="256864"/>
                      </a:cubicBezTo>
                      <a:cubicBezTo>
                        <a:pt x="1058059" y="230069"/>
                        <a:pt x="1071991" y="194411"/>
                        <a:pt x="1071991" y="149888"/>
                      </a:cubicBezTo>
                      <a:cubicBezTo>
                        <a:pt x="1071991" y="105364"/>
                        <a:pt x="1058059" y="69303"/>
                        <a:pt x="1030396" y="41501"/>
                      </a:cubicBezTo>
                      <a:cubicBezTo>
                        <a:pt x="1002733" y="13901"/>
                        <a:pt x="966589" y="0"/>
                        <a:pt x="921763" y="0"/>
                      </a:cubicBezTo>
                      <a:lnTo>
                        <a:pt x="9217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1" name="Graphic 74">
                <a:extLst>
                  <a:ext uri="{FF2B5EF4-FFF2-40B4-BE49-F238E27FC236}">
                    <a16:creationId xmlns:a16="http://schemas.microsoft.com/office/drawing/2014/main" id="{1DF3E014-CD83-08D6-736B-4BFB0D8C91FF}"/>
                  </a:ext>
                </a:extLst>
              </p:cNvPr>
              <p:cNvGrpSpPr/>
              <p:nvPr/>
            </p:nvGrpSpPr>
            <p:grpSpPr>
              <a:xfrm>
                <a:off x="911562" y="1201563"/>
                <a:ext cx="602528" cy="1199704"/>
                <a:chOff x="911562" y="1201563"/>
                <a:chExt cx="602528" cy="1199704"/>
              </a:xfrm>
            </p:grpSpPr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62A20B18-D330-5C7C-54F3-760CF7ADC8F7}"/>
                    </a:ext>
                  </a:extLst>
                </p:cNvPr>
                <p:cNvSpPr/>
                <p:nvPr/>
              </p:nvSpPr>
              <p:spPr>
                <a:xfrm>
                  <a:off x="938619" y="1228761"/>
                  <a:ext cx="548211" cy="1145712"/>
                </a:xfrm>
                <a:custGeom>
                  <a:avLst/>
                  <a:gdLst>
                    <a:gd name="connsiteX0" fmla="*/ 405253 w 548211"/>
                    <a:gd name="connsiteY0" fmla="*/ 1145512 h 1145712"/>
                    <a:gd name="connsiteX1" fmla="*/ 263909 w 548211"/>
                    <a:gd name="connsiteY1" fmla="*/ 1006100 h 1145712"/>
                    <a:gd name="connsiteX2" fmla="*/ 263909 w 548211"/>
                    <a:gd name="connsiteY2" fmla="*/ 392850 h 1145712"/>
                    <a:gd name="connsiteX3" fmla="*/ 230592 w 548211"/>
                    <a:gd name="connsiteY3" fmla="*/ 425487 h 1145712"/>
                    <a:gd name="connsiteX4" fmla="*/ 126604 w 548211"/>
                    <a:gd name="connsiteY4" fmla="*/ 469607 h 1145712"/>
                    <a:gd name="connsiteX5" fmla="*/ 0 w 548211"/>
                    <a:gd name="connsiteY5" fmla="*/ 344903 h 1145712"/>
                    <a:gd name="connsiteX6" fmla="*/ 55730 w 548211"/>
                    <a:gd name="connsiteY6" fmla="*/ 234501 h 1145712"/>
                    <a:gd name="connsiteX7" fmla="*/ 197477 w 548211"/>
                    <a:gd name="connsiteY7" fmla="*/ 98112 h 1145712"/>
                    <a:gd name="connsiteX8" fmla="*/ 395157 w 548211"/>
                    <a:gd name="connsiteY8" fmla="*/ 0 h 1145712"/>
                    <a:gd name="connsiteX9" fmla="*/ 548212 w 548211"/>
                    <a:gd name="connsiteY9" fmla="*/ 152708 h 1145712"/>
                    <a:gd name="connsiteX10" fmla="*/ 548212 w 548211"/>
                    <a:gd name="connsiteY10" fmla="*/ 1006302 h 1145712"/>
                    <a:gd name="connsiteX11" fmla="*/ 405253 w 548211"/>
                    <a:gd name="connsiteY11" fmla="*/ 1145713 h 114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11" h="1145712">
                      <a:moveTo>
                        <a:pt x="405253" y="1145512"/>
                      </a:moveTo>
                      <a:cubicBezTo>
                        <a:pt x="324687" y="1145512"/>
                        <a:pt x="263909" y="1085476"/>
                        <a:pt x="263909" y="1006100"/>
                      </a:cubicBezTo>
                      <a:lnTo>
                        <a:pt x="263909" y="392850"/>
                      </a:lnTo>
                      <a:lnTo>
                        <a:pt x="230592" y="425487"/>
                      </a:lnTo>
                      <a:cubicBezTo>
                        <a:pt x="198487" y="455102"/>
                        <a:pt x="164564" y="469607"/>
                        <a:pt x="126604" y="469607"/>
                      </a:cubicBezTo>
                      <a:cubicBezTo>
                        <a:pt x="54518" y="469607"/>
                        <a:pt x="0" y="416019"/>
                        <a:pt x="0" y="344903"/>
                      </a:cubicBezTo>
                      <a:cubicBezTo>
                        <a:pt x="0" y="306625"/>
                        <a:pt x="19384" y="268549"/>
                        <a:pt x="55730" y="234501"/>
                      </a:cubicBezTo>
                      <a:lnTo>
                        <a:pt x="197477" y="98112"/>
                      </a:lnTo>
                      <a:cubicBezTo>
                        <a:pt x="261890" y="38882"/>
                        <a:pt x="310552" y="0"/>
                        <a:pt x="395157" y="0"/>
                      </a:cubicBezTo>
                      <a:cubicBezTo>
                        <a:pt x="489453" y="0"/>
                        <a:pt x="548212" y="58424"/>
                        <a:pt x="548212" y="152708"/>
                      </a:cubicBezTo>
                      <a:lnTo>
                        <a:pt x="548212" y="1006302"/>
                      </a:lnTo>
                      <a:cubicBezTo>
                        <a:pt x="548212" y="1087088"/>
                        <a:pt x="488040" y="1145713"/>
                        <a:pt x="405253" y="1145713"/>
                      </a:cubicBezTo>
                      <a:close/>
                    </a:path>
                  </a:pathLst>
                </a:custGeom>
                <a:solidFill>
                  <a:srgbClr val="005C5D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374B1E98-EF47-34AC-1FAD-750A3049F332}"/>
                    </a:ext>
                  </a:extLst>
                </p:cNvPr>
                <p:cNvSpPr/>
                <p:nvPr/>
              </p:nvSpPr>
              <p:spPr>
                <a:xfrm>
                  <a:off x="911562" y="1201563"/>
                  <a:ext cx="602528" cy="1199704"/>
                </a:xfrm>
                <a:custGeom>
                  <a:avLst/>
                  <a:gdLst>
                    <a:gd name="connsiteX0" fmla="*/ 422416 w 602528"/>
                    <a:gd name="connsiteY0" fmla="*/ 54193 h 1199704"/>
                    <a:gd name="connsiteX1" fmla="*/ 548212 w 602528"/>
                    <a:gd name="connsiteY1" fmla="*/ 179704 h 1199704"/>
                    <a:gd name="connsiteX2" fmla="*/ 548212 w 602528"/>
                    <a:gd name="connsiteY2" fmla="*/ 1033297 h 1199704"/>
                    <a:gd name="connsiteX3" fmla="*/ 432310 w 602528"/>
                    <a:gd name="connsiteY3" fmla="*/ 1145713 h 1199704"/>
                    <a:gd name="connsiteX4" fmla="*/ 318023 w 602528"/>
                    <a:gd name="connsiteY4" fmla="*/ 1033297 h 1199704"/>
                    <a:gd name="connsiteX5" fmla="*/ 318023 w 602528"/>
                    <a:gd name="connsiteY5" fmla="*/ 355580 h 1199704"/>
                    <a:gd name="connsiteX6" fmla="*/ 239073 w 602528"/>
                    <a:gd name="connsiteY6" fmla="*/ 432941 h 1199704"/>
                    <a:gd name="connsiteX7" fmla="*/ 153661 w 602528"/>
                    <a:gd name="connsiteY7" fmla="*/ 469809 h 1199704"/>
                    <a:gd name="connsiteX8" fmla="*/ 54316 w 602528"/>
                    <a:gd name="connsiteY8" fmla="*/ 372301 h 1199704"/>
                    <a:gd name="connsiteX9" fmla="*/ 101566 w 602528"/>
                    <a:gd name="connsiteY9" fmla="*/ 281644 h 1199704"/>
                    <a:gd name="connsiteX10" fmla="*/ 243111 w 602528"/>
                    <a:gd name="connsiteY10" fmla="*/ 145254 h 1199704"/>
                    <a:gd name="connsiteX11" fmla="*/ 422416 w 602528"/>
                    <a:gd name="connsiteY11" fmla="*/ 54193 h 1199704"/>
                    <a:gd name="connsiteX12" fmla="*/ 422416 w 602528"/>
                    <a:gd name="connsiteY12" fmla="*/ 0 h 1199704"/>
                    <a:gd name="connsiteX13" fmla="*/ 206160 w 602528"/>
                    <a:gd name="connsiteY13" fmla="*/ 105364 h 1199704"/>
                    <a:gd name="connsiteX14" fmla="*/ 205756 w 602528"/>
                    <a:gd name="connsiteY14" fmla="*/ 105767 h 1199704"/>
                    <a:gd name="connsiteX15" fmla="*/ 205352 w 602528"/>
                    <a:gd name="connsiteY15" fmla="*/ 106170 h 1199704"/>
                    <a:gd name="connsiteX16" fmla="*/ 64009 w 602528"/>
                    <a:gd name="connsiteY16" fmla="*/ 242157 h 1199704"/>
                    <a:gd name="connsiteX17" fmla="*/ 0 w 602528"/>
                    <a:gd name="connsiteY17" fmla="*/ 372100 h 1199704"/>
                    <a:gd name="connsiteX18" fmla="*/ 153661 w 602528"/>
                    <a:gd name="connsiteY18" fmla="*/ 523801 h 1199704"/>
                    <a:gd name="connsiteX19" fmla="*/ 263707 w 602528"/>
                    <a:gd name="connsiteY19" fmla="*/ 483105 h 1199704"/>
                    <a:gd name="connsiteX20" fmla="*/ 263707 w 602528"/>
                    <a:gd name="connsiteY20" fmla="*/ 1033096 h 1199704"/>
                    <a:gd name="connsiteX21" fmla="*/ 432310 w 602528"/>
                    <a:gd name="connsiteY21" fmla="*/ 1199705 h 1199704"/>
                    <a:gd name="connsiteX22" fmla="*/ 602528 w 602528"/>
                    <a:gd name="connsiteY22" fmla="*/ 1033096 h 1199704"/>
                    <a:gd name="connsiteX23" fmla="*/ 602528 w 602528"/>
                    <a:gd name="connsiteY23" fmla="*/ 179704 h 1199704"/>
                    <a:gd name="connsiteX24" fmla="*/ 553260 w 602528"/>
                    <a:gd name="connsiteY24" fmla="*/ 49157 h 1199704"/>
                    <a:gd name="connsiteX25" fmla="*/ 422416 w 602528"/>
                    <a:gd name="connsiteY25" fmla="*/ 0 h 1199704"/>
                    <a:gd name="connsiteX26" fmla="*/ 422416 w 602528"/>
                    <a:gd name="connsiteY26" fmla="*/ 0 h 119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02528" h="1199704">
                      <a:moveTo>
                        <a:pt x="422416" y="54193"/>
                      </a:moveTo>
                      <a:cubicBezTo>
                        <a:pt x="501165" y="54193"/>
                        <a:pt x="548212" y="101134"/>
                        <a:pt x="548212" y="179704"/>
                      </a:cubicBezTo>
                      <a:lnTo>
                        <a:pt x="548212" y="1033297"/>
                      </a:lnTo>
                      <a:cubicBezTo>
                        <a:pt x="548212" y="1099377"/>
                        <a:pt x="500559" y="1145713"/>
                        <a:pt x="432310" y="1145713"/>
                      </a:cubicBezTo>
                      <a:cubicBezTo>
                        <a:pt x="364061" y="1145713"/>
                        <a:pt x="318023" y="1098370"/>
                        <a:pt x="318023" y="1033297"/>
                      </a:cubicBezTo>
                      <a:lnTo>
                        <a:pt x="318023" y="355580"/>
                      </a:lnTo>
                      <a:lnTo>
                        <a:pt x="239073" y="432941"/>
                      </a:lnTo>
                      <a:cubicBezTo>
                        <a:pt x="212218" y="457923"/>
                        <a:pt x="184353" y="469809"/>
                        <a:pt x="153661" y="469809"/>
                      </a:cubicBezTo>
                      <a:cubicBezTo>
                        <a:pt x="96114" y="469809"/>
                        <a:pt x="54316" y="428711"/>
                        <a:pt x="54316" y="372301"/>
                      </a:cubicBezTo>
                      <a:cubicBezTo>
                        <a:pt x="54316" y="341881"/>
                        <a:pt x="70672" y="310453"/>
                        <a:pt x="101566" y="281644"/>
                      </a:cubicBezTo>
                      <a:lnTo>
                        <a:pt x="243111" y="145254"/>
                      </a:lnTo>
                      <a:cubicBezTo>
                        <a:pt x="304697" y="88643"/>
                        <a:pt x="347302" y="54193"/>
                        <a:pt x="422416" y="54193"/>
                      </a:cubicBezTo>
                      <a:moveTo>
                        <a:pt x="422416" y="0"/>
                      </a:moveTo>
                      <a:cubicBezTo>
                        <a:pt x="327917" y="0"/>
                        <a:pt x="273197" y="43717"/>
                        <a:pt x="206160" y="105364"/>
                      </a:cubicBezTo>
                      <a:lnTo>
                        <a:pt x="205756" y="105767"/>
                      </a:lnTo>
                      <a:lnTo>
                        <a:pt x="205352" y="106170"/>
                      </a:lnTo>
                      <a:lnTo>
                        <a:pt x="64009" y="242157"/>
                      </a:lnTo>
                      <a:cubicBezTo>
                        <a:pt x="22009" y="281442"/>
                        <a:pt x="0" y="326368"/>
                        <a:pt x="0" y="372100"/>
                      </a:cubicBezTo>
                      <a:cubicBezTo>
                        <a:pt x="0" y="458527"/>
                        <a:pt x="66028" y="523801"/>
                        <a:pt x="153661" y="523801"/>
                      </a:cubicBezTo>
                      <a:cubicBezTo>
                        <a:pt x="193237" y="523801"/>
                        <a:pt x="230188" y="510101"/>
                        <a:pt x="263707" y="483105"/>
                      </a:cubicBezTo>
                      <a:lnTo>
                        <a:pt x="263707" y="1033096"/>
                      </a:lnTo>
                      <a:cubicBezTo>
                        <a:pt x="263707" y="1127985"/>
                        <a:pt x="336196" y="1199705"/>
                        <a:pt x="432310" y="1199705"/>
                      </a:cubicBezTo>
                      <a:cubicBezTo>
                        <a:pt x="528424" y="1199705"/>
                        <a:pt x="602528" y="1129596"/>
                        <a:pt x="602528" y="1033096"/>
                      </a:cubicBezTo>
                      <a:lnTo>
                        <a:pt x="602528" y="179704"/>
                      </a:lnTo>
                      <a:cubicBezTo>
                        <a:pt x="602528" y="126518"/>
                        <a:pt x="585567" y="81391"/>
                        <a:pt x="553260" y="49157"/>
                      </a:cubicBezTo>
                      <a:cubicBezTo>
                        <a:pt x="520953" y="16923"/>
                        <a:pt x="475723" y="0"/>
                        <a:pt x="422416" y="0"/>
                      </a:cubicBezTo>
                      <a:lnTo>
                        <a:pt x="4224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9" name="Graphic 74">
              <a:extLst>
                <a:ext uri="{FF2B5EF4-FFF2-40B4-BE49-F238E27FC236}">
                  <a16:creationId xmlns:a16="http://schemas.microsoft.com/office/drawing/2014/main" id="{239097B8-6B89-A64F-4CE1-103F9267AD2A}"/>
                </a:ext>
              </a:extLst>
            </p:cNvPr>
            <p:cNvGrpSpPr/>
            <p:nvPr/>
          </p:nvGrpSpPr>
          <p:grpSpPr>
            <a:xfrm>
              <a:off x="424936" y="3125120"/>
              <a:ext cx="4926031" cy="196626"/>
              <a:chOff x="424936" y="3125120"/>
              <a:chExt cx="4926031" cy="196626"/>
            </a:xfrm>
          </p:grpSpPr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0DF763EC-387B-1F55-C48C-8B70969B4D42}"/>
                  </a:ext>
                </a:extLst>
              </p:cNvPr>
              <p:cNvSpPr/>
              <p:nvPr/>
            </p:nvSpPr>
            <p:spPr>
              <a:xfrm>
                <a:off x="424936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3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3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199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3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3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4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199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9498BE85-1655-0D5A-C19B-E8CACD30EE20}"/>
                  </a:ext>
                </a:extLst>
              </p:cNvPr>
              <p:cNvSpPr/>
              <p:nvPr/>
            </p:nvSpPr>
            <p:spPr>
              <a:xfrm>
                <a:off x="671076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6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6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F225FC45-BA19-D888-5F50-167DEB6BE2A6}"/>
                  </a:ext>
                </a:extLst>
              </p:cNvPr>
              <p:cNvSpPr/>
              <p:nvPr/>
            </p:nvSpPr>
            <p:spPr>
              <a:xfrm>
                <a:off x="884505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2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2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5A7769F1-43F9-642F-8E9B-EED10289A47C}"/>
                  </a:ext>
                </a:extLst>
              </p:cNvPr>
              <p:cNvSpPr/>
              <p:nvPr/>
            </p:nvSpPr>
            <p:spPr>
              <a:xfrm>
                <a:off x="1170019" y="3140230"/>
                <a:ext cx="112873" cy="181516"/>
              </a:xfrm>
              <a:custGeom>
                <a:avLst/>
                <a:gdLst>
                  <a:gd name="connsiteX0" fmla="*/ 21807 w 112873"/>
                  <a:gd name="connsiteY0" fmla="*/ 177891 h 181516"/>
                  <a:gd name="connsiteX1" fmla="*/ 12721 w 112873"/>
                  <a:gd name="connsiteY1" fmla="*/ 181517 h 181516"/>
                  <a:gd name="connsiteX2" fmla="*/ 3635 w 112873"/>
                  <a:gd name="connsiteY2" fmla="*/ 177891 h 181516"/>
                  <a:gd name="connsiteX3" fmla="*/ 0 w 112873"/>
                  <a:gd name="connsiteY3" fmla="*/ 168825 h 181516"/>
                  <a:gd name="connsiteX4" fmla="*/ 0 w 112873"/>
                  <a:gd name="connsiteY4" fmla="*/ 11685 h 181516"/>
                  <a:gd name="connsiteX5" fmla="*/ 3433 w 112873"/>
                  <a:gd name="connsiteY5" fmla="*/ 3425 h 181516"/>
                  <a:gd name="connsiteX6" fmla="*/ 11913 w 112873"/>
                  <a:gd name="connsiteY6" fmla="*/ 0 h 181516"/>
                  <a:gd name="connsiteX7" fmla="*/ 100960 w 112873"/>
                  <a:gd name="connsiteY7" fmla="*/ 0 h 181516"/>
                  <a:gd name="connsiteX8" fmla="*/ 109440 w 112873"/>
                  <a:gd name="connsiteY8" fmla="*/ 3223 h 181516"/>
                  <a:gd name="connsiteX9" fmla="*/ 112873 w 112873"/>
                  <a:gd name="connsiteY9" fmla="*/ 11685 h 181516"/>
                  <a:gd name="connsiteX10" fmla="*/ 109440 w 112873"/>
                  <a:gd name="connsiteY10" fmla="*/ 20146 h 181516"/>
                  <a:gd name="connsiteX11" fmla="*/ 100960 w 112873"/>
                  <a:gd name="connsiteY11" fmla="*/ 23571 h 181516"/>
                  <a:gd name="connsiteX12" fmla="*/ 25442 w 112873"/>
                  <a:gd name="connsiteY12" fmla="*/ 23571 h 181516"/>
                  <a:gd name="connsiteX13" fmla="*/ 25442 w 112873"/>
                  <a:gd name="connsiteY13" fmla="*/ 79577 h 181516"/>
                  <a:gd name="connsiteX14" fmla="*/ 89854 w 112873"/>
                  <a:gd name="connsiteY14" fmla="*/ 79577 h 181516"/>
                  <a:gd name="connsiteX15" fmla="*/ 98335 w 112873"/>
                  <a:gd name="connsiteY15" fmla="*/ 83002 h 181516"/>
                  <a:gd name="connsiteX16" fmla="*/ 101767 w 112873"/>
                  <a:gd name="connsiteY16" fmla="*/ 91464 h 181516"/>
                  <a:gd name="connsiteX17" fmla="*/ 98335 w 112873"/>
                  <a:gd name="connsiteY17" fmla="*/ 99925 h 181516"/>
                  <a:gd name="connsiteX18" fmla="*/ 89854 w 112873"/>
                  <a:gd name="connsiteY18" fmla="*/ 103148 h 181516"/>
                  <a:gd name="connsiteX19" fmla="*/ 25442 w 112873"/>
                  <a:gd name="connsiteY19" fmla="*/ 103148 h 181516"/>
                  <a:gd name="connsiteX20" fmla="*/ 25442 w 112873"/>
                  <a:gd name="connsiteY20" fmla="*/ 168825 h 181516"/>
                  <a:gd name="connsiteX21" fmla="*/ 21807 w 112873"/>
                  <a:gd name="connsiteY21" fmla="*/ 177891 h 181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873" h="181516">
                    <a:moveTo>
                      <a:pt x="21807" y="177891"/>
                    </a:moveTo>
                    <a:cubicBezTo>
                      <a:pt x="19384" y="180308"/>
                      <a:pt x="16355" y="181517"/>
                      <a:pt x="12721" y="181517"/>
                    </a:cubicBezTo>
                    <a:cubicBezTo>
                      <a:pt x="9086" y="181517"/>
                      <a:pt x="6058" y="180308"/>
                      <a:pt x="3635" y="177891"/>
                    </a:cubicBezTo>
                    <a:cubicBezTo>
                      <a:pt x="1211" y="175473"/>
                      <a:pt x="0" y="172451"/>
                      <a:pt x="0" y="168825"/>
                    </a:cubicBezTo>
                    <a:lnTo>
                      <a:pt x="0" y="11685"/>
                    </a:lnTo>
                    <a:cubicBezTo>
                      <a:pt x="0" y="8260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0960" y="0"/>
                    </a:lnTo>
                    <a:cubicBezTo>
                      <a:pt x="104392" y="0"/>
                      <a:pt x="107219" y="1007"/>
                      <a:pt x="109440" y="3223"/>
                    </a:cubicBezTo>
                    <a:cubicBezTo>
                      <a:pt x="111662" y="5440"/>
                      <a:pt x="112873" y="8260"/>
                      <a:pt x="112873" y="11685"/>
                    </a:cubicBezTo>
                    <a:cubicBezTo>
                      <a:pt x="112873" y="15110"/>
                      <a:pt x="111662" y="17930"/>
                      <a:pt x="109440" y="20146"/>
                    </a:cubicBezTo>
                    <a:cubicBezTo>
                      <a:pt x="107219" y="22362"/>
                      <a:pt x="104392" y="23571"/>
                      <a:pt x="100960" y="23571"/>
                    </a:cubicBezTo>
                    <a:lnTo>
                      <a:pt x="25442" y="23571"/>
                    </a:lnTo>
                    <a:lnTo>
                      <a:pt x="25442" y="79577"/>
                    </a:lnTo>
                    <a:lnTo>
                      <a:pt x="89854" y="79577"/>
                    </a:lnTo>
                    <a:cubicBezTo>
                      <a:pt x="93287" y="79577"/>
                      <a:pt x="96114" y="80786"/>
                      <a:pt x="98335" y="83002"/>
                    </a:cubicBezTo>
                    <a:cubicBezTo>
                      <a:pt x="100556" y="85218"/>
                      <a:pt x="101767" y="88039"/>
                      <a:pt x="101767" y="91464"/>
                    </a:cubicBezTo>
                    <a:cubicBezTo>
                      <a:pt x="101767" y="94889"/>
                      <a:pt x="100556" y="97709"/>
                      <a:pt x="98335" y="99925"/>
                    </a:cubicBezTo>
                    <a:cubicBezTo>
                      <a:pt x="96114" y="102141"/>
                      <a:pt x="93287" y="103148"/>
                      <a:pt x="89854" y="103148"/>
                    </a:cubicBezTo>
                    <a:lnTo>
                      <a:pt x="25442" y="103148"/>
                    </a:lnTo>
                    <a:lnTo>
                      <a:pt x="25442" y="168825"/>
                    </a:lnTo>
                    <a:cubicBezTo>
                      <a:pt x="25442" y="172451"/>
                      <a:pt x="24230" y="175473"/>
                      <a:pt x="21807" y="177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C987627F-62C0-DF04-5493-D65524C74F5E}"/>
                  </a:ext>
                </a:extLst>
              </p:cNvPr>
              <p:cNvSpPr/>
              <p:nvPr/>
            </p:nvSpPr>
            <p:spPr>
              <a:xfrm>
                <a:off x="1340035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60" y="1209"/>
                      <a:pt x="9288" y="0"/>
                      <a:pt x="12721" y="0"/>
                    </a:cubicBezTo>
                    <a:cubicBezTo>
                      <a:pt x="16154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60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4B7B3580-FFCD-632B-B8DD-9283C92BFAB0}"/>
                  </a:ext>
                </a:extLst>
              </p:cNvPr>
              <p:cNvSpPr/>
              <p:nvPr/>
            </p:nvSpPr>
            <p:spPr>
              <a:xfrm>
                <a:off x="1533071" y="3140028"/>
                <a:ext cx="138516" cy="178696"/>
              </a:xfrm>
              <a:custGeom>
                <a:avLst/>
                <a:gdLst>
                  <a:gd name="connsiteX0" fmla="*/ 81777 w 138516"/>
                  <a:gd name="connsiteY0" fmla="*/ 23571 h 178696"/>
                  <a:gd name="connsiteX1" fmla="*/ 81777 w 138516"/>
                  <a:gd name="connsiteY1" fmla="*/ 166206 h 178696"/>
                  <a:gd name="connsiteX2" fmla="*/ 78143 w 138516"/>
                  <a:gd name="connsiteY2" fmla="*/ 175070 h 178696"/>
                  <a:gd name="connsiteX3" fmla="*/ 69056 w 138516"/>
                  <a:gd name="connsiteY3" fmla="*/ 178696 h 178696"/>
                  <a:gd name="connsiteX4" fmla="*/ 60172 w 138516"/>
                  <a:gd name="connsiteY4" fmla="*/ 175070 h 178696"/>
                  <a:gd name="connsiteX5" fmla="*/ 56537 w 138516"/>
                  <a:gd name="connsiteY5" fmla="*/ 166206 h 178696"/>
                  <a:gd name="connsiteX6" fmla="*/ 56537 w 138516"/>
                  <a:gd name="connsiteY6" fmla="*/ 23571 h 178696"/>
                  <a:gd name="connsiteX7" fmla="*/ 11711 w 138516"/>
                  <a:gd name="connsiteY7" fmla="*/ 23571 h 178696"/>
                  <a:gd name="connsiteX8" fmla="*/ 3231 w 138516"/>
                  <a:gd name="connsiteY8" fmla="*/ 20348 h 178696"/>
                  <a:gd name="connsiteX9" fmla="*/ 0 w 138516"/>
                  <a:gd name="connsiteY9" fmla="*/ 11685 h 178696"/>
                  <a:gd name="connsiteX10" fmla="*/ 3231 w 138516"/>
                  <a:gd name="connsiteY10" fmla="*/ 3223 h 178696"/>
                  <a:gd name="connsiteX11" fmla="*/ 11711 w 138516"/>
                  <a:gd name="connsiteY11" fmla="*/ 0 h 178696"/>
                  <a:gd name="connsiteX12" fmla="*/ 126806 w 138516"/>
                  <a:gd name="connsiteY12" fmla="*/ 0 h 178696"/>
                  <a:gd name="connsiteX13" fmla="*/ 135286 w 138516"/>
                  <a:gd name="connsiteY13" fmla="*/ 3223 h 178696"/>
                  <a:gd name="connsiteX14" fmla="*/ 138517 w 138516"/>
                  <a:gd name="connsiteY14" fmla="*/ 11886 h 178696"/>
                  <a:gd name="connsiteX15" fmla="*/ 135286 w 138516"/>
                  <a:gd name="connsiteY15" fmla="*/ 20348 h 178696"/>
                  <a:gd name="connsiteX16" fmla="*/ 126806 w 138516"/>
                  <a:gd name="connsiteY16" fmla="*/ 23571 h 178696"/>
                  <a:gd name="connsiteX17" fmla="*/ 81979 w 138516"/>
                  <a:gd name="connsiteY17" fmla="*/ 2357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8516" h="178696">
                    <a:moveTo>
                      <a:pt x="81777" y="23571"/>
                    </a:moveTo>
                    <a:lnTo>
                      <a:pt x="81777" y="166206"/>
                    </a:lnTo>
                    <a:cubicBezTo>
                      <a:pt x="81777" y="169832"/>
                      <a:pt x="80566" y="172854"/>
                      <a:pt x="78143" y="175070"/>
                    </a:cubicBezTo>
                    <a:cubicBezTo>
                      <a:pt x="75720" y="177488"/>
                      <a:pt x="72691" y="178696"/>
                      <a:pt x="69056" y="178696"/>
                    </a:cubicBezTo>
                    <a:cubicBezTo>
                      <a:pt x="65422" y="178696"/>
                      <a:pt x="62393" y="177488"/>
                      <a:pt x="60172" y="175070"/>
                    </a:cubicBezTo>
                    <a:cubicBezTo>
                      <a:pt x="57749" y="172653"/>
                      <a:pt x="56537" y="169631"/>
                      <a:pt x="56537" y="166206"/>
                    </a:cubicBezTo>
                    <a:lnTo>
                      <a:pt x="56537" y="23571"/>
                    </a:lnTo>
                    <a:lnTo>
                      <a:pt x="11711" y="23571"/>
                    </a:lnTo>
                    <a:cubicBezTo>
                      <a:pt x="8279" y="23571"/>
                      <a:pt x="5452" y="22564"/>
                      <a:pt x="3231" y="20348"/>
                    </a:cubicBezTo>
                    <a:cubicBezTo>
                      <a:pt x="1010" y="18131"/>
                      <a:pt x="0" y="15311"/>
                      <a:pt x="0" y="11685"/>
                    </a:cubicBezTo>
                    <a:cubicBezTo>
                      <a:pt x="0" y="8058"/>
                      <a:pt x="1010" y="5439"/>
                      <a:pt x="3231" y="3223"/>
                    </a:cubicBezTo>
                    <a:cubicBezTo>
                      <a:pt x="5452" y="1007"/>
                      <a:pt x="8279" y="0"/>
                      <a:pt x="11711" y="0"/>
                    </a:cubicBezTo>
                    <a:lnTo>
                      <a:pt x="126806" y="0"/>
                    </a:lnTo>
                    <a:cubicBezTo>
                      <a:pt x="130238" y="0"/>
                      <a:pt x="133065" y="1007"/>
                      <a:pt x="135286" y="3223"/>
                    </a:cubicBezTo>
                    <a:cubicBezTo>
                      <a:pt x="137507" y="5439"/>
                      <a:pt x="138517" y="8260"/>
                      <a:pt x="138517" y="11886"/>
                    </a:cubicBezTo>
                    <a:cubicBezTo>
                      <a:pt x="138517" y="15512"/>
                      <a:pt x="137507" y="18131"/>
                      <a:pt x="135286" y="20348"/>
                    </a:cubicBezTo>
                    <a:cubicBezTo>
                      <a:pt x="133065" y="22564"/>
                      <a:pt x="130238" y="23571"/>
                      <a:pt x="126806" y="23571"/>
                    </a:cubicBezTo>
                    <a:lnTo>
                      <a:pt x="81979" y="2357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70C70D23-3592-E362-5115-15FDD79E2FBC}"/>
                  </a:ext>
                </a:extLst>
              </p:cNvPr>
              <p:cNvSpPr/>
              <p:nvPr/>
            </p:nvSpPr>
            <p:spPr>
              <a:xfrm>
                <a:off x="1723481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3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1186C448-B82E-26F0-59AF-35D672D487B8}"/>
                  </a:ext>
                </a:extLst>
              </p:cNvPr>
              <p:cNvSpPr/>
              <p:nvPr/>
            </p:nvSpPr>
            <p:spPr>
              <a:xfrm>
                <a:off x="1936910" y="3139827"/>
                <a:ext cx="127815" cy="179099"/>
              </a:xfrm>
              <a:custGeom>
                <a:avLst/>
                <a:gdLst>
                  <a:gd name="connsiteX0" fmla="*/ 87431 w 127815"/>
                  <a:gd name="connsiteY0" fmla="*/ 104357 h 179099"/>
                  <a:gd name="connsiteX1" fmla="*/ 121959 w 127815"/>
                  <a:gd name="connsiteY1" fmla="*/ 157745 h 179099"/>
                  <a:gd name="connsiteX2" fmla="*/ 125594 w 127815"/>
                  <a:gd name="connsiteY2" fmla="*/ 168825 h 179099"/>
                  <a:gd name="connsiteX3" fmla="*/ 122363 w 127815"/>
                  <a:gd name="connsiteY3" fmla="*/ 176279 h 179099"/>
                  <a:gd name="connsiteX4" fmla="*/ 113883 w 127815"/>
                  <a:gd name="connsiteY4" fmla="*/ 179100 h 179099"/>
                  <a:gd name="connsiteX5" fmla="*/ 106210 w 127815"/>
                  <a:gd name="connsiteY5" fmla="*/ 176883 h 179099"/>
                  <a:gd name="connsiteX6" fmla="*/ 99950 w 127815"/>
                  <a:gd name="connsiteY6" fmla="*/ 169631 h 179099"/>
                  <a:gd name="connsiteX7" fmla="*/ 61384 w 127815"/>
                  <a:gd name="connsiteY7" fmla="*/ 107581 h 179099"/>
                  <a:gd name="connsiteX8" fmla="*/ 25442 w 127815"/>
                  <a:gd name="connsiteY8" fmla="*/ 107581 h 179099"/>
                  <a:gd name="connsiteX9" fmla="*/ 25442 w 127815"/>
                  <a:gd name="connsiteY9" fmla="*/ 166206 h 179099"/>
                  <a:gd name="connsiteX10" fmla="*/ 21807 w 127815"/>
                  <a:gd name="connsiteY10" fmla="*/ 175070 h 179099"/>
                  <a:gd name="connsiteX11" fmla="*/ 12721 w 127815"/>
                  <a:gd name="connsiteY11" fmla="*/ 178697 h 179099"/>
                  <a:gd name="connsiteX12" fmla="*/ 3635 w 127815"/>
                  <a:gd name="connsiteY12" fmla="*/ 175070 h 179099"/>
                  <a:gd name="connsiteX13" fmla="*/ 0 w 127815"/>
                  <a:gd name="connsiteY13" fmla="*/ 166206 h 179099"/>
                  <a:gd name="connsiteX14" fmla="*/ 0 w 127815"/>
                  <a:gd name="connsiteY14" fmla="*/ 11886 h 179099"/>
                  <a:gd name="connsiteX15" fmla="*/ 3433 w 127815"/>
                  <a:gd name="connsiteY15" fmla="*/ 3425 h 179099"/>
                  <a:gd name="connsiteX16" fmla="*/ 11913 w 127815"/>
                  <a:gd name="connsiteY16" fmla="*/ 0 h 179099"/>
                  <a:gd name="connsiteX17" fmla="*/ 62595 w 127815"/>
                  <a:gd name="connsiteY17" fmla="*/ 0 h 179099"/>
                  <a:gd name="connsiteX18" fmla="*/ 109844 w 127815"/>
                  <a:gd name="connsiteY18" fmla="*/ 14707 h 179099"/>
                  <a:gd name="connsiteX19" fmla="*/ 127815 w 127815"/>
                  <a:gd name="connsiteY19" fmla="*/ 53589 h 179099"/>
                  <a:gd name="connsiteX20" fmla="*/ 116911 w 127815"/>
                  <a:gd name="connsiteY20" fmla="*/ 85420 h 179099"/>
                  <a:gd name="connsiteX21" fmla="*/ 87027 w 127815"/>
                  <a:gd name="connsiteY21" fmla="*/ 104156 h 179099"/>
                  <a:gd name="connsiteX22" fmla="*/ 25442 w 127815"/>
                  <a:gd name="connsiteY22" fmla="*/ 85219 h 179099"/>
                  <a:gd name="connsiteX23" fmla="*/ 64614 w 127815"/>
                  <a:gd name="connsiteY23" fmla="*/ 85219 h 179099"/>
                  <a:gd name="connsiteX24" fmla="*/ 91470 w 127815"/>
                  <a:gd name="connsiteY24" fmla="*/ 76556 h 179099"/>
                  <a:gd name="connsiteX25" fmla="*/ 101566 w 127815"/>
                  <a:gd name="connsiteY25" fmla="*/ 53589 h 179099"/>
                  <a:gd name="connsiteX26" fmla="*/ 91470 w 127815"/>
                  <a:gd name="connsiteY26" fmla="*/ 31025 h 179099"/>
                  <a:gd name="connsiteX27" fmla="*/ 64614 w 127815"/>
                  <a:gd name="connsiteY27" fmla="*/ 22564 h 179099"/>
                  <a:gd name="connsiteX28" fmla="*/ 25442 w 127815"/>
                  <a:gd name="connsiteY28" fmla="*/ 22564 h 179099"/>
                  <a:gd name="connsiteX29" fmla="*/ 25442 w 127815"/>
                  <a:gd name="connsiteY29" fmla="*/ 85219 h 17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815" h="179099">
                    <a:moveTo>
                      <a:pt x="87431" y="104357"/>
                    </a:moveTo>
                    <a:lnTo>
                      <a:pt x="121959" y="157745"/>
                    </a:lnTo>
                    <a:cubicBezTo>
                      <a:pt x="124382" y="161572"/>
                      <a:pt x="125594" y="165400"/>
                      <a:pt x="125594" y="168825"/>
                    </a:cubicBezTo>
                    <a:cubicBezTo>
                      <a:pt x="125594" y="171847"/>
                      <a:pt x="124584" y="174265"/>
                      <a:pt x="122363" y="176279"/>
                    </a:cubicBezTo>
                    <a:cubicBezTo>
                      <a:pt x="120142" y="178294"/>
                      <a:pt x="117315" y="179100"/>
                      <a:pt x="113883" y="179100"/>
                    </a:cubicBezTo>
                    <a:cubicBezTo>
                      <a:pt x="110854" y="179100"/>
                      <a:pt x="108229" y="178294"/>
                      <a:pt x="106210" y="176883"/>
                    </a:cubicBezTo>
                    <a:cubicBezTo>
                      <a:pt x="103989" y="175473"/>
                      <a:pt x="101969" y="173056"/>
                      <a:pt x="99950" y="169631"/>
                    </a:cubicBezTo>
                    <a:lnTo>
                      <a:pt x="61384" y="107581"/>
                    </a:lnTo>
                    <a:lnTo>
                      <a:pt x="25442" y="107581"/>
                    </a:lnTo>
                    <a:lnTo>
                      <a:pt x="25442" y="166206"/>
                    </a:lnTo>
                    <a:cubicBezTo>
                      <a:pt x="25442" y="169832"/>
                      <a:pt x="24230" y="172854"/>
                      <a:pt x="21807" y="175070"/>
                    </a:cubicBezTo>
                    <a:cubicBezTo>
                      <a:pt x="19384" y="177488"/>
                      <a:pt x="16355" y="178697"/>
                      <a:pt x="12721" y="178697"/>
                    </a:cubicBezTo>
                    <a:cubicBezTo>
                      <a:pt x="9086" y="178697"/>
                      <a:pt x="6058" y="177488"/>
                      <a:pt x="3635" y="175070"/>
                    </a:cubicBezTo>
                    <a:cubicBezTo>
                      <a:pt x="1211" y="172653"/>
                      <a:pt x="0" y="169631"/>
                      <a:pt x="0" y="166206"/>
                    </a:cubicBezTo>
                    <a:lnTo>
                      <a:pt x="0" y="11886"/>
                    </a:ln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62595" y="0"/>
                    </a:lnTo>
                    <a:cubicBezTo>
                      <a:pt x="82181" y="0"/>
                      <a:pt x="97931" y="4835"/>
                      <a:pt x="109844" y="14707"/>
                    </a:cubicBezTo>
                    <a:cubicBezTo>
                      <a:pt x="121758" y="24578"/>
                      <a:pt x="127815" y="37472"/>
                      <a:pt x="127815" y="53589"/>
                    </a:cubicBezTo>
                    <a:cubicBezTo>
                      <a:pt x="127815" y="66079"/>
                      <a:pt x="124181" y="76556"/>
                      <a:pt x="116911" y="85420"/>
                    </a:cubicBezTo>
                    <a:cubicBezTo>
                      <a:pt x="109642" y="94284"/>
                      <a:pt x="99748" y="100530"/>
                      <a:pt x="87027" y="104156"/>
                    </a:cubicBezTo>
                    <a:close/>
                    <a:moveTo>
                      <a:pt x="25442" y="85219"/>
                    </a:moveTo>
                    <a:lnTo>
                      <a:pt x="64614" y="85219"/>
                    </a:lnTo>
                    <a:cubicBezTo>
                      <a:pt x="75720" y="85219"/>
                      <a:pt x="84806" y="82398"/>
                      <a:pt x="91470" y="76556"/>
                    </a:cubicBezTo>
                    <a:cubicBezTo>
                      <a:pt x="98133" y="70713"/>
                      <a:pt x="101566" y="63259"/>
                      <a:pt x="101566" y="53589"/>
                    </a:cubicBezTo>
                    <a:cubicBezTo>
                      <a:pt x="101566" y="43919"/>
                      <a:pt x="98133" y="36666"/>
                      <a:pt x="91470" y="31025"/>
                    </a:cubicBezTo>
                    <a:cubicBezTo>
                      <a:pt x="84806" y="25384"/>
                      <a:pt x="75720" y="22564"/>
                      <a:pt x="64614" y="22564"/>
                    </a:cubicBezTo>
                    <a:lnTo>
                      <a:pt x="25442" y="22564"/>
                    </a:lnTo>
                    <a:lnTo>
                      <a:pt x="25442" y="85219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DB30B1CC-37E7-CD6F-ABDB-8DBF8F4D2945}"/>
                  </a:ext>
                </a:extLst>
              </p:cNvPr>
              <p:cNvSpPr/>
              <p:nvPr/>
            </p:nvSpPr>
            <p:spPr>
              <a:xfrm>
                <a:off x="2133782" y="3140028"/>
                <a:ext cx="115901" cy="178696"/>
              </a:xfrm>
              <a:custGeom>
                <a:avLst/>
                <a:gdLst>
                  <a:gd name="connsiteX0" fmla="*/ 0 w 115901"/>
                  <a:gd name="connsiteY0" fmla="*/ 11886 h 178696"/>
                  <a:gd name="connsiteX1" fmla="*/ 3433 w 115901"/>
                  <a:gd name="connsiteY1" fmla="*/ 3425 h 178696"/>
                  <a:gd name="connsiteX2" fmla="*/ 11913 w 115901"/>
                  <a:gd name="connsiteY2" fmla="*/ 0 h 178696"/>
                  <a:gd name="connsiteX3" fmla="*/ 103585 w 115901"/>
                  <a:gd name="connsiteY3" fmla="*/ 0 h 178696"/>
                  <a:gd name="connsiteX4" fmla="*/ 112267 w 115901"/>
                  <a:gd name="connsiteY4" fmla="*/ 3425 h 178696"/>
                  <a:gd name="connsiteX5" fmla="*/ 115700 w 115901"/>
                  <a:gd name="connsiteY5" fmla="*/ 12088 h 178696"/>
                  <a:gd name="connsiteX6" fmla="*/ 112267 w 115901"/>
                  <a:gd name="connsiteY6" fmla="*/ 20549 h 178696"/>
                  <a:gd name="connsiteX7" fmla="*/ 103787 w 115901"/>
                  <a:gd name="connsiteY7" fmla="*/ 23772 h 178696"/>
                  <a:gd name="connsiteX8" fmla="*/ 25442 w 115901"/>
                  <a:gd name="connsiteY8" fmla="*/ 23772 h 178696"/>
                  <a:gd name="connsiteX9" fmla="*/ 25442 w 115901"/>
                  <a:gd name="connsiteY9" fmla="*/ 77361 h 178696"/>
                  <a:gd name="connsiteX10" fmla="*/ 92479 w 115901"/>
                  <a:gd name="connsiteY10" fmla="*/ 77361 h 178696"/>
                  <a:gd name="connsiteX11" fmla="*/ 100960 w 115901"/>
                  <a:gd name="connsiteY11" fmla="*/ 80585 h 178696"/>
                  <a:gd name="connsiteX12" fmla="*/ 104392 w 115901"/>
                  <a:gd name="connsiteY12" fmla="*/ 89046 h 178696"/>
                  <a:gd name="connsiteX13" fmla="*/ 100960 w 115901"/>
                  <a:gd name="connsiteY13" fmla="*/ 97507 h 178696"/>
                  <a:gd name="connsiteX14" fmla="*/ 92479 w 115901"/>
                  <a:gd name="connsiteY14" fmla="*/ 100932 h 178696"/>
                  <a:gd name="connsiteX15" fmla="*/ 25442 w 115901"/>
                  <a:gd name="connsiteY15" fmla="*/ 100932 h 178696"/>
                  <a:gd name="connsiteX16" fmla="*/ 25442 w 115901"/>
                  <a:gd name="connsiteY16" fmla="*/ 154924 h 178696"/>
                  <a:gd name="connsiteX17" fmla="*/ 103787 w 115901"/>
                  <a:gd name="connsiteY17" fmla="*/ 154924 h 178696"/>
                  <a:gd name="connsiteX18" fmla="*/ 112469 w 115901"/>
                  <a:gd name="connsiteY18" fmla="*/ 158349 h 178696"/>
                  <a:gd name="connsiteX19" fmla="*/ 115902 w 115901"/>
                  <a:gd name="connsiteY19" fmla="*/ 167012 h 178696"/>
                  <a:gd name="connsiteX20" fmla="*/ 112469 w 115901"/>
                  <a:gd name="connsiteY20" fmla="*/ 175473 h 178696"/>
                  <a:gd name="connsiteX21" fmla="*/ 103989 w 115901"/>
                  <a:gd name="connsiteY21" fmla="*/ 178696 h 178696"/>
                  <a:gd name="connsiteX22" fmla="*/ 12317 w 115901"/>
                  <a:gd name="connsiteY22" fmla="*/ 178696 h 178696"/>
                  <a:gd name="connsiteX23" fmla="*/ 3837 w 115901"/>
                  <a:gd name="connsiteY23" fmla="*/ 175272 h 178696"/>
                  <a:gd name="connsiteX24" fmla="*/ 404 w 115901"/>
                  <a:gd name="connsiteY24" fmla="*/ 166810 h 178696"/>
                  <a:gd name="connsiteX25" fmla="*/ 404 w 115901"/>
                  <a:gd name="connsiteY25" fmla="*/ 12491 h 17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901" h="178696">
                    <a:moveTo>
                      <a:pt x="0" y="11886"/>
                    </a:moveTo>
                    <a:cubicBezTo>
                      <a:pt x="0" y="8461"/>
                      <a:pt x="1211" y="5641"/>
                      <a:pt x="3433" y="3425"/>
                    </a:cubicBezTo>
                    <a:cubicBezTo>
                      <a:pt x="5654" y="1209"/>
                      <a:pt x="8481" y="0"/>
                      <a:pt x="11913" y="0"/>
                    </a:cubicBezTo>
                    <a:lnTo>
                      <a:pt x="103585" y="0"/>
                    </a:lnTo>
                    <a:cubicBezTo>
                      <a:pt x="107219" y="0"/>
                      <a:pt x="110046" y="1209"/>
                      <a:pt x="112267" y="3425"/>
                    </a:cubicBezTo>
                    <a:cubicBezTo>
                      <a:pt x="114488" y="5641"/>
                      <a:pt x="115700" y="8461"/>
                      <a:pt x="115700" y="12088"/>
                    </a:cubicBezTo>
                    <a:cubicBezTo>
                      <a:pt x="115700" y="15714"/>
                      <a:pt x="114488" y="18333"/>
                      <a:pt x="112267" y="20549"/>
                    </a:cubicBezTo>
                    <a:cubicBezTo>
                      <a:pt x="110046" y="22765"/>
                      <a:pt x="107219" y="23772"/>
                      <a:pt x="103787" y="23772"/>
                    </a:cubicBezTo>
                    <a:lnTo>
                      <a:pt x="25442" y="23772"/>
                    </a:lnTo>
                    <a:lnTo>
                      <a:pt x="25442" y="77361"/>
                    </a:lnTo>
                    <a:lnTo>
                      <a:pt x="92479" y="77361"/>
                    </a:lnTo>
                    <a:cubicBezTo>
                      <a:pt x="95912" y="77361"/>
                      <a:pt x="98739" y="78369"/>
                      <a:pt x="100960" y="80585"/>
                    </a:cubicBezTo>
                    <a:cubicBezTo>
                      <a:pt x="103181" y="82801"/>
                      <a:pt x="104392" y="85621"/>
                      <a:pt x="104392" y="89046"/>
                    </a:cubicBezTo>
                    <a:cubicBezTo>
                      <a:pt x="104392" y="92471"/>
                      <a:pt x="103181" y="95291"/>
                      <a:pt x="100960" y="97507"/>
                    </a:cubicBezTo>
                    <a:cubicBezTo>
                      <a:pt x="98739" y="99724"/>
                      <a:pt x="95912" y="100932"/>
                      <a:pt x="92479" y="100932"/>
                    </a:cubicBezTo>
                    <a:lnTo>
                      <a:pt x="25442" y="100932"/>
                    </a:lnTo>
                    <a:lnTo>
                      <a:pt x="25442" y="154924"/>
                    </a:lnTo>
                    <a:lnTo>
                      <a:pt x="103787" y="154924"/>
                    </a:lnTo>
                    <a:cubicBezTo>
                      <a:pt x="107421" y="154924"/>
                      <a:pt x="110248" y="156133"/>
                      <a:pt x="112469" y="158349"/>
                    </a:cubicBezTo>
                    <a:cubicBezTo>
                      <a:pt x="114690" y="160565"/>
                      <a:pt x="115902" y="163386"/>
                      <a:pt x="115902" y="167012"/>
                    </a:cubicBezTo>
                    <a:cubicBezTo>
                      <a:pt x="115902" y="170638"/>
                      <a:pt x="114690" y="173257"/>
                      <a:pt x="112469" y="175473"/>
                    </a:cubicBezTo>
                    <a:cubicBezTo>
                      <a:pt x="110248" y="177689"/>
                      <a:pt x="107421" y="178696"/>
                      <a:pt x="103989" y="178696"/>
                    </a:cubicBezTo>
                    <a:lnTo>
                      <a:pt x="12317" y="178696"/>
                    </a:lnTo>
                    <a:cubicBezTo>
                      <a:pt x="8885" y="178696"/>
                      <a:pt x="6058" y="177488"/>
                      <a:pt x="3837" y="175272"/>
                    </a:cubicBezTo>
                    <a:cubicBezTo>
                      <a:pt x="1615" y="173056"/>
                      <a:pt x="404" y="170235"/>
                      <a:pt x="404" y="166810"/>
                    </a:cubicBezTo>
                    <a:lnTo>
                      <a:pt x="404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4C88A1BF-FCEE-E940-0063-CF2B69793E6D}"/>
                  </a:ext>
                </a:extLst>
              </p:cNvPr>
              <p:cNvSpPr/>
              <p:nvPr/>
            </p:nvSpPr>
            <p:spPr>
              <a:xfrm>
                <a:off x="2398498" y="3139424"/>
                <a:ext cx="25441" cy="179300"/>
              </a:xfrm>
              <a:custGeom>
                <a:avLst/>
                <a:gdLst>
                  <a:gd name="connsiteX0" fmla="*/ 0 w 25441"/>
                  <a:gd name="connsiteY0" fmla="*/ 12491 h 179300"/>
                  <a:gd name="connsiteX1" fmla="*/ 3635 w 25441"/>
                  <a:gd name="connsiteY1" fmla="*/ 3626 h 179300"/>
                  <a:gd name="connsiteX2" fmla="*/ 12721 w 25441"/>
                  <a:gd name="connsiteY2" fmla="*/ 0 h 179300"/>
                  <a:gd name="connsiteX3" fmla="*/ 21807 w 25441"/>
                  <a:gd name="connsiteY3" fmla="*/ 3626 h 179300"/>
                  <a:gd name="connsiteX4" fmla="*/ 25442 w 25441"/>
                  <a:gd name="connsiteY4" fmla="*/ 12491 h 179300"/>
                  <a:gd name="connsiteX5" fmla="*/ 25442 w 25441"/>
                  <a:gd name="connsiteY5" fmla="*/ 166810 h 179300"/>
                  <a:gd name="connsiteX6" fmla="*/ 21807 w 25441"/>
                  <a:gd name="connsiteY6" fmla="*/ 175675 h 179300"/>
                  <a:gd name="connsiteX7" fmla="*/ 12721 w 25441"/>
                  <a:gd name="connsiteY7" fmla="*/ 179301 h 179300"/>
                  <a:gd name="connsiteX8" fmla="*/ 3635 w 25441"/>
                  <a:gd name="connsiteY8" fmla="*/ 175675 h 179300"/>
                  <a:gd name="connsiteX9" fmla="*/ 0 w 25441"/>
                  <a:gd name="connsiteY9" fmla="*/ 166810 h 179300"/>
                  <a:gd name="connsiteX10" fmla="*/ 0 w 25441"/>
                  <a:gd name="connsiteY10" fmla="*/ 12491 h 17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41" h="179300">
                    <a:moveTo>
                      <a:pt x="0" y="12491"/>
                    </a:moveTo>
                    <a:cubicBezTo>
                      <a:pt x="0" y="8864"/>
                      <a:pt x="1211" y="5842"/>
                      <a:pt x="3635" y="3626"/>
                    </a:cubicBezTo>
                    <a:cubicBezTo>
                      <a:pt x="6057" y="1209"/>
                      <a:pt x="9086" y="0"/>
                      <a:pt x="12721" y="0"/>
                    </a:cubicBezTo>
                    <a:cubicBezTo>
                      <a:pt x="16355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66810"/>
                    </a:lnTo>
                    <a:cubicBezTo>
                      <a:pt x="25442" y="170436"/>
                      <a:pt x="24230" y="173459"/>
                      <a:pt x="21807" y="175675"/>
                    </a:cubicBezTo>
                    <a:cubicBezTo>
                      <a:pt x="19384" y="178092"/>
                      <a:pt x="16355" y="179301"/>
                      <a:pt x="12721" y="179301"/>
                    </a:cubicBezTo>
                    <a:cubicBezTo>
                      <a:pt x="9086" y="179301"/>
                      <a:pt x="6057" y="178092"/>
                      <a:pt x="3635" y="175675"/>
                    </a:cubicBezTo>
                    <a:cubicBezTo>
                      <a:pt x="1211" y="173257"/>
                      <a:pt x="0" y="170235"/>
                      <a:pt x="0" y="166810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D01CCA25-773B-9DF6-1446-8FE6DB68FE57}"/>
                  </a:ext>
                </a:extLst>
              </p:cNvPr>
              <p:cNvSpPr/>
              <p:nvPr/>
            </p:nvSpPr>
            <p:spPr>
              <a:xfrm>
                <a:off x="2489968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6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1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2 w 129834"/>
                  <a:gd name="connsiteY18" fmla="*/ 13297 h 184941"/>
                  <a:gd name="connsiteX19" fmla="*/ 64008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7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4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6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6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79" y="108789"/>
                      <a:pt x="76931" y="106775"/>
                    </a:cubicBezTo>
                    <a:cubicBezTo>
                      <a:pt x="71883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2" y="13297"/>
                    </a:cubicBezTo>
                    <a:cubicBezTo>
                      <a:pt x="30490" y="4432"/>
                      <a:pt x="45432" y="0"/>
                      <a:pt x="64008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1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7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49A318B1-98D0-A8D2-6705-F8012EBFF1E7}"/>
                  </a:ext>
                </a:extLst>
              </p:cNvPr>
              <p:cNvSpPr/>
              <p:nvPr/>
            </p:nvSpPr>
            <p:spPr>
              <a:xfrm>
                <a:off x="2768617" y="3139222"/>
                <a:ext cx="151641" cy="179905"/>
              </a:xfrm>
              <a:custGeom>
                <a:avLst/>
                <a:gdLst>
                  <a:gd name="connsiteX0" fmla="*/ 139123 w 151641"/>
                  <a:gd name="connsiteY0" fmla="*/ 202 h 179905"/>
                  <a:gd name="connsiteX1" fmla="*/ 148209 w 151641"/>
                  <a:gd name="connsiteY1" fmla="*/ 3828 h 179905"/>
                  <a:gd name="connsiteX2" fmla="*/ 151642 w 151641"/>
                  <a:gd name="connsiteY2" fmla="*/ 12692 h 179905"/>
                  <a:gd name="connsiteX3" fmla="*/ 151642 w 151641"/>
                  <a:gd name="connsiteY3" fmla="*/ 163990 h 179905"/>
                  <a:gd name="connsiteX4" fmla="*/ 148007 w 151641"/>
                  <a:gd name="connsiteY4" fmla="*/ 175675 h 179905"/>
                  <a:gd name="connsiteX5" fmla="*/ 138113 w 151641"/>
                  <a:gd name="connsiteY5" fmla="*/ 179906 h 179905"/>
                  <a:gd name="connsiteX6" fmla="*/ 127007 w 151641"/>
                  <a:gd name="connsiteY6" fmla="*/ 176682 h 179905"/>
                  <a:gd name="connsiteX7" fmla="*/ 117113 w 151641"/>
                  <a:gd name="connsiteY7" fmla="*/ 166206 h 179905"/>
                  <a:gd name="connsiteX8" fmla="*/ 25442 w 151641"/>
                  <a:gd name="connsiteY8" fmla="*/ 44120 h 179905"/>
                  <a:gd name="connsiteX9" fmla="*/ 25442 w 151641"/>
                  <a:gd name="connsiteY9" fmla="*/ 167012 h 179905"/>
                  <a:gd name="connsiteX10" fmla="*/ 21807 w 151641"/>
                  <a:gd name="connsiteY10" fmla="*/ 175876 h 179905"/>
                  <a:gd name="connsiteX11" fmla="*/ 12519 w 151641"/>
                  <a:gd name="connsiteY11" fmla="*/ 179503 h 179905"/>
                  <a:gd name="connsiteX12" fmla="*/ 3635 w 151641"/>
                  <a:gd name="connsiteY12" fmla="*/ 175876 h 179905"/>
                  <a:gd name="connsiteX13" fmla="*/ 0 w 151641"/>
                  <a:gd name="connsiteY13" fmla="*/ 167012 h 179905"/>
                  <a:gd name="connsiteX14" fmla="*/ 0 w 151641"/>
                  <a:gd name="connsiteY14" fmla="*/ 16117 h 179905"/>
                  <a:gd name="connsiteX15" fmla="*/ 3836 w 151641"/>
                  <a:gd name="connsiteY15" fmla="*/ 4231 h 179905"/>
                  <a:gd name="connsiteX16" fmla="*/ 14538 w 151641"/>
                  <a:gd name="connsiteY16" fmla="*/ 0 h 179905"/>
                  <a:gd name="connsiteX17" fmla="*/ 24634 w 151641"/>
                  <a:gd name="connsiteY17" fmla="*/ 3223 h 179905"/>
                  <a:gd name="connsiteX18" fmla="*/ 33317 w 151641"/>
                  <a:gd name="connsiteY18" fmla="*/ 13095 h 179905"/>
                  <a:gd name="connsiteX19" fmla="*/ 126200 w 151641"/>
                  <a:gd name="connsiteY19" fmla="*/ 137397 h 179905"/>
                  <a:gd name="connsiteX20" fmla="*/ 126200 w 151641"/>
                  <a:gd name="connsiteY20" fmla="*/ 12692 h 179905"/>
                  <a:gd name="connsiteX21" fmla="*/ 129834 w 151641"/>
                  <a:gd name="connsiteY21" fmla="*/ 3828 h 179905"/>
                  <a:gd name="connsiteX22" fmla="*/ 138719 w 151641"/>
                  <a:gd name="connsiteY22" fmla="*/ 202 h 17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641" h="179905">
                    <a:moveTo>
                      <a:pt x="139123" y="202"/>
                    </a:moveTo>
                    <a:cubicBezTo>
                      <a:pt x="142757" y="202"/>
                      <a:pt x="145786" y="1410"/>
                      <a:pt x="148209" y="3828"/>
                    </a:cubicBezTo>
                    <a:cubicBezTo>
                      <a:pt x="150430" y="6245"/>
                      <a:pt x="151642" y="9267"/>
                      <a:pt x="151642" y="12692"/>
                    </a:cubicBezTo>
                    <a:lnTo>
                      <a:pt x="151642" y="163990"/>
                    </a:lnTo>
                    <a:cubicBezTo>
                      <a:pt x="151642" y="168825"/>
                      <a:pt x="150430" y="172653"/>
                      <a:pt x="148007" y="175675"/>
                    </a:cubicBezTo>
                    <a:cubicBezTo>
                      <a:pt x="145584" y="178495"/>
                      <a:pt x="142353" y="179906"/>
                      <a:pt x="138113" y="179906"/>
                    </a:cubicBezTo>
                    <a:cubicBezTo>
                      <a:pt x="133671" y="179906"/>
                      <a:pt x="129834" y="178898"/>
                      <a:pt x="127007" y="176682"/>
                    </a:cubicBezTo>
                    <a:cubicBezTo>
                      <a:pt x="124180" y="174667"/>
                      <a:pt x="120748" y="171041"/>
                      <a:pt x="117113" y="166206"/>
                    </a:cubicBezTo>
                    <a:lnTo>
                      <a:pt x="25442" y="44120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4"/>
                      <a:pt x="16355" y="179503"/>
                      <a:pt x="12519" y="179503"/>
                    </a:cubicBezTo>
                    <a:cubicBezTo>
                      <a:pt x="8683" y="179503"/>
                      <a:pt x="5856" y="178294"/>
                      <a:pt x="3635" y="175876"/>
                    </a:cubicBezTo>
                    <a:cubicBezTo>
                      <a:pt x="1211" y="173459"/>
                      <a:pt x="0" y="170437"/>
                      <a:pt x="0" y="167012"/>
                    </a:cubicBezTo>
                    <a:lnTo>
                      <a:pt x="0" y="16117"/>
                    </a:lnTo>
                    <a:cubicBezTo>
                      <a:pt x="0" y="11080"/>
                      <a:pt x="1211" y="7051"/>
                      <a:pt x="3836" y="4231"/>
                    </a:cubicBezTo>
                    <a:cubicBezTo>
                      <a:pt x="6461" y="1410"/>
                      <a:pt x="9894" y="0"/>
                      <a:pt x="14538" y="0"/>
                    </a:cubicBezTo>
                    <a:cubicBezTo>
                      <a:pt x="18577" y="0"/>
                      <a:pt x="21807" y="1007"/>
                      <a:pt x="24634" y="3223"/>
                    </a:cubicBezTo>
                    <a:cubicBezTo>
                      <a:pt x="27461" y="5238"/>
                      <a:pt x="30288" y="8663"/>
                      <a:pt x="33317" y="13095"/>
                    </a:cubicBezTo>
                    <a:lnTo>
                      <a:pt x="126200" y="137397"/>
                    </a:lnTo>
                    <a:lnTo>
                      <a:pt x="126200" y="12692"/>
                    </a:lnTo>
                    <a:cubicBezTo>
                      <a:pt x="126200" y="9066"/>
                      <a:pt x="127411" y="6044"/>
                      <a:pt x="129834" y="3828"/>
                    </a:cubicBezTo>
                    <a:cubicBezTo>
                      <a:pt x="132257" y="1410"/>
                      <a:pt x="135286" y="202"/>
                      <a:pt x="138719" y="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7A43AD90-28A7-7661-99F0-B0CB45B7DD63}"/>
                  </a:ext>
                </a:extLst>
              </p:cNvPr>
              <p:cNvSpPr/>
              <p:nvPr/>
            </p:nvSpPr>
            <p:spPr>
              <a:xfrm>
                <a:off x="2985277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4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CF8BF676-14EE-F99D-DC31-67EB7D820E22}"/>
                  </a:ext>
                </a:extLst>
              </p:cNvPr>
              <p:cNvSpPr/>
              <p:nvPr/>
            </p:nvSpPr>
            <p:spPr>
              <a:xfrm>
                <a:off x="3209410" y="3138814"/>
                <a:ext cx="257661" cy="180313"/>
              </a:xfrm>
              <a:custGeom>
                <a:avLst/>
                <a:gdLst>
                  <a:gd name="connsiteX0" fmla="*/ 244926 w 257661"/>
                  <a:gd name="connsiteY0" fmla="*/ 408 h 180313"/>
                  <a:gd name="connsiteX1" fmla="*/ 255830 w 257661"/>
                  <a:gd name="connsiteY1" fmla="*/ 6653 h 180313"/>
                  <a:gd name="connsiteX2" fmla="*/ 256435 w 257661"/>
                  <a:gd name="connsiteY2" fmla="*/ 21159 h 180313"/>
                  <a:gd name="connsiteX3" fmla="*/ 208782 w 257661"/>
                  <a:gd name="connsiteY3" fmla="*/ 166010 h 180313"/>
                  <a:gd name="connsiteX4" fmla="*/ 188590 w 257661"/>
                  <a:gd name="connsiteY4" fmla="*/ 180314 h 180313"/>
                  <a:gd name="connsiteX5" fmla="*/ 169206 w 257661"/>
                  <a:gd name="connsiteY5" fmla="*/ 165607 h 180313"/>
                  <a:gd name="connsiteX6" fmla="*/ 128418 w 257661"/>
                  <a:gd name="connsiteY6" fmla="*/ 32642 h 180313"/>
                  <a:gd name="connsiteX7" fmla="*/ 87429 w 257661"/>
                  <a:gd name="connsiteY7" fmla="*/ 166010 h 180313"/>
                  <a:gd name="connsiteX8" fmla="*/ 68448 w 257661"/>
                  <a:gd name="connsiteY8" fmla="*/ 180112 h 180313"/>
                  <a:gd name="connsiteX9" fmla="*/ 48862 w 257661"/>
                  <a:gd name="connsiteY9" fmla="*/ 166211 h 180313"/>
                  <a:gd name="connsiteX10" fmla="*/ 1209 w 257661"/>
                  <a:gd name="connsiteY10" fmla="*/ 20756 h 180313"/>
                  <a:gd name="connsiteX11" fmla="*/ 2016 w 257661"/>
                  <a:gd name="connsiteY11" fmla="*/ 6049 h 180313"/>
                  <a:gd name="connsiteX12" fmla="*/ 13526 w 257661"/>
                  <a:gd name="connsiteY12" fmla="*/ 207 h 180313"/>
                  <a:gd name="connsiteX13" fmla="*/ 28670 w 257661"/>
                  <a:gd name="connsiteY13" fmla="*/ 12899 h 180313"/>
                  <a:gd name="connsiteX14" fmla="*/ 68852 w 257661"/>
                  <a:gd name="connsiteY14" fmla="*/ 148684 h 180313"/>
                  <a:gd name="connsiteX15" fmla="*/ 108630 w 257661"/>
                  <a:gd name="connsiteY15" fmla="*/ 17935 h 180313"/>
                  <a:gd name="connsiteX16" fmla="*/ 129630 w 257661"/>
                  <a:gd name="connsiteY16" fmla="*/ 207 h 180313"/>
                  <a:gd name="connsiteX17" fmla="*/ 142957 w 257661"/>
                  <a:gd name="connsiteY17" fmla="*/ 4437 h 180313"/>
                  <a:gd name="connsiteX18" fmla="*/ 150226 w 257661"/>
                  <a:gd name="connsiteY18" fmla="*/ 17935 h 180313"/>
                  <a:gd name="connsiteX19" fmla="*/ 190407 w 257661"/>
                  <a:gd name="connsiteY19" fmla="*/ 148684 h 180313"/>
                  <a:gd name="connsiteX20" fmla="*/ 228166 w 257661"/>
                  <a:gd name="connsiteY20" fmla="*/ 16525 h 180313"/>
                  <a:gd name="connsiteX21" fmla="*/ 244926 w 257661"/>
                  <a:gd name="connsiteY21" fmla="*/ 5 h 1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7661" h="180313">
                    <a:moveTo>
                      <a:pt x="244926" y="408"/>
                    </a:moveTo>
                    <a:cubicBezTo>
                      <a:pt x="249974" y="610"/>
                      <a:pt x="253608" y="2826"/>
                      <a:pt x="255830" y="6653"/>
                    </a:cubicBezTo>
                    <a:cubicBezTo>
                      <a:pt x="258051" y="10481"/>
                      <a:pt x="258252" y="15316"/>
                      <a:pt x="256435" y="21159"/>
                    </a:cubicBezTo>
                    <a:lnTo>
                      <a:pt x="208782" y="166010"/>
                    </a:lnTo>
                    <a:cubicBezTo>
                      <a:pt x="205754" y="175680"/>
                      <a:pt x="198888" y="180314"/>
                      <a:pt x="188590" y="180314"/>
                    </a:cubicBezTo>
                    <a:cubicBezTo>
                      <a:pt x="178292" y="180314"/>
                      <a:pt x="171831" y="175478"/>
                      <a:pt x="169206" y="165607"/>
                    </a:cubicBezTo>
                    <a:lnTo>
                      <a:pt x="128418" y="32642"/>
                    </a:lnTo>
                    <a:lnTo>
                      <a:pt x="87429" y="166010"/>
                    </a:lnTo>
                    <a:cubicBezTo>
                      <a:pt x="85005" y="175478"/>
                      <a:pt x="78746" y="180112"/>
                      <a:pt x="68448" y="180112"/>
                    </a:cubicBezTo>
                    <a:cubicBezTo>
                      <a:pt x="58150" y="180112"/>
                      <a:pt x="51891" y="175478"/>
                      <a:pt x="48862" y="166211"/>
                    </a:cubicBezTo>
                    <a:lnTo>
                      <a:pt x="1209" y="20756"/>
                    </a:lnTo>
                    <a:cubicBezTo>
                      <a:pt x="-608" y="14510"/>
                      <a:pt x="-407" y="9675"/>
                      <a:pt x="2016" y="6049"/>
                    </a:cubicBezTo>
                    <a:cubicBezTo>
                      <a:pt x="4440" y="2423"/>
                      <a:pt x="8276" y="408"/>
                      <a:pt x="13526" y="207"/>
                    </a:cubicBezTo>
                    <a:cubicBezTo>
                      <a:pt x="21401" y="5"/>
                      <a:pt x="26449" y="4236"/>
                      <a:pt x="28670" y="12899"/>
                    </a:cubicBezTo>
                    <a:lnTo>
                      <a:pt x="68852" y="148684"/>
                    </a:lnTo>
                    <a:lnTo>
                      <a:pt x="108630" y="17935"/>
                    </a:lnTo>
                    <a:cubicBezTo>
                      <a:pt x="111659" y="6049"/>
                      <a:pt x="118524" y="207"/>
                      <a:pt x="129630" y="207"/>
                    </a:cubicBezTo>
                    <a:cubicBezTo>
                      <a:pt x="135082" y="207"/>
                      <a:pt x="139524" y="1617"/>
                      <a:pt x="142957" y="4437"/>
                    </a:cubicBezTo>
                    <a:cubicBezTo>
                      <a:pt x="146389" y="7258"/>
                      <a:pt x="148812" y="11892"/>
                      <a:pt x="150226" y="17935"/>
                    </a:cubicBezTo>
                    <a:lnTo>
                      <a:pt x="190407" y="148684"/>
                    </a:lnTo>
                    <a:lnTo>
                      <a:pt x="228166" y="16525"/>
                    </a:lnTo>
                    <a:cubicBezTo>
                      <a:pt x="230590" y="5243"/>
                      <a:pt x="236041" y="-196"/>
                      <a:pt x="244926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057CDB9A-6559-3CB4-C96E-8D88534A82DB}"/>
                  </a:ext>
                </a:extLst>
              </p:cNvPr>
              <p:cNvSpPr/>
              <p:nvPr/>
            </p:nvSpPr>
            <p:spPr>
              <a:xfrm>
                <a:off x="3724303" y="3139424"/>
                <a:ext cx="139930" cy="182322"/>
              </a:xfrm>
              <a:custGeom>
                <a:avLst/>
                <a:gdLst>
                  <a:gd name="connsiteX0" fmla="*/ 202 w 139930"/>
                  <a:gd name="connsiteY0" fmla="*/ 12491 h 182322"/>
                  <a:gd name="connsiteX1" fmla="*/ 3837 w 139930"/>
                  <a:gd name="connsiteY1" fmla="*/ 3626 h 182322"/>
                  <a:gd name="connsiteX2" fmla="*/ 12721 w 139930"/>
                  <a:gd name="connsiteY2" fmla="*/ 0 h 182322"/>
                  <a:gd name="connsiteX3" fmla="*/ 21807 w 139930"/>
                  <a:gd name="connsiteY3" fmla="*/ 3626 h 182322"/>
                  <a:gd name="connsiteX4" fmla="*/ 25442 w 139930"/>
                  <a:gd name="connsiteY4" fmla="*/ 12491 h 182322"/>
                  <a:gd name="connsiteX5" fmla="*/ 25442 w 139930"/>
                  <a:gd name="connsiteY5" fmla="*/ 109394 h 182322"/>
                  <a:gd name="connsiteX6" fmla="*/ 37759 w 139930"/>
                  <a:gd name="connsiteY6" fmla="*/ 144246 h 182322"/>
                  <a:gd name="connsiteX7" fmla="*/ 70066 w 139930"/>
                  <a:gd name="connsiteY7" fmla="*/ 157342 h 182322"/>
                  <a:gd name="connsiteX8" fmla="*/ 102575 w 139930"/>
                  <a:gd name="connsiteY8" fmla="*/ 144246 h 182322"/>
                  <a:gd name="connsiteX9" fmla="*/ 114690 w 139930"/>
                  <a:gd name="connsiteY9" fmla="*/ 109394 h 182322"/>
                  <a:gd name="connsiteX10" fmla="*/ 114690 w 139930"/>
                  <a:gd name="connsiteY10" fmla="*/ 12491 h 182322"/>
                  <a:gd name="connsiteX11" fmla="*/ 118325 w 139930"/>
                  <a:gd name="connsiteY11" fmla="*/ 3626 h 182322"/>
                  <a:gd name="connsiteX12" fmla="*/ 127209 w 139930"/>
                  <a:gd name="connsiteY12" fmla="*/ 0 h 182322"/>
                  <a:gd name="connsiteX13" fmla="*/ 136296 w 139930"/>
                  <a:gd name="connsiteY13" fmla="*/ 3626 h 182322"/>
                  <a:gd name="connsiteX14" fmla="*/ 139930 w 139930"/>
                  <a:gd name="connsiteY14" fmla="*/ 12491 h 182322"/>
                  <a:gd name="connsiteX15" fmla="*/ 139930 w 139930"/>
                  <a:gd name="connsiteY15" fmla="*/ 109394 h 182322"/>
                  <a:gd name="connsiteX16" fmla="*/ 120546 w 139930"/>
                  <a:gd name="connsiteY16" fmla="*/ 162378 h 182322"/>
                  <a:gd name="connsiteX17" fmla="*/ 69662 w 139930"/>
                  <a:gd name="connsiteY17" fmla="*/ 182323 h 182322"/>
                  <a:gd name="connsiteX18" fmla="*/ 18980 w 139930"/>
                  <a:gd name="connsiteY18" fmla="*/ 162378 h 182322"/>
                  <a:gd name="connsiteX19" fmla="*/ 0 w 139930"/>
                  <a:gd name="connsiteY19" fmla="*/ 109394 h 182322"/>
                  <a:gd name="connsiteX20" fmla="*/ 0 w 139930"/>
                  <a:gd name="connsiteY20" fmla="*/ 12491 h 18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930" h="182322">
                    <a:moveTo>
                      <a:pt x="202" y="12491"/>
                    </a:moveTo>
                    <a:cubicBezTo>
                      <a:pt x="202" y="8864"/>
                      <a:pt x="1413" y="5842"/>
                      <a:pt x="3837" y="3626"/>
                    </a:cubicBezTo>
                    <a:cubicBezTo>
                      <a:pt x="6259" y="1209"/>
                      <a:pt x="9288" y="0"/>
                      <a:pt x="12721" y="0"/>
                    </a:cubicBezTo>
                    <a:cubicBezTo>
                      <a:pt x="16153" y="0"/>
                      <a:pt x="19586" y="1209"/>
                      <a:pt x="21807" y="3626"/>
                    </a:cubicBezTo>
                    <a:cubicBezTo>
                      <a:pt x="24230" y="6044"/>
                      <a:pt x="25442" y="9066"/>
                      <a:pt x="25442" y="12491"/>
                    </a:cubicBezTo>
                    <a:lnTo>
                      <a:pt x="25442" y="109394"/>
                    </a:lnTo>
                    <a:cubicBezTo>
                      <a:pt x="25442" y="123899"/>
                      <a:pt x="29480" y="135584"/>
                      <a:pt x="37759" y="144246"/>
                    </a:cubicBezTo>
                    <a:cubicBezTo>
                      <a:pt x="45836" y="153111"/>
                      <a:pt x="56739" y="157342"/>
                      <a:pt x="70066" y="157342"/>
                    </a:cubicBezTo>
                    <a:cubicBezTo>
                      <a:pt x="83393" y="157342"/>
                      <a:pt x="94498" y="152909"/>
                      <a:pt x="102575" y="144246"/>
                    </a:cubicBezTo>
                    <a:cubicBezTo>
                      <a:pt x="110652" y="135382"/>
                      <a:pt x="114690" y="123899"/>
                      <a:pt x="114690" y="109394"/>
                    </a:cubicBezTo>
                    <a:lnTo>
                      <a:pt x="114690" y="12491"/>
                    </a:lnTo>
                    <a:cubicBezTo>
                      <a:pt x="114690" y="8864"/>
                      <a:pt x="115902" y="5842"/>
                      <a:pt x="118325" y="3626"/>
                    </a:cubicBezTo>
                    <a:cubicBezTo>
                      <a:pt x="120748" y="1209"/>
                      <a:pt x="123777" y="0"/>
                      <a:pt x="127209" y="0"/>
                    </a:cubicBezTo>
                    <a:cubicBezTo>
                      <a:pt x="130642" y="0"/>
                      <a:pt x="134075" y="1209"/>
                      <a:pt x="136296" y="3626"/>
                    </a:cubicBezTo>
                    <a:cubicBezTo>
                      <a:pt x="138719" y="6044"/>
                      <a:pt x="139930" y="9066"/>
                      <a:pt x="139930" y="12491"/>
                    </a:cubicBezTo>
                    <a:lnTo>
                      <a:pt x="139930" y="109394"/>
                    </a:lnTo>
                    <a:cubicBezTo>
                      <a:pt x="139930" y="131353"/>
                      <a:pt x="133469" y="149082"/>
                      <a:pt x="120546" y="162378"/>
                    </a:cubicBezTo>
                    <a:cubicBezTo>
                      <a:pt x="107623" y="175675"/>
                      <a:pt x="90662" y="182323"/>
                      <a:pt x="69662" y="182323"/>
                    </a:cubicBezTo>
                    <a:cubicBezTo>
                      <a:pt x="48662" y="182323"/>
                      <a:pt x="31701" y="175675"/>
                      <a:pt x="18980" y="162378"/>
                    </a:cubicBezTo>
                    <a:cubicBezTo>
                      <a:pt x="6259" y="149082"/>
                      <a:pt x="0" y="131353"/>
                      <a:pt x="0" y="109394"/>
                    </a:cubicBezTo>
                    <a:lnTo>
                      <a:pt x="0" y="12491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B8B4C5FC-CA26-BB78-1AD3-EF085B52D27D}"/>
                  </a:ext>
                </a:extLst>
              </p:cNvPr>
              <p:cNvSpPr/>
              <p:nvPr/>
            </p:nvSpPr>
            <p:spPr>
              <a:xfrm>
                <a:off x="3936924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4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4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5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0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2" y="179502"/>
                      <a:pt x="5856" y="178293"/>
                      <a:pt x="3634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4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5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D9928E73-E5FD-0341-04E3-7E8D59E7CAC8}"/>
                  </a:ext>
                </a:extLst>
              </p:cNvPr>
              <p:cNvSpPr/>
              <p:nvPr/>
            </p:nvSpPr>
            <p:spPr>
              <a:xfrm>
                <a:off x="4105527" y="3136805"/>
                <a:ext cx="155680" cy="184941"/>
              </a:xfrm>
              <a:custGeom>
                <a:avLst/>
                <a:gdLst>
                  <a:gd name="connsiteX0" fmla="*/ 26452 w 155680"/>
                  <a:gd name="connsiteY0" fmla="*/ 92471 h 184941"/>
                  <a:gd name="connsiteX1" fmla="*/ 35134 w 155680"/>
                  <a:gd name="connsiteY1" fmla="*/ 126317 h 184941"/>
                  <a:gd name="connsiteX2" fmla="*/ 59163 w 155680"/>
                  <a:gd name="connsiteY2" fmla="*/ 150895 h 184941"/>
                  <a:gd name="connsiteX3" fmla="*/ 93085 w 155680"/>
                  <a:gd name="connsiteY3" fmla="*/ 159961 h 184941"/>
                  <a:gd name="connsiteX4" fmla="*/ 130440 w 155680"/>
                  <a:gd name="connsiteY4" fmla="*/ 153312 h 184941"/>
                  <a:gd name="connsiteX5" fmla="*/ 130440 w 155680"/>
                  <a:gd name="connsiteY5" fmla="*/ 102343 h 184941"/>
                  <a:gd name="connsiteX6" fmla="*/ 134075 w 155680"/>
                  <a:gd name="connsiteY6" fmla="*/ 93277 h 184941"/>
                  <a:gd name="connsiteX7" fmla="*/ 143161 w 155680"/>
                  <a:gd name="connsiteY7" fmla="*/ 89650 h 184941"/>
                  <a:gd name="connsiteX8" fmla="*/ 152045 w 155680"/>
                  <a:gd name="connsiteY8" fmla="*/ 93277 h 184941"/>
                  <a:gd name="connsiteX9" fmla="*/ 155680 w 155680"/>
                  <a:gd name="connsiteY9" fmla="*/ 102343 h 184941"/>
                  <a:gd name="connsiteX10" fmla="*/ 155680 w 155680"/>
                  <a:gd name="connsiteY10" fmla="*/ 151701 h 184941"/>
                  <a:gd name="connsiteX11" fmla="*/ 137911 w 155680"/>
                  <a:gd name="connsiteY11" fmla="*/ 175876 h 184941"/>
                  <a:gd name="connsiteX12" fmla="*/ 91672 w 155680"/>
                  <a:gd name="connsiteY12" fmla="*/ 184942 h 184941"/>
                  <a:gd name="connsiteX13" fmla="*/ 45028 w 155680"/>
                  <a:gd name="connsiteY13" fmla="*/ 172451 h 184941"/>
                  <a:gd name="connsiteX14" fmla="*/ 11913 w 155680"/>
                  <a:gd name="connsiteY14" fmla="*/ 138807 h 184941"/>
                  <a:gd name="connsiteX15" fmla="*/ 0 w 155680"/>
                  <a:gd name="connsiteY15" fmla="*/ 92471 h 184941"/>
                  <a:gd name="connsiteX16" fmla="*/ 11711 w 155680"/>
                  <a:gd name="connsiteY16" fmla="*/ 45933 h 184941"/>
                  <a:gd name="connsiteX17" fmla="*/ 44826 w 155680"/>
                  <a:gd name="connsiteY17" fmla="*/ 12491 h 184941"/>
                  <a:gd name="connsiteX18" fmla="*/ 93691 w 155680"/>
                  <a:gd name="connsiteY18" fmla="*/ 0 h 184941"/>
                  <a:gd name="connsiteX19" fmla="*/ 117517 w 155680"/>
                  <a:gd name="connsiteY19" fmla="*/ 2619 h 184941"/>
                  <a:gd name="connsiteX20" fmla="*/ 137305 w 155680"/>
                  <a:gd name="connsiteY20" fmla="*/ 9469 h 184941"/>
                  <a:gd name="connsiteX21" fmla="*/ 150228 w 155680"/>
                  <a:gd name="connsiteY21" fmla="*/ 18736 h 184941"/>
                  <a:gd name="connsiteX22" fmla="*/ 155074 w 155680"/>
                  <a:gd name="connsiteY22" fmla="*/ 28608 h 184941"/>
                  <a:gd name="connsiteX23" fmla="*/ 151844 w 155680"/>
                  <a:gd name="connsiteY23" fmla="*/ 36465 h 184941"/>
                  <a:gd name="connsiteX24" fmla="*/ 143767 w 155680"/>
                  <a:gd name="connsiteY24" fmla="*/ 39285 h 184941"/>
                  <a:gd name="connsiteX25" fmla="*/ 135286 w 155680"/>
                  <a:gd name="connsiteY25" fmla="*/ 37069 h 184941"/>
                  <a:gd name="connsiteX26" fmla="*/ 124988 w 155680"/>
                  <a:gd name="connsiteY26" fmla="*/ 32032 h 184941"/>
                  <a:gd name="connsiteX27" fmla="*/ 110854 w 155680"/>
                  <a:gd name="connsiteY27" fmla="*/ 26996 h 184941"/>
                  <a:gd name="connsiteX28" fmla="*/ 91470 w 155680"/>
                  <a:gd name="connsiteY28" fmla="*/ 24780 h 184941"/>
                  <a:gd name="connsiteX29" fmla="*/ 57951 w 155680"/>
                  <a:gd name="connsiteY29" fmla="*/ 33845 h 184941"/>
                  <a:gd name="connsiteX30" fmla="*/ 34932 w 155680"/>
                  <a:gd name="connsiteY30" fmla="*/ 58424 h 184941"/>
                  <a:gd name="connsiteX31" fmla="*/ 26855 w 155680"/>
                  <a:gd name="connsiteY31" fmla="*/ 9247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5680" h="184941">
                    <a:moveTo>
                      <a:pt x="26452" y="92471"/>
                    </a:moveTo>
                    <a:cubicBezTo>
                      <a:pt x="26452" y="104760"/>
                      <a:pt x="29279" y="116042"/>
                      <a:pt x="35134" y="126317"/>
                    </a:cubicBezTo>
                    <a:cubicBezTo>
                      <a:pt x="40990" y="136591"/>
                      <a:pt x="48865" y="144851"/>
                      <a:pt x="59163" y="150895"/>
                    </a:cubicBezTo>
                    <a:cubicBezTo>
                      <a:pt x="69460" y="156939"/>
                      <a:pt x="80768" y="159961"/>
                      <a:pt x="93085" y="159961"/>
                    </a:cubicBezTo>
                    <a:cubicBezTo>
                      <a:pt x="107421" y="159961"/>
                      <a:pt x="119940" y="157745"/>
                      <a:pt x="130440" y="153312"/>
                    </a:cubicBezTo>
                    <a:lnTo>
                      <a:pt x="130440" y="102343"/>
                    </a:lnTo>
                    <a:cubicBezTo>
                      <a:pt x="130440" y="98716"/>
                      <a:pt x="131652" y="95493"/>
                      <a:pt x="134075" y="93277"/>
                    </a:cubicBezTo>
                    <a:cubicBezTo>
                      <a:pt x="136498" y="90859"/>
                      <a:pt x="139527" y="89650"/>
                      <a:pt x="143161" y="89650"/>
                    </a:cubicBezTo>
                    <a:cubicBezTo>
                      <a:pt x="146796" y="89650"/>
                      <a:pt x="149824" y="90859"/>
                      <a:pt x="152045" y="93277"/>
                    </a:cubicBezTo>
                    <a:cubicBezTo>
                      <a:pt x="154469" y="95694"/>
                      <a:pt x="155680" y="98716"/>
                      <a:pt x="155680" y="102343"/>
                    </a:cubicBezTo>
                    <a:lnTo>
                      <a:pt x="155680" y="151701"/>
                    </a:lnTo>
                    <a:cubicBezTo>
                      <a:pt x="155680" y="161774"/>
                      <a:pt x="149824" y="169832"/>
                      <a:pt x="137911" y="175876"/>
                    </a:cubicBezTo>
                    <a:cubicBezTo>
                      <a:pt x="125998" y="181920"/>
                      <a:pt x="110652" y="184942"/>
                      <a:pt x="91672" y="184942"/>
                    </a:cubicBezTo>
                    <a:cubicBezTo>
                      <a:pt x="74711" y="184942"/>
                      <a:pt x="59163" y="180711"/>
                      <a:pt x="45028" y="172451"/>
                    </a:cubicBezTo>
                    <a:cubicBezTo>
                      <a:pt x="30894" y="164191"/>
                      <a:pt x="19788" y="152909"/>
                      <a:pt x="11913" y="138807"/>
                    </a:cubicBezTo>
                    <a:cubicBezTo>
                      <a:pt x="3837" y="124705"/>
                      <a:pt x="0" y="109192"/>
                      <a:pt x="0" y="92471"/>
                    </a:cubicBezTo>
                    <a:cubicBezTo>
                      <a:pt x="0" y="75750"/>
                      <a:pt x="3837" y="59834"/>
                      <a:pt x="11711" y="45933"/>
                    </a:cubicBezTo>
                    <a:cubicBezTo>
                      <a:pt x="19384" y="31831"/>
                      <a:pt x="30490" y="20751"/>
                      <a:pt x="44826" y="12491"/>
                    </a:cubicBezTo>
                    <a:cubicBezTo>
                      <a:pt x="59163" y="4231"/>
                      <a:pt x="75518" y="0"/>
                      <a:pt x="93691" y="0"/>
                    </a:cubicBezTo>
                    <a:cubicBezTo>
                      <a:pt x="101768" y="0"/>
                      <a:pt x="109643" y="806"/>
                      <a:pt x="117517" y="2619"/>
                    </a:cubicBezTo>
                    <a:cubicBezTo>
                      <a:pt x="125190" y="4432"/>
                      <a:pt x="131854" y="6648"/>
                      <a:pt x="137305" y="9469"/>
                    </a:cubicBezTo>
                    <a:cubicBezTo>
                      <a:pt x="142757" y="12289"/>
                      <a:pt x="146997" y="15311"/>
                      <a:pt x="150228" y="18736"/>
                    </a:cubicBezTo>
                    <a:cubicBezTo>
                      <a:pt x="153459" y="22161"/>
                      <a:pt x="155074" y="25384"/>
                      <a:pt x="155074" y="28608"/>
                    </a:cubicBezTo>
                    <a:cubicBezTo>
                      <a:pt x="155074" y="32032"/>
                      <a:pt x="154065" y="34651"/>
                      <a:pt x="151844" y="36465"/>
                    </a:cubicBezTo>
                    <a:cubicBezTo>
                      <a:pt x="149824" y="38278"/>
                      <a:pt x="146997" y="39285"/>
                      <a:pt x="143767" y="39285"/>
                    </a:cubicBezTo>
                    <a:cubicBezTo>
                      <a:pt x="141546" y="39285"/>
                      <a:pt x="138719" y="38479"/>
                      <a:pt x="135286" y="37069"/>
                    </a:cubicBezTo>
                    <a:cubicBezTo>
                      <a:pt x="131854" y="35457"/>
                      <a:pt x="128421" y="33845"/>
                      <a:pt x="124988" y="32032"/>
                    </a:cubicBezTo>
                    <a:cubicBezTo>
                      <a:pt x="121556" y="30219"/>
                      <a:pt x="116912" y="28608"/>
                      <a:pt x="110854" y="26996"/>
                    </a:cubicBezTo>
                    <a:cubicBezTo>
                      <a:pt x="104796" y="25384"/>
                      <a:pt x="98335" y="24780"/>
                      <a:pt x="91470" y="24780"/>
                    </a:cubicBezTo>
                    <a:cubicBezTo>
                      <a:pt x="78951" y="24780"/>
                      <a:pt x="67845" y="27802"/>
                      <a:pt x="57951" y="33845"/>
                    </a:cubicBezTo>
                    <a:cubicBezTo>
                      <a:pt x="48057" y="39889"/>
                      <a:pt x="40182" y="48149"/>
                      <a:pt x="34932" y="58424"/>
                    </a:cubicBezTo>
                    <a:cubicBezTo>
                      <a:pt x="29480" y="68699"/>
                      <a:pt x="26855" y="80182"/>
                      <a:pt x="26855" y="9247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06B86FDD-CF2F-86B8-DA06-1533F84A08C4}"/>
                  </a:ext>
                </a:extLst>
              </p:cNvPr>
              <p:cNvSpPr/>
              <p:nvPr/>
            </p:nvSpPr>
            <p:spPr>
              <a:xfrm>
                <a:off x="4409012" y="3136201"/>
                <a:ext cx="129834" cy="184941"/>
              </a:xfrm>
              <a:custGeom>
                <a:avLst/>
                <a:gdLst>
                  <a:gd name="connsiteX0" fmla="*/ 0 w 129834"/>
                  <a:gd name="connsiteY0" fmla="*/ 153715 h 184941"/>
                  <a:gd name="connsiteX1" fmla="*/ 2827 w 129834"/>
                  <a:gd name="connsiteY1" fmla="*/ 146664 h 184941"/>
                  <a:gd name="connsiteX2" fmla="*/ 10500 w 129834"/>
                  <a:gd name="connsiteY2" fmla="*/ 143844 h 184941"/>
                  <a:gd name="connsiteX3" fmla="*/ 18779 w 129834"/>
                  <a:gd name="connsiteY3" fmla="*/ 146664 h 184941"/>
                  <a:gd name="connsiteX4" fmla="*/ 30086 w 129834"/>
                  <a:gd name="connsiteY4" fmla="*/ 152909 h 184941"/>
                  <a:gd name="connsiteX5" fmla="*/ 46038 w 129834"/>
                  <a:gd name="connsiteY5" fmla="*/ 159155 h 184941"/>
                  <a:gd name="connsiteX6" fmla="*/ 67239 w 129834"/>
                  <a:gd name="connsiteY6" fmla="*/ 161975 h 184941"/>
                  <a:gd name="connsiteX7" fmla="*/ 93085 w 129834"/>
                  <a:gd name="connsiteY7" fmla="*/ 154521 h 184941"/>
                  <a:gd name="connsiteX8" fmla="*/ 102979 w 129834"/>
                  <a:gd name="connsiteY8" fmla="*/ 134576 h 184941"/>
                  <a:gd name="connsiteX9" fmla="*/ 99547 w 129834"/>
                  <a:gd name="connsiteY9" fmla="*/ 122287 h 184941"/>
                  <a:gd name="connsiteX10" fmla="*/ 90258 w 129834"/>
                  <a:gd name="connsiteY10" fmla="*/ 113423 h 184941"/>
                  <a:gd name="connsiteX11" fmla="*/ 76932 w 129834"/>
                  <a:gd name="connsiteY11" fmla="*/ 106775 h 184941"/>
                  <a:gd name="connsiteX12" fmla="*/ 60980 w 129834"/>
                  <a:gd name="connsiteY12" fmla="*/ 101134 h 184941"/>
                  <a:gd name="connsiteX13" fmla="*/ 44220 w 129834"/>
                  <a:gd name="connsiteY13" fmla="*/ 95493 h 184941"/>
                  <a:gd name="connsiteX14" fmla="*/ 28269 w 129834"/>
                  <a:gd name="connsiteY14" fmla="*/ 88442 h 184941"/>
                  <a:gd name="connsiteX15" fmla="*/ 14942 w 129834"/>
                  <a:gd name="connsiteY15" fmla="*/ 79174 h 184941"/>
                  <a:gd name="connsiteX16" fmla="*/ 5654 w 129834"/>
                  <a:gd name="connsiteY16" fmla="*/ 66079 h 184941"/>
                  <a:gd name="connsiteX17" fmla="*/ 2221 w 129834"/>
                  <a:gd name="connsiteY17" fmla="*/ 48351 h 184941"/>
                  <a:gd name="connsiteX18" fmla="*/ 19183 w 129834"/>
                  <a:gd name="connsiteY18" fmla="*/ 13297 h 184941"/>
                  <a:gd name="connsiteX19" fmla="*/ 64009 w 129834"/>
                  <a:gd name="connsiteY19" fmla="*/ 0 h 184941"/>
                  <a:gd name="connsiteX20" fmla="*/ 106008 w 129834"/>
                  <a:gd name="connsiteY20" fmla="*/ 8461 h 184941"/>
                  <a:gd name="connsiteX21" fmla="*/ 123777 w 129834"/>
                  <a:gd name="connsiteY21" fmla="*/ 27600 h 184941"/>
                  <a:gd name="connsiteX22" fmla="*/ 120950 w 129834"/>
                  <a:gd name="connsiteY22" fmla="*/ 34853 h 184941"/>
                  <a:gd name="connsiteX23" fmla="*/ 113277 w 129834"/>
                  <a:gd name="connsiteY23" fmla="*/ 37673 h 184941"/>
                  <a:gd name="connsiteX24" fmla="*/ 104998 w 129834"/>
                  <a:gd name="connsiteY24" fmla="*/ 35457 h 184941"/>
                  <a:gd name="connsiteX25" fmla="*/ 94700 w 129834"/>
                  <a:gd name="connsiteY25" fmla="*/ 30622 h 184941"/>
                  <a:gd name="connsiteX26" fmla="*/ 80566 w 129834"/>
                  <a:gd name="connsiteY26" fmla="*/ 25787 h 184941"/>
                  <a:gd name="connsiteX27" fmla="*/ 61586 w 129834"/>
                  <a:gd name="connsiteY27" fmla="*/ 23571 h 184941"/>
                  <a:gd name="connsiteX28" fmla="*/ 37961 w 129834"/>
                  <a:gd name="connsiteY28" fmla="*/ 30018 h 184941"/>
                  <a:gd name="connsiteX29" fmla="*/ 29076 w 129834"/>
                  <a:gd name="connsiteY29" fmla="*/ 47142 h 184941"/>
                  <a:gd name="connsiteX30" fmla="*/ 32509 w 129834"/>
                  <a:gd name="connsiteY30" fmla="*/ 58424 h 184941"/>
                  <a:gd name="connsiteX31" fmla="*/ 41798 w 129834"/>
                  <a:gd name="connsiteY31" fmla="*/ 66684 h 184941"/>
                  <a:gd name="connsiteX32" fmla="*/ 55124 w 129834"/>
                  <a:gd name="connsiteY32" fmla="*/ 72728 h 184941"/>
                  <a:gd name="connsiteX33" fmla="*/ 71076 w 129834"/>
                  <a:gd name="connsiteY33" fmla="*/ 78167 h 184941"/>
                  <a:gd name="connsiteX34" fmla="*/ 87835 w 129834"/>
                  <a:gd name="connsiteY34" fmla="*/ 83808 h 184941"/>
                  <a:gd name="connsiteX35" fmla="*/ 103787 w 129834"/>
                  <a:gd name="connsiteY35" fmla="*/ 91061 h 184941"/>
                  <a:gd name="connsiteX36" fmla="*/ 117113 w 129834"/>
                  <a:gd name="connsiteY36" fmla="*/ 100731 h 184941"/>
                  <a:gd name="connsiteX37" fmla="*/ 126402 w 129834"/>
                  <a:gd name="connsiteY37" fmla="*/ 114229 h 184941"/>
                  <a:gd name="connsiteX38" fmla="*/ 129834 w 129834"/>
                  <a:gd name="connsiteY38" fmla="*/ 132562 h 184941"/>
                  <a:gd name="connsiteX39" fmla="*/ 112469 w 129834"/>
                  <a:gd name="connsiteY39" fmla="*/ 170638 h 184941"/>
                  <a:gd name="connsiteX40" fmla="*/ 66028 w 129834"/>
                  <a:gd name="connsiteY40" fmla="*/ 184942 h 184941"/>
                  <a:gd name="connsiteX41" fmla="*/ 34124 w 129834"/>
                  <a:gd name="connsiteY41" fmla="*/ 180107 h 184941"/>
                  <a:gd name="connsiteX42" fmla="*/ 9894 w 129834"/>
                  <a:gd name="connsiteY42" fmla="*/ 168019 h 184941"/>
                  <a:gd name="connsiteX43" fmla="*/ 1010 w 129834"/>
                  <a:gd name="connsiteY43" fmla="*/ 153111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9834" h="184941">
                    <a:moveTo>
                      <a:pt x="0" y="153715"/>
                    </a:moveTo>
                    <a:cubicBezTo>
                      <a:pt x="0" y="150895"/>
                      <a:pt x="1010" y="148477"/>
                      <a:pt x="2827" y="146664"/>
                    </a:cubicBezTo>
                    <a:cubicBezTo>
                      <a:pt x="4846" y="144649"/>
                      <a:pt x="7269" y="143844"/>
                      <a:pt x="10500" y="143844"/>
                    </a:cubicBezTo>
                    <a:cubicBezTo>
                      <a:pt x="12519" y="143844"/>
                      <a:pt x="15346" y="144851"/>
                      <a:pt x="18779" y="146664"/>
                    </a:cubicBezTo>
                    <a:cubicBezTo>
                      <a:pt x="22413" y="148679"/>
                      <a:pt x="26048" y="150693"/>
                      <a:pt x="30086" y="152909"/>
                    </a:cubicBezTo>
                    <a:cubicBezTo>
                      <a:pt x="33923" y="155126"/>
                      <a:pt x="39375" y="157342"/>
                      <a:pt x="46038" y="159155"/>
                    </a:cubicBezTo>
                    <a:cubicBezTo>
                      <a:pt x="52701" y="161169"/>
                      <a:pt x="59768" y="161975"/>
                      <a:pt x="67239" y="161975"/>
                    </a:cubicBezTo>
                    <a:cubicBezTo>
                      <a:pt x="77941" y="161975"/>
                      <a:pt x="86624" y="159558"/>
                      <a:pt x="93085" y="154521"/>
                    </a:cubicBezTo>
                    <a:cubicBezTo>
                      <a:pt x="99547" y="149686"/>
                      <a:pt x="102979" y="143038"/>
                      <a:pt x="102979" y="134576"/>
                    </a:cubicBezTo>
                    <a:cubicBezTo>
                      <a:pt x="102979" y="129943"/>
                      <a:pt x="101768" y="125914"/>
                      <a:pt x="99547" y="122287"/>
                    </a:cubicBezTo>
                    <a:cubicBezTo>
                      <a:pt x="97325" y="118661"/>
                      <a:pt x="94095" y="115841"/>
                      <a:pt x="90258" y="113423"/>
                    </a:cubicBezTo>
                    <a:cubicBezTo>
                      <a:pt x="86422" y="111005"/>
                      <a:pt x="81980" y="108789"/>
                      <a:pt x="76932" y="106775"/>
                    </a:cubicBezTo>
                    <a:cubicBezTo>
                      <a:pt x="71884" y="104760"/>
                      <a:pt x="66634" y="102947"/>
                      <a:pt x="60980" y="101134"/>
                    </a:cubicBezTo>
                    <a:cubicBezTo>
                      <a:pt x="55326" y="99321"/>
                      <a:pt x="49672" y="97507"/>
                      <a:pt x="44220" y="95493"/>
                    </a:cubicBezTo>
                    <a:cubicBezTo>
                      <a:pt x="38567" y="93478"/>
                      <a:pt x="33317" y="91262"/>
                      <a:pt x="28269" y="88442"/>
                    </a:cubicBezTo>
                    <a:cubicBezTo>
                      <a:pt x="23221" y="85621"/>
                      <a:pt x="18779" y="82599"/>
                      <a:pt x="14942" y="79174"/>
                    </a:cubicBezTo>
                    <a:cubicBezTo>
                      <a:pt x="11106" y="75750"/>
                      <a:pt x="7875" y="71317"/>
                      <a:pt x="5654" y="66079"/>
                    </a:cubicBezTo>
                    <a:cubicBezTo>
                      <a:pt x="3433" y="60842"/>
                      <a:pt x="2221" y="54999"/>
                      <a:pt x="2221" y="48351"/>
                    </a:cubicBezTo>
                    <a:cubicBezTo>
                      <a:pt x="2221" y="34047"/>
                      <a:pt x="7875" y="22362"/>
                      <a:pt x="19183" y="13297"/>
                    </a:cubicBezTo>
                    <a:cubicBezTo>
                      <a:pt x="30490" y="4432"/>
                      <a:pt x="45432" y="0"/>
                      <a:pt x="64009" y="0"/>
                    </a:cubicBezTo>
                    <a:cubicBezTo>
                      <a:pt x="80162" y="0"/>
                      <a:pt x="94095" y="2820"/>
                      <a:pt x="106008" y="8461"/>
                    </a:cubicBezTo>
                    <a:cubicBezTo>
                      <a:pt x="117719" y="14102"/>
                      <a:pt x="123777" y="20549"/>
                      <a:pt x="123777" y="27600"/>
                    </a:cubicBezTo>
                    <a:cubicBezTo>
                      <a:pt x="123777" y="30622"/>
                      <a:pt x="122767" y="33040"/>
                      <a:pt x="120950" y="34853"/>
                    </a:cubicBezTo>
                    <a:cubicBezTo>
                      <a:pt x="118931" y="36666"/>
                      <a:pt x="116508" y="37673"/>
                      <a:pt x="113277" y="37673"/>
                    </a:cubicBezTo>
                    <a:cubicBezTo>
                      <a:pt x="111056" y="37673"/>
                      <a:pt x="108229" y="36868"/>
                      <a:pt x="104998" y="35457"/>
                    </a:cubicBezTo>
                    <a:cubicBezTo>
                      <a:pt x="101566" y="34047"/>
                      <a:pt x="98133" y="32435"/>
                      <a:pt x="94700" y="30622"/>
                    </a:cubicBezTo>
                    <a:cubicBezTo>
                      <a:pt x="91268" y="28809"/>
                      <a:pt x="86624" y="27197"/>
                      <a:pt x="80566" y="25787"/>
                    </a:cubicBezTo>
                    <a:cubicBezTo>
                      <a:pt x="74508" y="24377"/>
                      <a:pt x="68249" y="23571"/>
                      <a:pt x="61586" y="23571"/>
                    </a:cubicBezTo>
                    <a:cubicBezTo>
                      <a:pt x="51692" y="23571"/>
                      <a:pt x="43817" y="25787"/>
                      <a:pt x="37961" y="30018"/>
                    </a:cubicBezTo>
                    <a:cubicBezTo>
                      <a:pt x="32105" y="34450"/>
                      <a:pt x="29076" y="40091"/>
                      <a:pt x="29076" y="47142"/>
                    </a:cubicBezTo>
                    <a:cubicBezTo>
                      <a:pt x="29076" y="51373"/>
                      <a:pt x="30288" y="54999"/>
                      <a:pt x="32509" y="58424"/>
                    </a:cubicBezTo>
                    <a:cubicBezTo>
                      <a:pt x="34730" y="61647"/>
                      <a:pt x="37961" y="64468"/>
                      <a:pt x="41798" y="66684"/>
                    </a:cubicBezTo>
                    <a:cubicBezTo>
                      <a:pt x="45634" y="68900"/>
                      <a:pt x="50076" y="70915"/>
                      <a:pt x="55124" y="72728"/>
                    </a:cubicBezTo>
                    <a:cubicBezTo>
                      <a:pt x="60172" y="74541"/>
                      <a:pt x="65422" y="76354"/>
                      <a:pt x="71076" y="78167"/>
                    </a:cubicBezTo>
                    <a:cubicBezTo>
                      <a:pt x="76528" y="79980"/>
                      <a:pt x="82181" y="81793"/>
                      <a:pt x="87835" y="83808"/>
                    </a:cubicBezTo>
                    <a:cubicBezTo>
                      <a:pt x="93489" y="85823"/>
                      <a:pt x="98739" y="88240"/>
                      <a:pt x="103787" y="91061"/>
                    </a:cubicBezTo>
                    <a:cubicBezTo>
                      <a:pt x="108835" y="93881"/>
                      <a:pt x="113277" y="97104"/>
                      <a:pt x="117113" y="100731"/>
                    </a:cubicBezTo>
                    <a:cubicBezTo>
                      <a:pt x="120950" y="104357"/>
                      <a:pt x="123979" y="108789"/>
                      <a:pt x="126402" y="114229"/>
                    </a:cubicBezTo>
                    <a:cubicBezTo>
                      <a:pt x="128825" y="119668"/>
                      <a:pt x="129834" y="125712"/>
                      <a:pt x="129834" y="132562"/>
                    </a:cubicBezTo>
                    <a:cubicBezTo>
                      <a:pt x="129834" y="148477"/>
                      <a:pt x="123979" y="161169"/>
                      <a:pt x="112469" y="170638"/>
                    </a:cubicBezTo>
                    <a:cubicBezTo>
                      <a:pt x="100960" y="180308"/>
                      <a:pt x="85412" y="184942"/>
                      <a:pt x="66028" y="184942"/>
                    </a:cubicBezTo>
                    <a:cubicBezTo>
                      <a:pt x="54922" y="184942"/>
                      <a:pt x="44220" y="183330"/>
                      <a:pt x="34124" y="180107"/>
                    </a:cubicBezTo>
                    <a:cubicBezTo>
                      <a:pt x="24028" y="176883"/>
                      <a:pt x="15952" y="172854"/>
                      <a:pt x="9894" y="168019"/>
                    </a:cubicBezTo>
                    <a:cubicBezTo>
                      <a:pt x="3837" y="163184"/>
                      <a:pt x="1010" y="158147"/>
                      <a:pt x="1010" y="153111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D03A8759-9B78-0081-36E5-17CA0BCCCB03}"/>
                  </a:ext>
                </a:extLst>
              </p:cNvPr>
              <p:cNvSpPr/>
              <p:nvPr/>
            </p:nvSpPr>
            <p:spPr>
              <a:xfrm>
                <a:off x="4590538" y="3139424"/>
                <a:ext cx="132127" cy="179703"/>
              </a:xfrm>
              <a:custGeom>
                <a:avLst/>
                <a:gdLst>
                  <a:gd name="connsiteX0" fmla="*/ 128623 w 132127"/>
                  <a:gd name="connsiteY0" fmla="*/ 158953 h 179703"/>
                  <a:gd name="connsiteX1" fmla="*/ 131046 w 132127"/>
                  <a:gd name="connsiteY1" fmla="*/ 173660 h 179703"/>
                  <a:gd name="connsiteX2" fmla="*/ 120546 w 132127"/>
                  <a:gd name="connsiteY2" fmla="*/ 179704 h 179703"/>
                  <a:gd name="connsiteX3" fmla="*/ 106008 w 132127"/>
                  <a:gd name="connsiteY3" fmla="*/ 171243 h 179703"/>
                  <a:gd name="connsiteX4" fmla="*/ 51086 w 132127"/>
                  <a:gd name="connsiteY4" fmla="*/ 102745 h 179703"/>
                  <a:gd name="connsiteX5" fmla="*/ 25442 w 132127"/>
                  <a:gd name="connsiteY5" fmla="*/ 102745 h 179703"/>
                  <a:gd name="connsiteX6" fmla="*/ 25442 w 132127"/>
                  <a:gd name="connsiteY6" fmla="*/ 167012 h 179703"/>
                  <a:gd name="connsiteX7" fmla="*/ 21807 w 132127"/>
                  <a:gd name="connsiteY7" fmla="*/ 175876 h 179703"/>
                  <a:gd name="connsiteX8" fmla="*/ 12519 w 132127"/>
                  <a:gd name="connsiteY8" fmla="*/ 179502 h 179703"/>
                  <a:gd name="connsiteX9" fmla="*/ 3635 w 132127"/>
                  <a:gd name="connsiteY9" fmla="*/ 175876 h 179703"/>
                  <a:gd name="connsiteX10" fmla="*/ 0 w 132127"/>
                  <a:gd name="connsiteY10" fmla="*/ 167012 h 179703"/>
                  <a:gd name="connsiteX11" fmla="*/ 0 w 132127"/>
                  <a:gd name="connsiteY11" fmla="*/ 12692 h 179703"/>
                  <a:gd name="connsiteX12" fmla="*/ 3635 w 132127"/>
                  <a:gd name="connsiteY12" fmla="*/ 3828 h 179703"/>
                  <a:gd name="connsiteX13" fmla="*/ 12519 w 132127"/>
                  <a:gd name="connsiteY13" fmla="*/ 201 h 179703"/>
                  <a:gd name="connsiteX14" fmla="*/ 21807 w 132127"/>
                  <a:gd name="connsiteY14" fmla="*/ 3828 h 179703"/>
                  <a:gd name="connsiteX15" fmla="*/ 25442 w 132127"/>
                  <a:gd name="connsiteY15" fmla="*/ 12692 h 179703"/>
                  <a:gd name="connsiteX16" fmla="*/ 25442 w 132127"/>
                  <a:gd name="connsiteY16" fmla="*/ 79174 h 179703"/>
                  <a:gd name="connsiteX17" fmla="*/ 49672 w 132127"/>
                  <a:gd name="connsiteY17" fmla="*/ 79174 h 179703"/>
                  <a:gd name="connsiteX18" fmla="*/ 103181 w 132127"/>
                  <a:gd name="connsiteY18" fmla="*/ 10274 h 179703"/>
                  <a:gd name="connsiteX19" fmla="*/ 110248 w 132127"/>
                  <a:gd name="connsiteY19" fmla="*/ 2216 h 179703"/>
                  <a:gd name="connsiteX20" fmla="*/ 117921 w 132127"/>
                  <a:gd name="connsiteY20" fmla="*/ 0 h 179703"/>
                  <a:gd name="connsiteX21" fmla="*/ 128421 w 132127"/>
                  <a:gd name="connsiteY21" fmla="*/ 6245 h 179703"/>
                  <a:gd name="connsiteX22" fmla="*/ 125998 w 132127"/>
                  <a:gd name="connsiteY22" fmla="*/ 19743 h 179703"/>
                  <a:gd name="connsiteX23" fmla="*/ 71076 w 132127"/>
                  <a:gd name="connsiteY23" fmla="*/ 89650 h 179703"/>
                  <a:gd name="connsiteX24" fmla="*/ 128421 w 132127"/>
                  <a:gd name="connsiteY24" fmla="*/ 159155 h 17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127" h="179703">
                    <a:moveTo>
                      <a:pt x="128623" y="158953"/>
                    </a:moveTo>
                    <a:cubicBezTo>
                      <a:pt x="132257" y="164796"/>
                      <a:pt x="133065" y="169832"/>
                      <a:pt x="131046" y="173660"/>
                    </a:cubicBezTo>
                    <a:cubicBezTo>
                      <a:pt x="129027" y="177689"/>
                      <a:pt x="125594" y="179704"/>
                      <a:pt x="120546" y="179704"/>
                    </a:cubicBezTo>
                    <a:cubicBezTo>
                      <a:pt x="114691" y="179704"/>
                      <a:pt x="109844" y="176883"/>
                      <a:pt x="106008" y="171243"/>
                    </a:cubicBezTo>
                    <a:lnTo>
                      <a:pt x="51086" y="102745"/>
                    </a:lnTo>
                    <a:lnTo>
                      <a:pt x="25442" y="102745"/>
                    </a:lnTo>
                    <a:lnTo>
                      <a:pt x="25442" y="167012"/>
                    </a:lnTo>
                    <a:cubicBezTo>
                      <a:pt x="25442" y="170638"/>
                      <a:pt x="24230" y="173660"/>
                      <a:pt x="21807" y="175876"/>
                    </a:cubicBezTo>
                    <a:cubicBezTo>
                      <a:pt x="19384" y="178293"/>
                      <a:pt x="16355" y="179502"/>
                      <a:pt x="12519" y="179502"/>
                    </a:cubicBezTo>
                    <a:cubicBezTo>
                      <a:pt x="8683" y="179502"/>
                      <a:pt x="5856" y="178293"/>
                      <a:pt x="3635" y="175876"/>
                    </a:cubicBezTo>
                    <a:cubicBezTo>
                      <a:pt x="1211" y="173459"/>
                      <a:pt x="0" y="170436"/>
                      <a:pt x="0" y="167012"/>
                    </a:cubicBezTo>
                    <a:lnTo>
                      <a:pt x="0" y="12692"/>
                    </a:lnTo>
                    <a:cubicBezTo>
                      <a:pt x="0" y="9066"/>
                      <a:pt x="1211" y="6044"/>
                      <a:pt x="3635" y="3828"/>
                    </a:cubicBezTo>
                    <a:cubicBezTo>
                      <a:pt x="6058" y="1410"/>
                      <a:pt x="9086" y="201"/>
                      <a:pt x="12519" y="201"/>
                    </a:cubicBezTo>
                    <a:cubicBezTo>
                      <a:pt x="15952" y="201"/>
                      <a:pt x="19384" y="1410"/>
                      <a:pt x="21807" y="3828"/>
                    </a:cubicBezTo>
                    <a:cubicBezTo>
                      <a:pt x="24230" y="6245"/>
                      <a:pt x="25442" y="9267"/>
                      <a:pt x="25442" y="12692"/>
                    </a:cubicBezTo>
                    <a:lnTo>
                      <a:pt x="25442" y="79174"/>
                    </a:lnTo>
                    <a:lnTo>
                      <a:pt x="49672" y="79174"/>
                    </a:lnTo>
                    <a:lnTo>
                      <a:pt x="103181" y="10274"/>
                    </a:lnTo>
                    <a:cubicBezTo>
                      <a:pt x="105806" y="6447"/>
                      <a:pt x="108027" y="3828"/>
                      <a:pt x="110248" y="2216"/>
                    </a:cubicBezTo>
                    <a:cubicBezTo>
                      <a:pt x="112469" y="604"/>
                      <a:pt x="115094" y="0"/>
                      <a:pt x="117921" y="0"/>
                    </a:cubicBezTo>
                    <a:cubicBezTo>
                      <a:pt x="123373" y="0"/>
                      <a:pt x="126806" y="2014"/>
                      <a:pt x="128421" y="6245"/>
                    </a:cubicBezTo>
                    <a:cubicBezTo>
                      <a:pt x="130036" y="10274"/>
                      <a:pt x="129228" y="14908"/>
                      <a:pt x="125998" y="19743"/>
                    </a:cubicBezTo>
                    <a:lnTo>
                      <a:pt x="71076" y="89650"/>
                    </a:lnTo>
                    <a:lnTo>
                      <a:pt x="128421" y="159155"/>
                    </a:ln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FE7425E2-55F3-EAF3-FFA7-2375155720D1}"/>
                  </a:ext>
                </a:extLst>
              </p:cNvPr>
              <p:cNvSpPr/>
              <p:nvPr/>
            </p:nvSpPr>
            <p:spPr>
              <a:xfrm>
                <a:off x="4753285" y="3136805"/>
                <a:ext cx="182737" cy="184941"/>
              </a:xfrm>
              <a:custGeom>
                <a:avLst/>
                <a:gdLst>
                  <a:gd name="connsiteX0" fmla="*/ 182737 w 182737"/>
                  <a:gd name="connsiteY0" fmla="*/ 92874 h 184941"/>
                  <a:gd name="connsiteX1" fmla="*/ 175468 w 182737"/>
                  <a:gd name="connsiteY1" fmla="*/ 128734 h 184941"/>
                  <a:gd name="connsiteX2" fmla="*/ 156084 w 182737"/>
                  <a:gd name="connsiteY2" fmla="*/ 158148 h 184941"/>
                  <a:gd name="connsiteX3" fmla="*/ 126806 w 182737"/>
                  <a:gd name="connsiteY3" fmla="*/ 177689 h 184941"/>
                  <a:gd name="connsiteX4" fmla="*/ 91268 w 182737"/>
                  <a:gd name="connsiteY4" fmla="*/ 184942 h 184941"/>
                  <a:gd name="connsiteX5" fmla="*/ 55730 w 182737"/>
                  <a:gd name="connsiteY5" fmla="*/ 177689 h 184941"/>
                  <a:gd name="connsiteX6" fmla="*/ 26654 w 182737"/>
                  <a:gd name="connsiteY6" fmla="*/ 157946 h 184941"/>
                  <a:gd name="connsiteX7" fmla="*/ 7269 w 182737"/>
                  <a:gd name="connsiteY7" fmla="*/ 128533 h 184941"/>
                  <a:gd name="connsiteX8" fmla="*/ 0 w 182737"/>
                  <a:gd name="connsiteY8" fmla="*/ 92673 h 184941"/>
                  <a:gd name="connsiteX9" fmla="*/ 7269 w 182737"/>
                  <a:gd name="connsiteY9" fmla="*/ 56611 h 184941"/>
                  <a:gd name="connsiteX10" fmla="*/ 26654 w 182737"/>
                  <a:gd name="connsiteY10" fmla="*/ 26996 h 184941"/>
                  <a:gd name="connsiteX11" fmla="*/ 55730 w 182737"/>
                  <a:gd name="connsiteY11" fmla="*/ 7253 h 184941"/>
                  <a:gd name="connsiteX12" fmla="*/ 91268 w 182737"/>
                  <a:gd name="connsiteY12" fmla="*/ 0 h 184941"/>
                  <a:gd name="connsiteX13" fmla="*/ 126806 w 182737"/>
                  <a:gd name="connsiteY13" fmla="*/ 7454 h 184941"/>
                  <a:gd name="connsiteX14" fmla="*/ 156084 w 182737"/>
                  <a:gd name="connsiteY14" fmla="*/ 27197 h 184941"/>
                  <a:gd name="connsiteX15" fmla="*/ 175468 w 182737"/>
                  <a:gd name="connsiteY15" fmla="*/ 56812 h 184941"/>
                  <a:gd name="connsiteX16" fmla="*/ 182737 w 182737"/>
                  <a:gd name="connsiteY16" fmla="*/ 92874 h 184941"/>
                  <a:gd name="connsiteX17" fmla="*/ 156286 w 182737"/>
                  <a:gd name="connsiteY17" fmla="*/ 92874 h 184941"/>
                  <a:gd name="connsiteX18" fmla="*/ 147603 w 182737"/>
                  <a:gd name="connsiteY18" fmla="*/ 58827 h 184941"/>
                  <a:gd name="connsiteX19" fmla="*/ 123979 w 182737"/>
                  <a:gd name="connsiteY19" fmla="*/ 34047 h 184941"/>
                  <a:gd name="connsiteX20" fmla="*/ 91268 w 182737"/>
                  <a:gd name="connsiteY20" fmla="*/ 24981 h 184941"/>
                  <a:gd name="connsiteX21" fmla="*/ 58759 w 182737"/>
                  <a:gd name="connsiteY21" fmla="*/ 34047 h 184941"/>
                  <a:gd name="connsiteX22" fmla="*/ 35134 w 182737"/>
                  <a:gd name="connsiteY22" fmla="*/ 58827 h 184941"/>
                  <a:gd name="connsiteX23" fmla="*/ 26451 w 182737"/>
                  <a:gd name="connsiteY23" fmla="*/ 92874 h 184941"/>
                  <a:gd name="connsiteX24" fmla="*/ 31499 w 182737"/>
                  <a:gd name="connsiteY24" fmla="*/ 119064 h 184941"/>
                  <a:gd name="connsiteX25" fmla="*/ 45230 w 182737"/>
                  <a:gd name="connsiteY25" fmla="*/ 140620 h 184941"/>
                  <a:gd name="connsiteX26" fmla="*/ 65826 w 182737"/>
                  <a:gd name="connsiteY26" fmla="*/ 154924 h 184941"/>
                  <a:gd name="connsiteX27" fmla="*/ 90864 w 182737"/>
                  <a:gd name="connsiteY27" fmla="*/ 160364 h 184941"/>
                  <a:gd name="connsiteX28" fmla="*/ 123575 w 182737"/>
                  <a:gd name="connsiteY28" fmla="*/ 151298 h 184941"/>
                  <a:gd name="connsiteX29" fmla="*/ 147200 w 182737"/>
                  <a:gd name="connsiteY29" fmla="*/ 126719 h 184941"/>
                  <a:gd name="connsiteX30" fmla="*/ 155882 w 182737"/>
                  <a:gd name="connsiteY30" fmla="*/ 93075 h 18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2737" h="184941">
                    <a:moveTo>
                      <a:pt x="182737" y="92874"/>
                    </a:moveTo>
                    <a:cubicBezTo>
                      <a:pt x="182737" y="105364"/>
                      <a:pt x="180314" y="117251"/>
                      <a:pt x="175468" y="128734"/>
                    </a:cubicBezTo>
                    <a:cubicBezTo>
                      <a:pt x="170622" y="140016"/>
                      <a:pt x="164161" y="149888"/>
                      <a:pt x="156084" y="158148"/>
                    </a:cubicBezTo>
                    <a:cubicBezTo>
                      <a:pt x="148007" y="166407"/>
                      <a:pt x="138113" y="172854"/>
                      <a:pt x="126806" y="177689"/>
                    </a:cubicBezTo>
                    <a:cubicBezTo>
                      <a:pt x="115498" y="182524"/>
                      <a:pt x="103585" y="184942"/>
                      <a:pt x="91268" y="184942"/>
                    </a:cubicBezTo>
                    <a:cubicBezTo>
                      <a:pt x="78951" y="184942"/>
                      <a:pt x="67037" y="182524"/>
                      <a:pt x="55730" y="177689"/>
                    </a:cubicBezTo>
                    <a:cubicBezTo>
                      <a:pt x="44422" y="172854"/>
                      <a:pt x="34730" y="166206"/>
                      <a:pt x="26654" y="157946"/>
                    </a:cubicBezTo>
                    <a:cubicBezTo>
                      <a:pt x="18577" y="149686"/>
                      <a:pt x="11913" y="139815"/>
                      <a:pt x="7269" y="128533"/>
                    </a:cubicBezTo>
                    <a:cubicBezTo>
                      <a:pt x="2423" y="117049"/>
                      <a:pt x="0" y="105163"/>
                      <a:pt x="0" y="92673"/>
                    </a:cubicBezTo>
                    <a:cubicBezTo>
                      <a:pt x="0" y="80182"/>
                      <a:pt x="2423" y="68094"/>
                      <a:pt x="7269" y="56611"/>
                    </a:cubicBezTo>
                    <a:cubicBezTo>
                      <a:pt x="12115" y="45128"/>
                      <a:pt x="18577" y="35457"/>
                      <a:pt x="26654" y="26996"/>
                    </a:cubicBezTo>
                    <a:cubicBezTo>
                      <a:pt x="34730" y="18736"/>
                      <a:pt x="44624" y="12088"/>
                      <a:pt x="55730" y="7253"/>
                    </a:cubicBezTo>
                    <a:cubicBezTo>
                      <a:pt x="67037" y="2417"/>
                      <a:pt x="78749" y="0"/>
                      <a:pt x="91268" y="0"/>
                    </a:cubicBezTo>
                    <a:cubicBezTo>
                      <a:pt x="103787" y="0"/>
                      <a:pt x="115498" y="2417"/>
                      <a:pt x="126806" y="7454"/>
                    </a:cubicBezTo>
                    <a:cubicBezTo>
                      <a:pt x="138113" y="12289"/>
                      <a:pt x="147805" y="18937"/>
                      <a:pt x="156084" y="27197"/>
                    </a:cubicBezTo>
                    <a:cubicBezTo>
                      <a:pt x="164161" y="35457"/>
                      <a:pt x="170824" y="45329"/>
                      <a:pt x="175468" y="56812"/>
                    </a:cubicBezTo>
                    <a:cubicBezTo>
                      <a:pt x="180314" y="68296"/>
                      <a:pt x="182737" y="80182"/>
                      <a:pt x="182737" y="92874"/>
                    </a:cubicBezTo>
                    <a:close/>
                    <a:moveTo>
                      <a:pt x="156286" y="92874"/>
                    </a:moveTo>
                    <a:cubicBezTo>
                      <a:pt x="156286" y="80585"/>
                      <a:pt x="153459" y="69101"/>
                      <a:pt x="147603" y="58827"/>
                    </a:cubicBezTo>
                    <a:cubicBezTo>
                      <a:pt x="141748" y="48351"/>
                      <a:pt x="133873" y="40091"/>
                      <a:pt x="123979" y="34047"/>
                    </a:cubicBezTo>
                    <a:cubicBezTo>
                      <a:pt x="114085" y="28003"/>
                      <a:pt x="103181" y="24981"/>
                      <a:pt x="91268" y="24981"/>
                    </a:cubicBezTo>
                    <a:cubicBezTo>
                      <a:pt x="79355" y="24981"/>
                      <a:pt x="68653" y="28003"/>
                      <a:pt x="58759" y="34047"/>
                    </a:cubicBezTo>
                    <a:cubicBezTo>
                      <a:pt x="48865" y="40091"/>
                      <a:pt x="40990" y="48351"/>
                      <a:pt x="35134" y="58827"/>
                    </a:cubicBezTo>
                    <a:cubicBezTo>
                      <a:pt x="29278" y="69303"/>
                      <a:pt x="26451" y="80585"/>
                      <a:pt x="26451" y="92874"/>
                    </a:cubicBezTo>
                    <a:cubicBezTo>
                      <a:pt x="26451" y="101940"/>
                      <a:pt x="28067" y="110804"/>
                      <a:pt x="31499" y="119064"/>
                    </a:cubicBezTo>
                    <a:cubicBezTo>
                      <a:pt x="34932" y="127324"/>
                      <a:pt x="39576" y="134576"/>
                      <a:pt x="45230" y="140620"/>
                    </a:cubicBezTo>
                    <a:cubicBezTo>
                      <a:pt x="51086" y="146664"/>
                      <a:pt x="57951" y="151499"/>
                      <a:pt x="65826" y="154924"/>
                    </a:cubicBezTo>
                    <a:cubicBezTo>
                      <a:pt x="73701" y="158550"/>
                      <a:pt x="82181" y="160364"/>
                      <a:pt x="90864" y="160364"/>
                    </a:cubicBezTo>
                    <a:cubicBezTo>
                      <a:pt x="102575" y="160364"/>
                      <a:pt x="113479" y="157342"/>
                      <a:pt x="123575" y="151298"/>
                    </a:cubicBezTo>
                    <a:cubicBezTo>
                      <a:pt x="133469" y="145254"/>
                      <a:pt x="141546" y="137195"/>
                      <a:pt x="147200" y="126719"/>
                    </a:cubicBezTo>
                    <a:cubicBezTo>
                      <a:pt x="153055" y="116445"/>
                      <a:pt x="155882" y="105163"/>
                      <a:pt x="155882" y="93075"/>
                    </a:cubicBezTo>
                    <a:close/>
                  </a:path>
                </a:pathLst>
              </a:custGeom>
              <a:solidFill>
                <a:srgbClr val="00D1BA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3" name="Graphic 74">
                <a:extLst>
                  <a:ext uri="{FF2B5EF4-FFF2-40B4-BE49-F238E27FC236}">
                    <a16:creationId xmlns:a16="http://schemas.microsoft.com/office/drawing/2014/main" id="{1B0835E0-3000-E9F4-83B5-5133EC5E3857}"/>
                  </a:ext>
                </a:extLst>
              </p:cNvPr>
              <p:cNvGrpSpPr/>
              <p:nvPr/>
            </p:nvGrpSpPr>
            <p:grpSpPr>
              <a:xfrm>
                <a:off x="5011217" y="3125120"/>
                <a:ext cx="339750" cy="196626"/>
                <a:chOff x="5011217" y="3125120"/>
                <a:chExt cx="339750" cy="196626"/>
              </a:xfrm>
              <a:solidFill>
                <a:srgbClr val="00D1BA"/>
              </a:solidFill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1583E893-63BC-EE8F-F097-CB10A04528BE}"/>
                    </a:ext>
                  </a:extLst>
                </p:cNvPr>
                <p:cNvSpPr/>
                <p:nvPr/>
              </p:nvSpPr>
              <p:spPr>
                <a:xfrm>
                  <a:off x="5011217" y="3125120"/>
                  <a:ext cx="29346" cy="61042"/>
                </a:xfrm>
                <a:custGeom>
                  <a:avLst/>
                  <a:gdLst>
                    <a:gd name="connsiteX0" fmla="*/ 28996 w 29346"/>
                    <a:gd name="connsiteY0" fmla="*/ 47948 h 61042"/>
                    <a:gd name="connsiteX1" fmla="*/ 27380 w 29346"/>
                    <a:gd name="connsiteY1" fmla="*/ 57417 h 61042"/>
                    <a:gd name="connsiteX2" fmla="*/ 18900 w 29346"/>
                    <a:gd name="connsiteY2" fmla="*/ 61043 h 61042"/>
                    <a:gd name="connsiteX3" fmla="*/ 10217 w 29346"/>
                    <a:gd name="connsiteY3" fmla="*/ 57618 h 61042"/>
                    <a:gd name="connsiteX4" fmla="*/ 5977 w 29346"/>
                    <a:gd name="connsiteY4" fmla="*/ 48552 h 61042"/>
                    <a:gd name="connsiteX5" fmla="*/ 121 w 29346"/>
                    <a:gd name="connsiteY5" fmla="*/ 9872 h 61042"/>
                    <a:gd name="connsiteX6" fmla="*/ 1939 w 29346"/>
                    <a:gd name="connsiteY6" fmla="*/ 2619 h 61042"/>
                    <a:gd name="connsiteX7" fmla="*/ 8400 w 29346"/>
                    <a:gd name="connsiteY7" fmla="*/ 0 h 61042"/>
                    <a:gd name="connsiteX8" fmla="*/ 19304 w 29346"/>
                    <a:gd name="connsiteY8" fmla="*/ 9469 h 61042"/>
                    <a:gd name="connsiteX9" fmla="*/ 28794 w 29346"/>
                    <a:gd name="connsiteY9" fmla="*/ 48149 h 61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46" h="61042">
                      <a:moveTo>
                        <a:pt x="28996" y="47948"/>
                      </a:moveTo>
                      <a:cubicBezTo>
                        <a:pt x="29803" y="51776"/>
                        <a:pt x="29198" y="54798"/>
                        <a:pt x="27380" y="57417"/>
                      </a:cubicBezTo>
                      <a:cubicBezTo>
                        <a:pt x="25563" y="59834"/>
                        <a:pt x="22736" y="61043"/>
                        <a:pt x="18900" y="61043"/>
                      </a:cubicBezTo>
                      <a:cubicBezTo>
                        <a:pt x="15265" y="61043"/>
                        <a:pt x="12438" y="60036"/>
                        <a:pt x="10217" y="57618"/>
                      </a:cubicBezTo>
                      <a:cubicBezTo>
                        <a:pt x="7996" y="55402"/>
                        <a:pt x="6583" y="52380"/>
                        <a:pt x="5977" y="48552"/>
                      </a:cubicBezTo>
                      <a:lnTo>
                        <a:pt x="121" y="9872"/>
                      </a:lnTo>
                      <a:cubicBezTo>
                        <a:pt x="-283" y="6850"/>
                        <a:pt x="323" y="4432"/>
                        <a:pt x="1939" y="2619"/>
                      </a:cubicBezTo>
                      <a:cubicBezTo>
                        <a:pt x="3554" y="806"/>
                        <a:pt x="5573" y="0"/>
                        <a:pt x="8400" y="0"/>
                      </a:cubicBezTo>
                      <a:cubicBezTo>
                        <a:pt x="14054" y="0"/>
                        <a:pt x="17688" y="3223"/>
                        <a:pt x="19304" y="9469"/>
                      </a:cubicBezTo>
                      <a:lnTo>
                        <a:pt x="28794" y="48149"/>
                      </a:ln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FC17FECA-2E09-6638-EA45-C95C29975102}"/>
                    </a:ext>
                  </a:extLst>
                </p:cNvPr>
                <p:cNvSpPr/>
                <p:nvPr/>
              </p:nvSpPr>
              <p:spPr>
                <a:xfrm>
                  <a:off x="5073529" y="3137208"/>
                  <a:ext cx="121151" cy="181516"/>
                </a:xfrm>
                <a:custGeom>
                  <a:avLst/>
                  <a:gdLst>
                    <a:gd name="connsiteX0" fmla="*/ 8683 w 121151"/>
                    <a:gd name="connsiteY0" fmla="*/ 155327 h 181516"/>
                    <a:gd name="connsiteX1" fmla="*/ 70470 w 121151"/>
                    <a:gd name="connsiteY1" fmla="*/ 94888 h 181516"/>
                    <a:gd name="connsiteX2" fmla="*/ 87027 w 121151"/>
                    <a:gd name="connsiteY2" fmla="*/ 74138 h 181516"/>
                    <a:gd name="connsiteX3" fmla="*/ 92277 w 121151"/>
                    <a:gd name="connsiteY3" fmla="*/ 53790 h 181516"/>
                    <a:gd name="connsiteX4" fmla="*/ 82787 w 121151"/>
                    <a:gd name="connsiteY4" fmla="*/ 31831 h 181516"/>
                    <a:gd name="connsiteX5" fmla="*/ 58759 w 121151"/>
                    <a:gd name="connsiteY5" fmla="*/ 22765 h 181516"/>
                    <a:gd name="connsiteX6" fmla="*/ 43817 w 121151"/>
                    <a:gd name="connsiteY6" fmla="*/ 25183 h 181516"/>
                    <a:gd name="connsiteX7" fmla="*/ 32509 w 121151"/>
                    <a:gd name="connsiteY7" fmla="*/ 31025 h 181516"/>
                    <a:gd name="connsiteX8" fmla="*/ 24432 w 121151"/>
                    <a:gd name="connsiteY8" fmla="*/ 37875 h 181516"/>
                    <a:gd name="connsiteX9" fmla="*/ 17163 w 121151"/>
                    <a:gd name="connsiteY9" fmla="*/ 43717 h 181516"/>
                    <a:gd name="connsiteX10" fmla="*/ 10096 w 121151"/>
                    <a:gd name="connsiteY10" fmla="*/ 46135 h 181516"/>
                    <a:gd name="connsiteX11" fmla="*/ 2625 w 121151"/>
                    <a:gd name="connsiteY11" fmla="*/ 43314 h 181516"/>
                    <a:gd name="connsiteX12" fmla="*/ 0 w 121151"/>
                    <a:gd name="connsiteY12" fmla="*/ 36465 h 181516"/>
                    <a:gd name="connsiteX13" fmla="*/ 4442 w 121151"/>
                    <a:gd name="connsiteY13" fmla="*/ 25384 h 181516"/>
                    <a:gd name="connsiteX14" fmla="*/ 16355 w 121151"/>
                    <a:gd name="connsiteY14" fmla="*/ 13498 h 181516"/>
                    <a:gd name="connsiteX15" fmla="*/ 35538 w 121151"/>
                    <a:gd name="connsiteY15" fmla="*/ 3828 h 181516"/>
                    <a:gd name="connsiteX16" fmla="*/ 59970 w 121151"/>
                    <a:gd name="connsiteY16" fmla="*/ 0 h 181516"/>
                    <a:gd name="connsiteX17" fmla="*/ 101364 w 121151"/>
                    <a:gd name="connsiteY17" fmla="*/ 15311 h 181516"/>
                    <a:gd name="connsiteX18" fmla="*/ 117315 w 121151"/>
                    <a:gd name="connsiteY18" fmla="*/ 52582 h 181516"/>
                    <a:gd name="connsiteX19" fmla="*/ 110652 w 121151"/>
                    <a:gd name="connsiteY19" fmla="*/ 81189 h 181516"/>
                    <a:gd name="connsiteX20" fmla="*/ 87835 w 121151"/>
                    <a:gd name="connsiteY20" fmla="*/ 109394 h 181516"/>
                    <a:gd name="connsiteX21" fmla="*/ 34528 w 121151"/>
                    <a:gd name="connsiteY21" fmla="*/ 159558 h 181516"/>
                    <a:gd name="connsiteX22" fmla="*/ 110248 w 121151"/>
                    <a:gd name="connsiteY22" fmla="*/ 159558 h 181516"/>
                    <a:gd name="connsiteX23" fmla="*/ 118123 w 121151"/>
                    <a:gd name="connsiteY23" fmla="*/ 162579 h 181516"/>
                    <a:gd name="connsiteX24" fmla="*/ 121152 w 121151"/>
                    <a:gd name="connsiteY24" fmla="*/ 170638 h 181516"/>
                    <a:gd name="connsiteX25" fmla="*/ 118123 w 121151"/>
                    <a:gd name="connsiteY25" fmla="*/ 178495 h 181516"/>
                    <a:gd name="connsiteX26" fmla="*/ 110248 w 121151"/>
                    <a:gd name="connsiteY26" fmla="*/ 181517 h 181516"/>
                    <a:gd name="connsiteX27" fmla="*/ 12721 w 121151"/>
                    <a:gd name="connsiteY27" fmla="*/ 181517 h 181516"/>
                    <a:gd name="connsiteX28" fmla="*/ 3433 w 121151"/>
                    <a:gd name="connsiteY28" fmla="*/ 178495 h 181516"/>
                    <a:gd name="connsiteX29" fmla="*/ 0 w 121151"/>
                    <a:gd name="connsiteY29" fmla="*/ 170436 h 181516"/>
                    <a:gd name="connsiteX30" fmla="*/ 1211 w 121151"/>
                    <a:gd name="connsiteY30" fmla="*/ 164997 h 181516"/>
                    <a:gd name="connsiteX31" fmla="*/ 3837 w 121151"/>
                    <a:gd name="connsiteY31" fmla="*/ 160766 h 181516"/>
                    <a:gd name="connsiteX32" fmla="*/ 8481 w 121151"/>
                    <a:gd name="connsiteY32" fmla="*/ 155730 h 181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1151" h="181516">
                      <a:moveTo>
                        <a:pt x="8683" y="155327"/>
                      </a:moveTo>
                      <a:lnTo>
                        <a:pt x="70470" y="94888"/>
                      </a:lnTo>
                      <a:cubicBezTo>
                        <a:pt x="77941" y="87434"/>
                        <a:pt x="83595" y="80383"/>
                        <a:pt x="87027" y="74138"/>
                      </a:cubicBezTo>
                      <a:cubicBezTo>
                        <a:pt x="90460" y="67691"/>
                        <a:pt x="92277" y="61043"/>
                        <a:pt x="92277" y="53790"/>
                      </a:cubicBezTo>
                      <a:cubicBezTo>
                        <a:pt x="92277" y="45127"/>
                        <a:pt x="89047" y="37875"/>
                        <a:pt x="82787" y="31831"/>
                      </a:cubicBezTo>
                      <a:cubicBezTo>
                        <a:pt x="76528" y="25787"/>
                        <a:pt x="68451" y="22765"/>
                        <a:pt x="58759" y="22765"/>
                      </a:cubicBezTo>
                      <a:cubicBezTo>
                        <a:pt x="53307" y="22765"/>
                        <a:pt x="48259" y="23571"/>
                        <a:pt x="43817" y="25183"/>
                      </a:cubicBezTo>
                      <a:cubicBezTo>
                        <a:pt x="39172" y="26794"/>
                        <a:pt x="35538" y="28608"/>
                        <a:pt x="32509" y="31025"/>
                      </a:cubicBezTo>
                      <a:cubicBezTo>
                        <a:pt x="29480" y="33241"/>
                        <a:pt x="26855" y="35457"/>
                        <a:pt x="24432" y="37875"/>
                      </a:cubicBezTo>
                      <a:cubicBezTo>
                        <a:pt x="22009" y="40091"/>
                        <a:pt x="19586" y="42105"/>
                        <a:pt x="17163" y="43717"/>
                      </a:cubicBezTo>
                      <a:cubicBezTo>
                        <a:pt x="14740" y="45329"/>
                        <a:pt x="12519" y="46135"/>
                        <a:pt x="10096" y="46135"/>
                      </a:cubicBezTo>
                      <a:cubicBezTo>
                        <a:pt x="6865" y="46135"/>
                        <a:pt x="4442" y="45127"/>
                        <a:pt x="2625" y="43314"/>
                      </a:cubicBezTo>
                      <a:cubicBezTo>
                        <a:pt x="808" y="41501"/>
                        <a:pt x="0" y="39084"/>
                        <a:pt x="0" y="36465"/>
                      </a:cubicBezTo>
                      <a:cubicBezTo>
                        <a:pt x="0" y="33241"/>
                        <a:pt x="1414" y="29615"/>
                        <a:pt x="4442" y="25384"/>
                      </a:cubicBezTo>
                      <a:cubicBezTo>
                        <a:pt x="7471" y="21355"/>
                        <a:pt x="11307" y="17326"/>
                        <a:pt x="16355" y="13498"/>
                      </a:cubicBezTo>
                      <a:cubicBezTo>
                        <a:pt x="21403" y="9670"/>
                        <a:pt x="27865" y="6447"/>
                        <a:pt x="35538" y="3828"/>
                      </a:cubicBezTo>
                      <a:cubicBezTo>
                        <a:pt x="43211" y="1209"/>
                        <a:pt x="51490" y="0"/>
                        <a:pt x="59970" y="0"/>
                      </a:cubicBezTo>
                      <a:cubicBezTo>
                        <a:pt x="76931" y="0"/>
                        <a:pt x="90662" y="5037"/>
                        <a:pt x="101364" y="15311"/>
                      </a:cubicBezTo>
                      <a:cubicBezTo>
                        <a:pt x="111864" y="25585"/>
                        <a:pt x="117315" y="37875"/>
                        <a:pt x="117315" y="52582"/>
                      </a:cubicBezTo>
                      <a:cubicBezTo>
                        <a:pt x="117315" y="62856"/>
                        <a:pt x="115094" y="72325"/>
                        <a:pt x="110652" y="81189"/>
                      </a:cubicBezTo>
                      <a:cubicBezTo>
                        <a:pt x="106210" y="90053"/>
                        <a:pt x="98537" y="99321"/>
                        <a:pt x="87835" y="109394"/>
                      </a:cubicBezTo>
                      <a:lnTo>
                        <a:pt x="34528" y="159558"/>
                      </a:lnTo>
                      <a:lnTo>
                        <a:pt x="110248" y="159558"/>
                      </a:lnTo>
                      <a:cubicBezTo>
                        <a:pt x="113479" y="159558"/>
                        <a:pt x="116104" y="160565"/>
                        <a:pt x="118123" y="162579"/>
                      </a:cubicBezTo>
                      <a:cubicBezTo>
                        <a:pt x="120142" y="164594"/>
                        <a:pt x="121152" y="167213"/>
                        <a:pt x="121152" y="170638"/>
                      </a:cubicBezTo>
                      <a:cubicBezTo>
                        <a:pt x="121152" y="173861"/>
                        <a:pt x="120142" y="176480"/>
                        <a:pt x="118123" y="178495"/>
                      </a:cubicBezTo>
                      <a:cubicBezTo>
                        <a:pt x="116104" y="180510"/>
                        <a:pt x="113479" y="181517"/>
                        <a:pt x="110248" y="181517"/>
                      </a:cubicBezTo>
                      <a:lnTo>
                        <a:pt x="12721" y="181517"/>
                      </a:lnTo>
                      <a:cubicBezTo>
                        <a:pt x="8683" y="181517"/>
                        <a:pt x="5654" y="180510"/>
                        <a:pt x="3433" y="178495"/>
                      </a:cubicBezTo>
                      <a:cubicBezTo>
                        <a:pt x="1211" y="176480"/>
                        <a:pt x="0" y="173861"/>
                        <a:pt x="0" y="170436"/>
                      </a:cubicBezTo>
                      <a:cubicBezTo>
                        <a:pt x="0" y="168623"/>
                        <a:pt x="404" y="166810"/>
                        <a:pt x="1211" y="164997"/>
                      </a:cubicBezTo>
                      <a:cubicBezTo>
                        <a:pt x="2019" y="163184"/>
                        <a:pt x="2827" y="161774"/>
                        <a:pt x="3837" y="160766"/>
                      </a:cubicBezTo>
                      <a:cubicBezTo>
                        <a:pt x="4644" y="159759"/>
                        <a:pt x="6259" y="157946"/>
                        <a:pt x="8481" y="155730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CB650F44-926C-0B34-9AE1-7A6B8121543A}"/>
                    </a:ext>
                  </a:extLst>
                </p:cNvPr>
                <p:cNvSpPr/>
                <p:nvPr/>
              </p:nvSpPr>
              <p:spPr>
                <a:xfrm>
                  <a:off x="5229815" y="3139827"/>
                  <a:ext cx="121151" cy="181919"/>
                </a:xfrm>
                <a:custGeom>
                  <a:avLst/>
                  <a:gdLst>
                    <a:gd name="connsiteX0" fmla="*/ 0 w 121151"/>
                    <a:gd name="connsiteY0" fmla="*/ 147269 h 181919"/>
                    <a:gd name="connsiteX1" fmla="*/ 2625 w 121151"/>
                    <a:gd name="connsiteY1" fmla="*/ 140218 h 181919"/>
                    <a:gd name="connsiteX2" fmla="*/ 10298 w 121151"/>
                    <a:gd name="connsiteY2" fmla="*/ 137397 h 181919"/>
                    <a:gd name="connsiteX3" fmla="*/ 18778 w 121151"/>
                    <a:gd name="connsiteY3" fmla="*/ 140822 h 181919"/>
                    <a:gd name="connsiteX4" fmla="*/ 28067 w 121151"/>
                    <a:gd name="connsiteY4" fmla="*/ 148075 h 181919"/>
                    <a:gd name="connsiteX5" fmla="*/ 40788 w 121151"/>
                    <a:gd name="connsiteY5" fmla="*/ 155327 h 181919"/>
                    <a:gd name="connsiteX6" fmla="*/ 58960 w 121151"/>
                    <a:gd name="connsiteY6" fmla="*/ 158752 h 181919"/>
                    <a:gd name="connsiteX7" fmla="*/ 86422 w 121151"/>
                    <a:gd name="connsiteY7" fmla="*/ 149082 h 181919"/>
                    <a:gd name="connsiteX8" fmla="*/ 96114 w 121151"/>
                    <a:gd name="connsiteY8" fmla="*/ 124504 h 181919"/>
                    <a:gd name="connsiteX9" fmla="*/ 85210 w 121151"/>
                    <a:gd name="connsiteY9" fmla="*/ 98918 h 181919"/>
                    <a:gd name="connsiteX10" fmla="*/ 51086 w 121151"/>
                    <a:gd name="connsiteY10" fmla="*/ 89651 h 181919"/>
                    <a:gd name="connsiteX11" fmla="*/ 43817 w 121151"/>
                    <a:gd name="connsiteY11" fmla="*/ 89651 h 181919"/>
                    <a:gd name="connsiteX12" fmla="*/ 36749 w 121151"/>
                    <a:gd name="connsiteY12" fmla="*/ 87435 h 181919"/>
                    <a:gd name="connsiteX13" fmla="*/ 34326 w 121151"/>
                    <a:gd name="connsiteY13" fmla="*/ 81189 h 181919"/>
                    <a:gd name="connsiteX14" fmla="*/ 35942 w 121151"/>
                    <a:gd name="connsiteY14" fmla="*/ 75548 h 181919"/>
                    <a:gd name="connsiteX15" fmla="*/ 40990 w 121151"/>
                    <a:gd name="connsiteY15" fmla="*/ 69505 h 181919"/>
                    <a:gd name="connsiteX16" fmla="*/ 86220 w 121151"/>
                    <a:gd name="connsiteY16" fmla="*/ 21960 h 181919"/>
                    <a:gd name="connsiteX17" fmla="*/ 18173 w 121151"/>
                    <a:gd name="connsiteY17" fmla="*/ 21960 h 181919"/>
                    <a:gd name="connsiteX18" fmla="*/ 10500 w 121151"/>
                    <a:gd name="connsiteY18" fmla="*/ 18937 h 181919"/>
                    <a:gd name="connsiteX19" fmla="*/ 7471 w 121151"/>
                    <a:gd name="connsiteY19" fmla="*/ 10879 h 181919"/>
                    <a:gd name="connsiteX20" fmla="*/ 10500 w 121151"/>
                    <a:gd name="connsiteY20" fmla="*/ 3022 h 181919"/>
                    <a:gd name="connsiteX21" fmla="*/ 18173 w 121151"/>
                    <a:gd name="connsiteY21" fmla="*/ 0 h 181919"/>
                    <a:gd name="connsiteX22" fmla="*/ 103787 w 121151"/>
                    <a:gd name="connsiteY22" fmla="*/ 0 h 181919"/>
                    <a:gd name="connsiteX23" fmla="*/ 114690 w 121151"/>
                    <a:gd name="connsiteY23" fmla="*/ 3022 h 181919"/>
                    <a:gd name="connsiteX24" fmla="*/ 118527 w 121151"/>
                    <a:gd name="connsiteY24" fmla="*/ 11483 h 181919"/>
                    <a:gd name="connsiteX25" fmla="*/ 116508 w 121151"/>
                    <a:gd name="connsiteY25" fmla="*/ 18534 h 181919"/>
                    <a:gd name="connsiteX26" fmla="*/ 109642 w 121151"/>
                    <a:gd name="connsiteY26" fmla="*/ 26392 h 181919"/>
                    <a:gd name="connsiteX27" fmla="*/ 66230 w 121151"/>
                    <a:gd name="connsiteY27" fmla="*/ 71519 h 181919"/>
                    <a:gd name="connsiteX28" fmla="*/ 107825 w 121151"/>
                    <a:gd name="connsiteY28" fmla="*/ 88643 h 181919"/>
                    <a:gd name="connsiteX29" fmla="*/ 121152 w 121151"/>
                    <a:gd name="connsiteY29" fmla="*/ 124504 h 181919"/>
                    <a:gd name="connsiteX30" fmla="*/ 117113 w 121151"/>
                    <a:gd name="connsiteY30" fmla="*/ 146664 h 181919"/>
                    <a:gd name="connsiteX31" fmla="*/ 105402 w 121151"/>
                    <a:gd name="connsiteY31" fmla="*/ 164796 h 181919"/>
                    <a:gd name="connsiteX32" fmla="*/ 85614 w 121151"/>
                    <a:gd name="connsiteY32" fmla="*/ 177286 h 181919"/>
                    <a:gd name="connsiteX33" fmla="*/ 58355 w 121151"/>
                    <a:gd name="connsiteY33" fmla="*/ 181920 h 181919"/>
                    <a:gd name="connsiteX34" fmla="*/ 34528 w 121151"/>
                    <a:gd name="connsiteY34" fmla="*/ 178092 h 181919"/>
                    <a:gd name="connsiteX35" fmla="*/ 15952 w 121151"/>
                    <a:gd name="connsiteY35" fmla="*/ 168825 h 181919"/>
                    <a:gd name="connsiteX36" fmla="*/ 4442 w 121151"/>
                    <a:gd name="connsiteY36" fmla="*/ 157543 h 181919"/>
                    <a:gd name="connsiteX37" fmla="*/ 202 w 121151"/>
                    <a:gd name="connsiteY37" fmla="*/ 147269 h 181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151" h="181919">
                      <a:moveTo>
                        <a:pt x="0" y="147269"/>
                      </a:moveTo>
                      <a:cubicBezTo>
                        <a:pt x="0" y="144448"/>
                        <a:pt x="808" y="142232"/>
                        <a:pt x="2625" y="140218"/>
                      </a:cubicBezTo>
                      <a:cubicBezTo>
                        <a:pt x="4442" y="138404"/>
                        <a:pt x="6865" y="137397"/>
                        <a:pt x="10298" y="137397"/>
                      </a:cubicBezTo>
                      <a:cubicBezTo>
                        <a:pt x="12721" y="137397"/>
                        <a:pt x="15548" y="138606"/>
                        <a:pt x="18778" y="140822"/>
                      </a:cubicBezTo>
                      <a:cubicBezTo>
                        <a:pt x="22009" y="143038"/>
                        <a:pt x="25038" y="145455"/>
                        <a:pt x="28067" y="148075"/>
                      </a:cubicBezTo>
                      <a:cubicBezTo>
                        <a:pt x="31095" y="150694"/>
                        <a:pt x="35336" y="153111"/>
                        <a:pt x="40788" y="155327"/>
                      </a:cubicBezTo>
                      <a:cubicBezTo>
                        <a:pt x="46239" y="157543"/>
                        <a:pt x="52297" y="158752"/>
                        <a:pt x="58960" y="158752"/>
                      </a:cubicBezTo>
                      <a:cubicBezTo>
                        <a:pt x="70874" y="158752"/>
                        <a:pt x="80162" y="155529"/>
                        <a:pt x="86422" y="149082"/>
                      </a:cubicBezTo>
                      <a:cubicBezTo>
                        <a:pt x="92883" y="142635"/>
                        <a:pt x="96114" y="134375"/>
                        <a:pt x="96114" y="124504"/>
                      </a:cubicBezTo>
                      <a:cubicBezTo>
                        <a:pt x="96114" y="113624"/>
                        <a:pt x="92479" y="105163"/>
                        <a:pt x="85210" y="98918"/>
                      </a:cubicBezTo>
                      <a:cubicBezTo>
                        <a:pt x="77941" y="92673"/>
                        <a:pt x="66634" y="89651"/>
                        <a:pt x="51086" y="89651"/>
                      </a:cubicBezTo>
                      <a:lnTo>
                        <a:pt x="43817" y="89651"/>
                      </a:lnTo>
                      <a:cubicBezTo>
                        <a:pt x="40788" y="89651"/>
                        <a:pt x="38365" y="88845"/>
                        <a:pt x="36749" y="87435"/>
                      </a:cubicBezTo>
                      <a:cubicBezTo>
                        <a:pt x="35134" y="86024"/>
                        <a:pt x="34326" y="83808"/>
                        <a:pt x="34326" y="81189"/>
                      </a:cubicBezTo>
                      <a:cubicBezTo>
                        <a:pt x="34326" y="78973"/>
                        <a:pt x="34932" y="77160"/>
                        <a:pt x="35942" y="75548"/>
                      </a:cubicBezTo>
                      <a:cubicBezTo>
                        <a:pt x="36951" y="73936"/>
                        <a:pt x="38769" y="71922"/>
                        <a:pt x="40990" y="69505"/>
                      </a:cubicBezTo>
                      <a:lnTo>
                        <a:pt x="86220" y="21960"/>
                      </a:lnTo>
                      <a:lnTo>
                        <a:pt x="18173" y="21960"/>
                      </a:lnTo>
                      <a:cubicBezTo>
                        <a:pt x="14942" y="21960"/>
                        <a:pt x="12317" y="20952"/>
                        <a:pt x="10500" y="18937"/>
                      </a:cubicBezTo>
                      <a:cubicBezTo>
                        <a:pt x="8481" y="16923"/>
                        <a:pt x="7471" y="14304"/>
                        <a:pt x="7471" y="10879"/>
                      </a:cubicBezTo>
                      <a:cubicBezTo>
                        <a:pt x="7471" y="7656"/>
                        <a:pt x="8481" y="5037"/>
                        <a:pt x="10500" y="3022"/>
                      </a:cubicBezTo>
                      <a:cubicBezTo>
                        <a:pt x="12519" y="1007"/>
                        <a:pt x="15144" y="0"/>
                        <a:pt x="18173" y="0"/>
                      </a:cubicBezTo>
                      <a:lnTo>
                        <a:pt x="103787" y="0"/>
                      </a:lnTo>
                      <a:cubicBezTo>
                        <a:pt x="108431" y="0"/>
                        <a:pt x="112065" y="1007"/>
                        <a:pt x="114690" y="3022"/>
                      </a:cubicBezTo>
                      <a:cubicBezTo>
                        <a:pt x="117113" y="5037"/>
                        <a:pt x="118527" y="7857"/>
                        <a:pt x="118527" y="11483"/>
                      </a:cubicBezTo>
                      <a:cubicBezTo>
                        <a:pt x="118527" y="14103"/>
                        <a:pt x="117921" y="16520"/>
                        <a:pt x="116508" y="18534"/>
                      </a:cubicBezTo>
                      <a:cubicBezTo>
                        <a:pt x="115094" y="20549"/>
                        <a:pt x="112873" y="23168"/>
                        <a:pt x="109642" y="26392"/>
                      </a:cubicBezTo>
                      <a:lnTo>
                        <a:pt x="66230" y="71519"/>
                      </a:lnTo>
                      <a:cubicBezTo>
                        <a:pt x="85008" y="73534"/>
                        <a:pt x="98940" y="79175"/>
                        <a:pt x="107825" y="88643"/>
                      </a:cubicBezTo>
                      <a:cubicBezTo>
                        <a:pt x="116710" y="97910"/>
                        <a:pt x="121152" y="109998"/>
                        <a:pt x="121152" y="124504"/>
                      </a:cubicBezTo>
                      <a:cubicBezTo>
                        <a:pt x="121152" y="132562"/>
                        <a:pt x="119738" y="139815"/>
                        <a:pt x="117113" y="146664"/>
                      </a:cubicBezTo>
                      <a:cubicBezTo>
                        <a:pt x="114488" y="153514"/>
                        <a:pt x="110450" y="159558"/>
                        <a:pt x="105402" y="164796"/>
                      </a:cubicBezTo>
                      <a:cubicBezTo>
                        <a:pt x="100354" y="170034"/>
                        <a:pt x="93691" y="174265"/>
                        <a:pt x="85614" y="177286"/>
                      </a:cubicBezTo>
                      <a:cubicBezTo>
                        <a:pt x="77537" y="180309"/>
                        <a:pt x="68451" y="181920"/>
                        <a:pt x="58355" y="181920"/>
                      </a:cubicBezTo>
                      <a:cubicBezTo>
                        <a:pt x="50076" y="181920"/>
                        <a:pt x="41999" y="180711"/>
                        <a:pt x="34528" y="178092"/>
                      </a:cubicBezTo>
                      <a:cubicBezTo>
                        <a:pt x="26855" y="175675"/>
                        <a:pt x="20798" y="172452"/>
                        <a:pt x="15952" y="168825"/>
                      </a:cubicBezTo>
                      <a:cubicBezTo>
                        <a:pt x="11106" y="165199"/>
                        <a:pt x="7269" y="161371"/>
                        <a:pt x="4442" y="157543"/>
                      </a:cubicBezTo>
                      <a:cubicBezTo>
                        <a:pt x="1615" y="153715"/>
                        <a:pt x="202" y="150291"/>
                        <a:pt x="202" y="147269"/>
                      </a:cubicBezTo>
                      <a:close/>
                    </a:path>
                  </a:pathLst>
                </a:custGeom>
                <a:solidFill>
                  <a:srgbClr val="00D1BA"/>
                </a:solidFill>
                <a:ln w="201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589F6136-5299-0131-18ED-5E4AB37516FF}"/>
                  </a:ext>
                </a:extLst>
              </p:cNvPr>
              <p:cNvSpPr/>
              <p:nvPr/>
            </p:nvSpPr>
            <p:spPr>
              <a:xfrm>
                <a:off x="3569430" y="3206914"/>
                <a:ext cx="43210" cy="43112"/>
              </a:xfrm>
              <a:custGeom>
                <a:avLst/>
                <a:gdLst>
                  <a:gd name="connsiteX0" fmla="*/ 43211 w 43210"/>
                  <a:gd name="connsiteY0" fmla="*/ 21556 h 43112"/>
                  <a:gd name="connsiteX1" fmla="*/ 21605 w 43210"/>
                  <a:gd name="connsiteY1" fmla="*/ 43113 h 43112"/>
                  <a:gd name="connsiteX2" fmla="*/ 0 w 43210"/>
                  <a:gd name="connsiteY2" fmla="*/ 21556 h 43112"/>
                  <a:gd name="connsiteX3" fmla="*/ 21605 w 43210"/>
                  <a:gd name="connsiteY3" fmla="*/ 0 h 43112"/>
                  <a:gd name="connsiteX4" fmla="*/ 43211 w 43210"/>
                  <a:gd name="connsiteY4" fmla="*/ 21556 h 43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10" h="43112">
                    <a:moveTo>
                      <a:pt x="43211" y="21556"/>
                    </a:moveTo>
                    <a:cubicBezTo>
                      <a:pt x="43211" y="33462"/>
                      <a:pt x="33538" y="43113"/>
                      <a:pt x="21605" y="43113"/>
                    </a:cubicBezTo>
                    <a:cubicBezTo>
                      <a:pt x="9673" y="43113"/>
                      <a:pt x="0" y="33462"/>
                      <a:pt x="0" y="21556"/>
                    </a:cubicBezTo>
                    <a:cubicBezTo>
                      <a:pt x="0" y="9651"/>
                      <a:pt x="9673" y="0"/>
                      <a:pt x="21605" y="0"/>
                    </a:cubicBezTo>
                    <a:cubicBezTo>
                      <a:pt x="33538" y="0"/>
                      <a:pt x="43211" y="9651"/>
                      <a:pt x="43211" y="215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DA377CC7-278A-A8CC-CB7D-E09FC4EEBAE5}"/>
                </a:ext>
              </a:extLst>
            </p:cNvPr>
            <p:cNvSpPr/>
            <p:nvPr/>
          </p:nvSpPr>
          <p:spPr>
            <a:xfrm>
              <a:off x="420292" y="2908549"/>
              <a:ext cx="4934309" cy="31025"/>
            </a:xfrm>
            <a:custGeom>
              <a:avLst/>
              <a:gdLst>
                <a:gd name="connsiteX0" fmla="*/ 4918763 w 4934309"/>
                <a:gd name="connsiteY0" fmla="*/ 31025 h 31025"/>
                <a:gd name="connsiteX1" fmla="*/ 15548 w 4934309"/>
                <a:gd name="connsiteY1" fmla="*/ 31025 h 31025"/>
                <a:gd name="connsiteX2" fmla="*/ 0 w 4934309"/>
                <a:gd name="connsiteY2" fmla="*/ 15513 h 31025"/>
                <a:gd name="connsiteX3" fmla="*/ 15548 w 4934309"/>
                <a:gd name="connsiteY3" fmla="*/ 0 h 31025"/>
                <a:gd name="connsiteX4" fmla="*/ 4918763 w 4934309"/>
                <a:gd name="connsiteY4" fmla="*/ 0 h 31025"/>
                <a:gd name="connsiteX5" fmla="*/ 4934310 w 4934309"/>
                <a:gd name="connsiteY5" fmla="*/ 15513 h 31025"/>
                <a:gd name="connsiteX6" fmla="*/ 4918763 w 4934309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4309" h="31025">
                  <a:moveTo>
                    <a:pt x="4918763" y="31025"/>
                  </a:moveTo>
                  <a:lnTo>
                    <a:pt x="15548" y="31025"/>
                  </a:lnTo>
                  <a:cubicBezTo>
                    <a:pt x="7067" y="31025"/>
                    <a:pt x="0" y="24176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4918763" y="0"/>
                  </a:lnTo>
                  <a:cubicBezTo>
                    <a:pt x="4927243" y="0"/>
                    <a:pt x="4934310" y="6850"/>
                    <a:pt x="4934310" y="15513"/>
                  </a:cubicBezTo>
                  <a:cubicBezTo>
                    <a:pt x="4934310" y="24176"/>
                    <a:pt x="4927445" y="31025"/>
                    <a:pt x="4918763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E9F05249-941E-8EF0-60E2-F899EB005E1A}"/>
                </a:ext>
              </a:extLst>
            </p:cNvPr>
            <p:cNvSpPr/>
            <p:nvPr/>
          </p:nvSpPr>
          <p:spPr>
            <a:xfrm>
              <a:off x="4209313" y="547417"/>
              <a:ext cx="1145288" cy="31025"/>
            </a:xfrm>
            <a:custGeom>
              <a:avLst/>
              <a:gdLst>
                <a:gd name="connsiteX0" fmla="*/ 1129741 w 1145288"/>
                <a:gd name="connsiteY0" fmla="*/ 31025 h 31025"/>
                <a:gd name="connsiteX1" fmla="*/ 15548 w 1145288"/>
                <a:gd name="connsiteY1" fmla="*/ 31025 h 31025"/>
                <a:gd name="connsiteX2" fmla="*/ 0 w 1145288"/>
                <a:gd name="connsiteY2" fmla="*/ 15513 h 31025"/>
                <a:gd name="connsiteX3" fmla="*/ 15548 w 1145288"/>
                <a:gd name="connsiteY3" fmla="*/ 0 h 31025"/>
                <a:gd name="connsiteX4" fmla="*/ 1129741 w 1145288"/>
                <a:gd name="connsiteY4" fmla="*/ 0 h 31025"/>
                <a:gd name="connsiteX5" fmla="*/ 1145288 w 1145288"/>
                <a:gd name="connsiteY5" fmla="*/ 15513 h 31025"/>
                <a:gd name="connsiteX6" fmla="*/ 1129741 w 1145288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288" h="31025">
                  <a:moveTo>
                    <a:pt x="1129741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6" y="0"/>
                    <a:pt x="15548" y="0"/>
                  </a:cubicBezTo>
                  <a:lnTo>
                    <a:pt x="1129741" y="0"/>
                  </a:lnTo>
                  <a:cubicBezTo>
                    <a:pt x="1138221" y="0"/>
                    <a:pt x="1145288" y="6850"/>
                    <a:pt x="1145288" y="15513"/>
                  </a:cubicBezTo>
                  <a:cubicBezTo>
                    <a:pt x="1145288" y="24175"/>
                    <a:pt x="1138423" y="31025"/>
                    <a:pt x="1129741" y="31025"/>
                  </a:cubicBezTo>
                  <a:close/>
                </a:path>
              </a:pathLst>
            </a:custGeom>
            <a:solidFill>
              <a:schemeClr val="bg1"/>
            </a:solidFill>
            <a:ln w="317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D120E322-587B-73FA-9AF9-3860C4E4BB09}"/>
                </a:ext>
              </a:extLst>
            </p:cNvPr>
            <p:cNvSpPr/>
            <p:nvPr/>
          </p:nvSpPr>
          <p:spPr>
            <a:xfrm>
              <a:off x="420292" y="547417"/>
              <a:ext cx="1145086" cy="31025"/>
            </a:xfrm>
            <a:custGeom>
              <a:avLst/>
              <a:gdLst>
                <a:gd name="connsiteX0" fmla="*/ 1129538 w 1145086"/>
                <a:gd name="connsiteY0" fmla="*/ 31025 h 31025"/>
                <a:gd name="connsiteX1" fmla="*/ 15548 w 1145086"/>
                <a:gd name="connsiteY1" fmla="*/ 31025 h 31025"/>
                <a:gd name="connsiteX2" fmla="*/ 0 w 1145086"/>
                <a:gd name="connsiteY2" fmla="*/ 15513 h 31025"/>
                <a:gd name="connsiteX3" fmla="*/ 15548 w 1145086"/>
                <a:gd name="connsiteY3" fmla="*/ 0 h 31025"/>
                <a:gd name="connsiteX4" fmla="*/ 1129538 w 1145086"/>
                <a:gd name="connsiteY4" fmla="*/ 0 h 31025"/>
                <a:gd name="connsiteX5" fmla="*/ 1145086 w 1145086"/>
                <a:gd name="connsiteY5" fmla="*/ 15513 h 31025"/>
                <a:gd name="connsiteX6" fmla="*/ 1129538 w 1145086"/>
                <a:gd name="connsiteY6" fmla="*/ 31025 h 3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5086" h="31025">
                  <a:moveTo>
                    <a:pt x="1129538" y="31025"/>
                  </a:moveTo>
                  <a:lnTo>
                    <a:pt x="15548" y="31025"/>
                  </a:lnTo>
                  <a:cubicBezTo>
                    <a:pt x="7067" y="31025"/>
                    <a:pt x="0" y="24175"/>
                    <a:pt x="0" y="15513"/>
                  </a:cubicBezTo>
                  <a:cubicBezTo>
                    <a:pt x="0" y="6850"/>
                    <a:pt x="6865" y="0"/>
                    <a:pt x="15548" y="0"/>
                  </a:cubicBezTo>
                  <a:lnTo>
                    <a:pt x="1129538" y="0"/>
                  </a:lnTo>
                  <a:cubicBezTo>
                    <a:pt x="1138019" y="0"/>
                    <a:pt x="1145086" y="6850"/>
                    <a:pt x="1145086" y="15513"/>
                  </a:cubicBezTo>
                  <a:cubicBezTo>
                    <a:pt x="1145086" y="24175"/>
                    <a:pt x="1138221" y="31025"/>
                    <a:pt x="1129538" y="31025"/>
                  </a:cubicBezTo>
                  <a:close/>
                </a:path>
              </a:pathLst>
            </a:custGeom>
            <a:solidFill>
              <a:srgbClr val="FFFFFF"/>
            </a:solidFill>
            <a:ln w="317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265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UKG SKO23_Logo 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761633B-B474-4483-38B5-9192E2FDB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237" r="24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Picture 85" descr="Background pattern&#10;&#10;Description automatically generated">
            <a:extLst>
              <a:ext uri="{FF2B5EF4-FFF2-40B4-BE49-F238E27FC236}">
                <a16:creationId xmlns:a16="http://schemas.microsoft.com/office/drawing/2014/main" id="{0C3D9985-1FF9-BF00-B7CC-92090655B4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644" y="0"/>
            <a:ext cx="12192000" cy="6858000"/>
          </a:xfrm>
          <a:prstGeom prst="rect">
            <a:avLst/>
          </a:prstGeom>
        </p:spPr>
      </p:pic>
      <p:pic>
        <p:nvPicPr>
          <p:cNvPr id="84" name="Graphic 83" hidden="1">
            <a:extLst>
              <a:ext uri="{FF2B5EF4-FFF2-40B4-BE49-F238E27FC236}">
                <a16:creationId xmlns:a16="http://schemas.microsoft.com/office/drawing/2014/main" id="{87BE6B62-8E2C-BB39-31A5-E56B4490B0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313064" y="-1197428"/>
            <a:ext cx="21381181" cy="962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2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8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33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70" r:id="rId8"/>
    <p:sldLayoutId id="2147484473" r:id="rId9"/>
    <p:sldLayoutId id="2147484474" r:id="rId10"/>
    <p:sldLayoutId id="2147484475" r:id="rId11"/>
    <p:sldLayoutId id="2147485474" r:id="rId12"/>
    <p:sldLayoutId id="214748547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ts val="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33363" indent="-228600" algn="l" defTabSz="4572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61963" indent="-222250" algn="l" defTabSz="457200" rtl="0" eaLnBrk="1" latinLnBrk="0" hangingPunct="1">
        <a:lnSpc>
          <a:spcPct val="90000"/>
        </a:lnSpc>
        <a:spcBef>
          <a:spcPts val="0"/>
        </a:spcBef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88975" indent="-220663" algn="l" defTabSz="4572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17575" indent="-222250" algn="l" defTabSz="4572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17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5" r:id="rId1"/>
    <p:sldLayoutId id="2147484876" r:id="rId2"/>
    <p:sldLayoutId id="2147484877" r:id="rId3"/>
    <p:sldLayoutId id="2147484879" r:id="rId4"/>
    <p:sldLayoutId id="2147484880" r:id="rId5"/>
    <p:sldLayoutId id="2147484882" r:id="rId6"/>
    <p:sldLayoutId id="2147484884" r:id="rId7"/>
    <p:sldLayoutId id="2147484885" r:id="rId8"/>
    <p:sldLayoutId id="2147485338" r:id="rId9"/>
    <p:sldLayoutId id="2147485452" r:id="rId10"/>
    <p:sldLayoutId id="2147485472" r:id="rId11"/>
    <p:sldLayoutId id="214748547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ts val="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33363" indent="-228600" algn="l" defTabSz="4572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61963" indent="-222250" algn="l" defTabSz="457200" rtl="0" eaLnBrk="1" latinLnBrk="0" hangingPunct="1">
        <a:lnSpc>
          <a:spcPct val="90000"/>
        </a:lnSpc>
        <a:spcBef>
          <a:spcPts val="0"/>
        </a:spcBef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88975" indent="-220663" algn="l" defTabSz="4572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17575" indent="-222250" algn="l" defTabSz="4572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64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7" r:id="rId1"/>
    <p:sldLayoutId id="2147484918" r:id="rId2"/>
    <p:sldLayoutId id="2147484919" r:id="rId3"/>
    <p:sldLayoutId id="2147484920" r:id="rId4"/>
    <p:sldLayoutId id="2147484921" r:id="rId5"/>
    <p:sldLayoutId id="2147484922" r:id="rId6"/>
    <p:sldLayoutId id="2147484923" r:id="rId7"/>
    <p:sldLayoutId id="2147484924" r:id="rId8"/>
    <p:sldLayoutId id="2147484925" r:id="rId9"/>
    <p:sldLayoutId id="2147484926" r:id="rId10"/>
    <p:sldLayoutId id="2147484927" r:id="rId11"/>
    <p:sldLayoutId id="2147484928" r:id="rId12"/>
    <p:sldLayoutId id="2147484929" r:id="rId13"/>
    <p:sldLayoutId id="2147484930" r:id="rId14"/>
    <p:sldLayoutId id="2147484931" r:id="rId15"/>
    <p:sldLayoutId id="2147484932" r:id="rId16"/>
    <p:sldLayoutId id="2147484933" r:id="rId17"/>
    <p:sldLayoutId id="2147484934" r:id="rId18"/>
    <p:sldLayoutId id="2147484935" r:id="rId19"/>
    <p:sldLayoutId id="2147484936" r:id="rId20"/>
    <p:sldLayoutId id="2147484937" r:id="rId21"/>
    <p:sldLayoutId id="2147484938" r:id="rId22"/>
    <p:sldLayoutId id="2147484940" r:id="rId23"/>
    <p:sldLayoutId id="2147484941" r:id="rId24"/>
    <p:sldLayoutId id="2147484942" r:id="rId25"/>
    <p:sldLayoutId id="2147484943" r:id="rId26"/>
    <p:sldLayoutId id="2147484944" r:id="rId27"/>
    <p:sldLayoutId id="2147484945" r:id="rId28"/>
    <p:sldLayoutId id="2147484946" r:id="rId29"/>
    <p:sldLayoutId id="2147484947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ts val="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33363" indent="-228600" algn="l" defTabSz="4572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61963" indent="-222250" algn="l" defTabSz="457200" rtl="0" eaLnBrk="1" latinLnBrk="0" hangingPunct="1">
        <a:lnSpc>
          <a:spcPct val="90000"/>
        </a:lnSpc>
        <a:spcBef>
          <a:spcPts val="0"/>
        </a:spcBef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88975" indent="-220663" algn="l" defTabSz="4572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17575" indent="-222250" algn="l" defTabSz="4572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4" r:id="rId1"/>
    <p:sldLayoutId id="2147485275" r:id="rId2"/>
    <p:sldLayoutId id="2147485276" r:id="rId3"/>
    <p:sldLayoutId id="2147485277" r:id="rId4"/>
    <p:sldLayoutId id="2147485278" r:id="rId5"/>
    <p:sldLayoutId id="2147485279" r:id="rId6"/>
    <p:sldLayoutId id="2147485280" r:id="rId7"/>
    <p:sldLayoutId id="2147485281" r:id="rId8"/>
    <p:sldLayoutId id="2147485282" r:id="rId9"/>
    <p:sldLayoutId id="2147485283" r:id="rId10"/>
    <p:sldLayoutId id="2147485284" r:id="rId11"/>
    <p:sldLayoutId id="2147485285" r:id="rId12"/>
    <p:sldLayoutId id="2147485286" r:id="rId13"/>
    <p:sldLayoutId id="2147485287" r:id="rId14"/>
    <p:sldLayoutId id="2147485288" r:id="rId15"/>
    <p:sldLayoutId id="2147485289" r:id="rId16"/>
    <p:sldLayoutId id="2147485290" r:id="rId17"/>
    <p:sldLayoutId id="2147485291" r:id="rId18"/>
    <p:sldLayoutId id="2147485292" r:id="rId19"/>
    <p:sldLayoutId id="2147485293" r:id="rId20"/>
    <p:sldLayoutId id="2147485294" r:id="rId21"/>
    <p:sldLayoutId id="2147485295" r:id="rId22"/>
    <p:sldLayoutId id="2147485296" r:id="rId23"/>
    <p:sldLayoutId id="2147485297" r:id="rId24"/>
    <p:sldLayoutId id="2147485298" r:id="rId25"/>
    <p:sldLayoutId id="2147485299" r:id="rId26"/>
    <p:sldLayoutId id="2147485300" r:id="rId27"/>
    <p:sldLayoutId id="2147485301" r:id="rId28"/>
    <p:sldLayoutId id="2147485302" r:id="rId29"/>
    <p:sldLayoutId id="2147485303" r:id="rId30"/>
    <p:sldLayoutId id="2147485304" r:id="rId31"/>
    <p:sldLayoutId id="2147485305" r:id="rId32"/>
    <p:sldLayoutId id="2147485393" r:id="rId33"/>
    <p:sldLayoutId id="2147485448" r:id="rId34"/>
    <p:sldLayoutId id="2147485450" r:id="rId35"/>
    <p:sldLayoutId id="2147485473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ts val="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33363" indent="-228600" algn="l" defTabSz="4572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61963" indent="-222250" algn="l" defTabSz="457200" rtl="0" eaLnBrk="1" latinLnBrk="0" hangingPunct="1">
        <a:lnSpc>
          <a:spcPct val="90000"/>
        </a:lnSpc>
        <a:spcBef>
          <a:spcPts val="0"/>
        </a:spcBef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88975" indent="-220663" algn="l" defTabSz="4572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17575" indent="-222250" algn="l" defTabSz="4572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13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7" r:id="rId1"/>
    <p:sldLayoutId id="2147485308" r:id="rId2"/>
    <p:sldLayoutId id="2147485309" r:id="rId3"/>
    <p:sldLayoutId id="2147485310" r:id="rId4"/>
    <p:sldLayoutId id="2147485311" r:id="rId5"/>
    <p:sldLayoutId id="2147485312" r:id="rId6"/>
    <p:sldLayoutId id="2147485313" r:id="rId7"/>
    <p:sldLayoutId id="2147485314" r:id="rId8"/>
    <p:sldLayoutId id="2147485315" r:id="rId9"/>
    <p:sldLayoutId id="2147485316" r:id="rId10"/>
    <p:sldLayoutId id="2147485317" r:id="rId11"/>
    <p:sldLayoutId id="2147485318" r:id="rId12"/>
    <p:sldLayoutId id="2147485319" r:id="rId13"/>
    <p:sldLayoutId id="2147485320" r:id="rId14"/>
    <p:sldLayoutId id="2147485321" r:id="rId15"/>
    <p:sldLayoutId id="2147485322" r:id="rId16"/>
    <p:sldLayoutId id="2147485323" r:id="rId17"/>
    <p:sldLayoutId id="2147485324" r:id="rId18"/>
    <p:sldLayoutId id="2147485325" r:id="rId19"/>
    <p:sldLayoutId id="2147485326" r:id="rId20"/>
    <p:sldLayoutId id="2147485327" r:id="rId21"/>
    <p:sldLayoutId id="2147485328" r:id="rId22"/>
    <p:sldLayoutId id="2147485330" r:id="rId23"/>
    <p:sldLayoutId id="2147485331" r:id="rId24"/>
    <p:sldLayoutId id="2147485332" r:id="rId25"/>
    <p:sldLayoutId id="2147485333" r:id="rId26"/>
    <p:sldLayoutId id="2147485334" r:id="rId27"/>
    <p:sldLayoutId id="2147485336" r:id="rId28"/>
    <p:sldLayoutId id="2147485337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ts val="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33363" indent="-228600" algn="l" defTabSz="4572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61963" indent="-222250" algn="l" defTabSz="457200" rtl="0" eaLnBrk="1" latinLnBrk="0" hangingPunct="1">
        <a:lnSpc>
          <a:spcPct val="90000"/>
        </a:lnSpc>
        <a:spcBef>
          <a:spcPts val="0"/>
        </a:spcBef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88975" indent="-220663" algn="l" defTabSz="4572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17575" indent="-222250" algn="l" defTabSz="4572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643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455" r:id="rId1"/>
    <p:sldLayoutId id="2147485456" r:id="rId2"/>
    <p:sldLayoutId id="2147485457" r:id="rId3"/>
    <p:sldLayoutId id="2147485458" r:id="rId4"/>
    <p:sldLayoutId id="2147485459" r:id="rId5"/>
    <p:sldLayoutId id="2147485460" r:id="rId6"/>
    <p:sldLayoutId id="2147485461" r:id="rId7"/>
    <p:sldLayoutId id="2147485462" r:id="rId8"/>
    <p:sldLayoutId id="2147485463" r:id="rId9"/>
    <p:sldLayoutId id="2147485464" r:id="rId10"/>
    <p:sldLayoutId id="2147485465" r:id="rId11"/>
    <p:sldLayoutId id="2147485466" r:id="rId12"/>
    <p:sldLayoutId id="2147485467" r:id="rId13"/>
    <p:sldLayoutId id="2147485468" r:id="rId14"/>
    <p:sldLayoutId id="2147485469" r:id="rId15"/>
    <p:sldLayoutId id="2147485470" r:id="rId16"/>
    <p:sldLayoutId id="2147485471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Century Gothic"/>
          <a:ea typeface="Arial"/>
          <a:cs typeface="Century Gothic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189" marR="0" lvl="0" indent="-457189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4E541D"/>
        </a:buClr>
        <a:buSzPct val="90000"/>
        <a:buFont typeface="Wingdings" charset="2"/>
        <a:buChar char="u"/>
        <a:defRPr sz="1867" b="0" i="0" u="none" strike="noStrike" cap="none">
          <a:solidFill>
            <a:srgbClr val="000000"/>
          </a:solidFill>
          <a:latin typeface="Century Gothic"/>
          <a:ea typeface="Arial"/>
          <a:cs typeface="Book Antiqua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17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8" r:id="rId1"/>
    <p:sldLayoutId id="2147485479" r:id="rId2"/>
    <p:sldLayoutId id="2147485480" r:id="rId3"/>
    <p:sldLayoutId id="2147485481" r:id="rId4"/>
    <p:sldLayoutId id="2147485482" r:id="rId5"/>
    <p:sldLayoutId id="2147485483" r:id="rId6"/>
    <p:sldLayoutId id="2147485484" r:id="rId7"/>
    <p:sldLayoutId id="2147485485" r:id="rId8"/>
    <p:sldLayoutId id="2147485486" r:id="rId9"/>
    <p:sldLayoutId id="2147485487" r:id="rId10"/>
    <p:sldLayoutId id="2147485488" r:id="rId11"/>
    <p:sldLayoutId id="2147485489" r:id="rId12"/>
    <p:sldLayoutId id="214748549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ts val="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33363" indent="-228600" algn="l" defTabSz="4572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61963" indent="-222250" algn="l" defTabSz="457200" rtl="0" eaLnBrk="1" latinLnBrk="0" hangingPunct="1">
        <a:lnSpc>
          <a:spcPct val="90000"/>
        </a:lnSpc>
        <a:spcBef>
          <a:spcPts val="0"/>
        </a:spcBef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88975" indent="-220663" algn="l" defTabSz="4572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17575" indent="-222250" algn="l" defTabSz="4572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55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4.png"/><Relationship Id="rId21" Type="http://schemas.openxmlformats.org/officeDocument/2006/relationships/image" Target="../media/image102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5" Type="http://schemas.openxmlformats.org/officeDocument/2006/relationships/image" Target="../media/image106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24" Type="http://schemas.openxmlformats.org/officeDocument/2006/relationships/image" Target="../media/image105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3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2.png"/><Relationship Id="rId9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sycnet.apa.org/record/1984-30168-001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1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912302A7-4464-C048-BFCF-C02E2716A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82" y="2255442"/>
            <a:ext cx="5198646" cy="1752209"/>
          </a:xfrm>
          <a:prstGeom prst="rect">
            <a:avLst/>
          </a:prstGeom>
        </p:spPr>
        <p:txBody>
          <a:bodyPr/>
          <a:lstStyle/>
          <a:p>
            <a:pPr marL="8466" marR="3387" defTabSz="609585">
              <a:lnSpc>
                <a:spcPct val="107777"/>
              </a:lnSpc>
              <a:buClr>
                <a:srgbClr val="000000"/>
              </a:buClr>
              <a:defRPr/>
            </a:pPr>
            <a:r>
              <a:rPr lang="en-US" sz="3600" b="1">
                <a:sym typeface="Calibri"/>
              </a:rPr>
              <a:t>Becoming an                              Employer of Choice                     in the New World of Work </a:t>
            </a:r>
            <a:br>
              <a:rPr lang="en-US" sz="3600" b="1">
                <a:sym typeface="Calibri"/>
              </a:rPr>
            </a:br>
            <a:endParaRPr lang="en-US" sz="3600" b="1">
              <a:sym typeface="Calibri"/>
            </a:endParaRP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B22AAC77-39B4-C74E-8E48-A02C1605F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854" y="4557888"/>
            <a:ext cx="6235665" cy="127328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b="1"/>
              <a:t>Bob Lavigna </a:t>
            </a:r>
          </a:p>
          <a:p>
            <a:pPr>
              <a:lnSpc>
                <a:spcPct val="120000"/>
              </a:lnSpc>
            </a:pPr>
            <a:r>
              <a:rPr lang="en-US" sz="2000" b="1">
                <a:effectLst/>
                <a:ea typeface="Calibri" panose="020F0502020204030204" pitchFamily="34" charset="0"/>
              </a:rPr>
              <a:t>Senior Fellow – Public Sector</a:t>
            </a:r>
          </a:p>
          <a:p>
            <a:pPr>
              <a:lnSpc>
                <a:spcPct val="120000"/>
              </a:lnSpc>
            </a:pPr>
            <a:r>
              <a:rPr lang="en-US" sz="2000" b="1">
                <a:effectLst/>
                <a:ea typeface="Calibri" panose="020F0502020204030204" pitchFamily="34" charset="0"/>
              </a:rPr>
              <a:t>UKG (Ultimate Kronos Group)</a:t>
            </a:r>
            <a:endParaRPr lang="en-US" sz="20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05F64C-D1B6-4ED1-A7AD-732713E2DEAD}"/>
              </a:ext>
            </a:extLst>
          </p:cNvPr>
          <p:cNvSpPr txBox="1"/>
          <p:nvPr/>
        </p:nvSpPr>
        <p:spPr>
          <a:xfrm>
            <a:off x="2264735" y="350874"/>
            <a:ext cx="478465" cy="6032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A2BC8D5-618A-6A41-B1AC-435949A09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</p:spPr>
        <p:txBody>
          <a:bodyPr/>
          <a:lstStyle/>
          <a:p>
            <a:fld id="{523A240F-EAFE-E84F-B44C-6D7A08E0E40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 descr="People talking">
            <a:extLst>
              <a:ext uri="{FF2B5EF4-FFF2-40B4-BE49-F238E27FC236}">
                <a16:creationId xmlns:a16="http://schemas.microsoft.com/office/drawing/2014/main" id="{8B16D1C2-5A10-C607-D04F-5ABCA04156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4" t="27491" r="32732" b="18788"/>
          <a:stretch/>
        </p:blipFill>
        <p:spPr>
          <a:xfrm>
            <a:off x="-1210363" y="-1333608"/>
            <a:ext cx="13543877" cy="8191607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AD0C21BE-A8EC-E35E-17BA-B53FC0C2F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156" y="0"/>
            <a:ext cx="7967708" cy="769441"/>
          </a:xfrm>
          <a:solidFill>
            <a:srgbClr val="30CEBB"/>
          </a:solidFill>
        </p:spPr>
        <p:txBody>
          <a:bodyPr/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highlight>
                  <a:srgbClr val="30CEBB"/>
                </a:highlight>
              </a:rPr>
              <a:t>To Be an Employer of Choice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AF3610-6DA0-FDD0-513D-7325938D1C6F}"/>
              </a:ext>
            </a:extLst>
          </p:cNvPr>
          <p:cNvSpPr txBox="1"/>
          <p:nvPr/>
        </p:nvSpPr>
        <p:spPr>
          <a:xfrm>
            <a:off x="1225545" y="5873538"/>
            <a:ext cx="8446930" cy="769441"/>
          </a:xfrm>
          <a:prstGeom prst="rect">
            <a:avLst/>
          </a:prstGeom>
          <a:solidFill>
            <a:srgbClr val="30CEBB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3">
                    <a:lumMod val="50000"/>
                  </a:schemeClr>
                </a:solidFill>
              </a:rPr>
              <a:t>… Build Employee Engagement</a:t>
            </a:r>
          </a:p>
        </p:txBody>
      </p:sp>
    </p:spTree>
    <p:extLst>
      <p:ext uri="{BB962C8B-B14F-4D97-AF65-F5344CB8AC3E}">
        <p14:creationId xmlns:p14="http://schemas.microsoft.com/office/powerpoint/2010/main" val="29002367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7E6864-4C02-4EBC-BCCF-A554F8F83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1" y="1336040"/>
            <a:ext cx="1207008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D1E2B3-D526-499C-BBED-CF9C40F12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954615"/>
          </a:xfrm>
          <a:solidFill>
            <a:srgbClr val="005151"/>
          </a:solidFill>
        </p:spPr>
        <p:txBody>
          <a:bodyPr/>
          <a:lstStyle/>
          <a:p>
            <a:pPr algn="ctr"/>
            <a:r>
              <a:rPr lang="en-US" sz="4400">
                <a:solidFill>
                  <a:schemeClr val="bg1"/>
                </a:solidFill>
                <a:latin typeface="+mn-lt"/>
              </a:rPr>
              <a:t>Engaged Employees 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0A6F092-E79E-48F7-9209-B8333A15A3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133" b="1">
                <a:solidFill>
                  <a:schemeClr val="tx1"/>
                </a:solidFill>
              </a:rPr>
              <a:t>Volunteer ideas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52B75DB-52A8-4A46-A397-BB50095B60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133" b="1">
                <a:solidFill>
                  <a:schemeClr val="tx1"/>
                </a:solidFill>
              </a:rPr>
              <a:t>Have strong relationships in organization 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B4E450AC-2ED1-48F2-B5D9-8F32B43F81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133" b="1">
                <a:solidFill>
                  <a:schemeClr val="tx1"/>
                </a:solidFill>
              </a:rPr>
              <a:t>Go extra mile for customers</a:t>
            </a:r>
          </a:p>
        </p:txBody>
      </p:sp>
      <p:pic>
        <p:nvPicPr>
          <p:cNvPr id="46" name="Picture Placeholder 45">
            <a:extLst>
              <a:ext uri="{FF2B5EF4-FFF2-40B4-BE49-F238E27FC236}">
                <a16:creationId xmlns:a16="http://schemas.microsoft.com/office/drawing/2014/main" id="{0255FE45-F0FF-4262-9C05-F79AE8E97E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22916" b="22916"/>
          <a:stretch/>
        </p:blipFill>
        <p:spPr/>
      </p:pic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83EE542E-E0AA-4263-9662-14DF1DF66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133" b="1">
                <a:solidFill>
                  <a:schemeClr val="tx1"/>
                </a:solidFill>
              </a:rPr>
              <a:t>Work hard – and smart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BE11BA93-6C3B-444B-887A-35E45A8825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133" b="1">
                <a:solidFill>
                  <a:schemeClr val="tx1"/>
                </a:solidFill>
              </a:rPr>
              <a:t>Will stay – even for less money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215C88D5-C691-4F1C-BEFE-CFE9329F0C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133" b="1">
                <a:solidFill>
                  <a:schemeClr val="tx1"/>
                </a:solidFill>
              </a:rPr>
              <a:t>Recommend organization as good place to work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497C6F8-188A-42BC-9238-B17DF1942C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2133" b="1">
                <a:solidFill>
                  <a:schemeClr val="tx1"/>
                </a:solidFill>
              </a:rPr>
              <a:t>Show up for work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F96A8BF1-634A-4986-9765-D482453212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133" b="1">
                <a:solidFill>
                  <a:schemeClr val="tx1"/>
                </a:solidFill>
              </a:rPr>
              <a:t>Get things done</a:t>
            </a:r>
          </a:p>
        </p:txBody>
      </p:sp>
      <p:cxnSp>
        <p:nvCxnSpPr>
          <p:cNvPr id="49" name="Shape 54">
            <a:extLst>
              <a:ext uri="{FF2B5EF4-FFF2-40B4-BE49-F238E27FC236}">
                <a16:creationId xmlns:a16="http://schemas.microsoft.com/office/drawing/2014/main" id="{1E7EA903-D76F-44D3-9802-542448115192}"/>
              </a:ext>
            </a:extLst>
          </p:cNvPr>
          <p:cNvCxnSpPr/>
          <p:nvPr/>
        </p:nvCxnSpPr>
        <p:spPr>
          <a:xfrm>
            <a:off x="-8032" y="954660"/>
            <a:ext cx="122159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0" name="Shape 54">
            <a:extLst>
              <a:ext uri="{FF2B5EF4-FFF2-40B4-BE49-F238E27FC236}">
                <a16:creationId xmlns:a16="http://schemas.microsoft.com/office/drawing/2014/main" id="{468C8E1B-5CB5-4448-A51D-3081C6762DC4}"/>
              </a:ext>
            </a:extLst>
          </p:cNvPr>
          <p:cNvCxnSpPr/>
          <p:nvPr/>
        </p:nvCxnSpPr>
        <p:spPr>
          <a:xfrm>
            <a:off x="-8032" y="954660"/>
            <a:ext cx="122159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" name="UKG Logo" descr="UKG Logo">
            <a:extLst>
              <a:ext uri="{FF2B5EF4-FFF2-40B4-BE49-F238E27FC236}">
                <a16:creationId xmlns:a16="http://schemas.microsoft.com/office/drawing/2014/main" id="{61CB6152-0FE1-6346-E9D0-A3A416E50D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72573" y="6517178"/>
            <a:ext cx="618126" cy="197012"/>
          </a:xfrm>
          <a:prstGeom prst="rect">
            <a:avLst/>
          </a:prstGeom>
        </p:spPr>
      </p:pic>
      <p:pic>
        <p:nvPicPr>
          <p:cNvPr id="7" name="UKG Logo">
            <a:extLst>
              <a:ext uri="{FF2B5EF4-FFF2-40B4-BE49-F238E27FC236}">
                <a16:creationId xmlns:a16="http://schemas.microsoft.com/office/drawing/2014/main" id="{CA58A69C-09BA-7828-6FA7-7FEB2646E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64879" y="6557979"/>
            <a:ext cx="618126" cy="19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10849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534123-4120-AD42-8634-94AB168E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5" y="2959299"/>
            <a:ext cx="12053454" cy="784592"/>
          </a:xfrm>
        </p:spPr>
        <p:txBody>
          <a:bodyPr/>
          <a:lstStyle/>
          <a:p>
            <a:pPr algn="ctr"/>
            <a:r>
              <a:rPr lang="en-US" sz="5400">
                <a:solidFill>
                  <a:schemeClr val="tx2">
                    <a:lumMod val="50000"/>
                    <a:lumOff val="50000"/>
                  </a:schemeClr>
                </a:solidFill>
              </a:rPr>
              <a:t>Why Does Engagement Matter?</a:t>
            </a:r>
          </a:p>
        </p:txBody>
      </p:sp>
    </p:spTree>
    <p:extLst>
      <p:ext uri="{BB962C8B-B14F-4D97-AF65-F5344CB8AC3E}">
        <p14:creationId xmlns:p14="http://schemas.microsoft.com/office/powerpoint/2010/main" val="24858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1FFF7EB-AC74-EC47-ABBC-E08E72618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A240F-EAFE-E84F-B44C-6D7A08E0E40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A31EB05-2F30-4118-AE78-AC5F2D7EC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" y="1"/>
            <a:ext cx="1213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01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5B55F3-CDD6-1E75-E03B-7278518C7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02633"/>
            <a:ext cx="12344399" cy="795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4632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7773-06DD-92A1-98E1-66FE85E4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7F3B8-F451-696F-D7FE-1D1800456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5177" y="0"/>
            <a:ext cx="13002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02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55C5BD-B2A9-C9C0-71F1-99035A1DD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494" y="-142875"/>
            <a:ext cx="8918431" cy="697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0444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B79EE1-7A0A-FD2C-1176-A3B91B23D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9560"/>
            <a:ext cx="1207008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48089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EA042B01-4CCC-4C86-8AD0-B8EAA4E54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5225"/>
            <a:ext cx="12191999" cy="784592"/>
          </a:xfrm>
        </p:spPr>
        <p:txBody>
          <a:bodyPr>
            <a:noAutofit/>
          </a:bodyPr>
          <a:lstStyle/>
          <a:p>
            <a:pPr algn="ctr"/>
            <a:r>
              <a:rPr lang="en-US" sz="4400">
                <a:solidFill>
                  <a:schemeClr val="tx2">
                    <a:lumMod val="50000"/>
                    <a:lumOff val="50000"/>
                  </a:schemeClr>
                </a:solidFill>
              </a:rPr>
              <a:t>Great Places to Work Have Engaged Employees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B4391F3-2F42-4F26-B4EA-881A0D6DA5B5}"/>
              </a:ext>
            </a:extLst>
          </p:cNvPr>
          <p:cNvGraphicFramePr>
            <a:graphicFrameLocks noGrp="1"/>
          </p:cNvGraphicFramePr>
          <p:nvPr/>
        </p:nvGraphicFramePr>
        <p:xfrm>
          <a:off x="777906" y="1364852"/>
          <a:ext cx="8179660" cy="3220033"/>
        </p:xfrm>
        <a:graphic>
          <a:graphicData uri="http://schemas.openxmlformats.org/drawingml/2006/table">
            <a:tbl>
              <a:tblPr bandRow="1">
                <a:effectLst/>
                <a:tableStyleId>{5940675A-B579-460E-94D1-54222C63F5DA}</a:tableStyleId>
              </a:tblPr>
              <a:tblGrid>
                <a:gridCol w="1863694">
                  <a:extLst>
                    <a:ext uri="{9D8B030D-6E8A-4147-A177-3AD203B41FA5}">
                      <a16:colId xmlns:a16="http://schemas.microsoft.com/office/drawing/2014/main" val="2330079135"/>
                    </a:ext>
                  </a:extLst>
                </a:gridCol>
                <a:gridCol w="2132932">
                  <a:extLst>
                    <a:ext uri="{9D8B030D-6E8A-4147-A177-3AD203B41FA5}">
                      <a16:colId xmlns:a16="http://schemas.microsoft.com/office/drawing/2014/main" val="3433869292"/>
                    </a:ext>
                  </a:extLst>
                </a:gridCol>
                <a:gridCol w="2091517">
                  <a:extLst>
                    <a:ext uri="{9D8B030D-6E8A-4147-A177-3AD203B41FA5}">
                      <a16:colId xmlns:a16="http://schemas.microsoft.com/office/drawing/2014/main" val="2269950073"/>
                    </a:ext>
                  </a:extLst>
                </a:gridCol>
                <a:gridCol w="2091517">
                  <a:extLst>
                    <a:ext uri="{9D8B030D-6E8A-4147-A177-3AD203B41FA5}">
                      <a16:colId xmlns:a16="http://schemas.microsoft.com/office/drawing/2014/main" val="114964743"/>
                    </a:ext>
                  </a:extLst>
                </a:gridCol>
              </a:tblGrid>
              <a:tr h="846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Sailec"/>
                          <a:cs typeface="Arial" panose="020B0604020202020204" pitchFamily="34" charset="0"/>
                        </a:rPr>
                        <a:t>KPIs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ailec"/>
                          <a:cs typeface="Arial" panose="020B0604020202020204" pitchFamily="34" charset="0"/>
                        </a:rPr>
                        <a:t>Employees say …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ailec"/>
                          <a:cs typeface="Arial" panose="020B0604020202020204" pitchFamily="34" charset="0"/>
                        </a:rPr>
                        <a:t>Great Place to Work-Certified Organizations</a:t>
                      </a:r>
                      <a:endParaRPr lang="en-US" sz="1600" b="0" i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ailec"/>
                        <a:cs typeface="Arial" panose="020B0604020202020204" pitchFamily="34" charset="0"/>
                      </a:endParaRP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ailec"/>
                          <a:cs typeface="Arial" panose="020B0604020202020204" pitchFamily="34" charset="0"/>
                        </a:rPr>
                        <a:t>U.S. Average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8117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038183"/>
                  </a:ext>
                </a:extLst>
              </a:tr>
              <a:tr h="798859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Sailec"/>
                          <a:cs typeface="Arial" panose="020B0604020202020204" pitchFamily="34" charset="0"/>
                        </a:rPr>
                        <a:t>Productivity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ailec"/>
                          <a:cs typeface="Arial" panose="020B0604020202020204" pitchFamily="34" charset="0"/>
                        </a:rPr>
                        <a:t>Are given resources needed to do job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i="0" kern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Sailec"/>
                          <a:cs typeface="Arial" panose="020B0604020202020204" pitchFamily="34" charset="0"/>
                        </a:rPr>
                        <a:t>81%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ilec" charset="-128"/>
                          <a:cs typeface="Arial" panose="020B0604020202020204" pitchFamily="34" charset="0"/>
                        </a:rPr>
                        <a:t>52%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117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550714"/>
                  </a:ext>
                </a:extLst>
              </a:tr>
              <a:tr h="807608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Sailec"/>
                          <a:cs typeface="Arial" panose="020B0604020202020204" pitchFamily="34" charset="0"/>
                        </a:rPr>
                        <a:t>Recruiting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ailec"/>
                          <a:cs typeface="Arial" panose="020B0604020202020204" pitchFamily="34" charset="0"/>
                        </a:rPr>
                        <a:t>Promote their organization to family and friends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1" u="sng" kern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Sailec"/>
                          <a:cs typeface="Arial" panose="020B0604020202020204" pitchFamily="34" charset="0"/>
                        </a:rPr>
                        <a:t>86%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1" u="sng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ilec" charset="-128"/>
                          <a:cs typeface="Arial" panose="020B0604020202020204" pitchFamily="34" charset="0"/>
                        </a:rPr>
                        <a:t>54%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117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560731"/>
                  </a:ext>
                </a:extLst>
              </a:tr>
              <a:tr h="76756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Sailec"/>
                          <a:cs typeface="Arial" panose="020B0604020202020204" pitchFamily="34" charset="0"/>
                        </a:rPr>
                        <a:t>Retention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ailec"/>
                          <a:cs typeface="Arial" panose="020B0604020202020204" pitchFamily="34" charset="0"/>
                        </a:rPr>
                        <a:t>Plan to work there for a long time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1" u="sng" kern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Sailec" charset="-128"/>
                          <a:cs typeface="Arial" panose="020B0604020202020204" pitchFamily="34" charset="0"/>
                        </a:rPr>
                        <a:t>84%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1" u="sng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ilec" charset="-128"/>
                          <a:cs typeface="Arial" panose="020B0604020202020204" pitchFamily="34" charset="0"/>
                        </a:rPr>
                        <a:t>55%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117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319956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115A1C3-3236-4075-96A5-3D56349A0F5A}"/>
              </a:ext>
            </a:extLst>
          </p:cNvPr>
          <p:cNvGraphicFramePr>
            <a:graphicFrameLocks noGrp="1"/>
          </p:cNvGraphicFramePr>
          <p:nvPr/>
        </p:nvGraphicFramePr>
        <p:xfrm>
          <a:off x="777906" y="4585300"/>
          <a:ext cx="8179660" cy="798948"/>
        </p:xfrm>
        <a:graphic>
          <a:graphicData uri="http://schemas.openxmlformats.org/drawingml/2006/table">
            <a:tbl>
              <a:tblPr bandRow="1">
                <a:effectLst/>
                <a:tableStyleId>{5940675A-B579-460E-94D1-54222C63F5DA}</a:tableStyleId>
              </a:tblPr>
              <a:tblGrid>
                <a:gridCol w="1873854">
                  <a:extLst>
                    <a:ext uri="{9D8B030D-6E8A-4147-A177-3AD203B41FA5}">
                      <a16:colId xmlns:a16="http://schemas.microsoft.com/office/drawing/2014/main" val="3232838846"/>
                    </a:ext>
                  </a:extLst>
                </a:gridCol>
                <a:gridCol w="2122774">
                  <a:extLst>
                    <a:ext uri="{9D8B030D-6E8A-4147-A177-3AD203B41FA5}">
                      <a16:colId xmlns:a16="http://schemas.microsoft.com/office/drawing/2014/main" val="2851516547"/>
                    </a:ext>
                  </a:extLst>
                </a:gridCol>
                <a:gridCol w="2091516">
                  <a:extLst>
                    <a:ext uri="{9D8B030D-6E8A-4147-A177-3AD203B41FA5}">
                      <a16:colId xmlns:a16="http://schemas.microsoft.com/office/drawing/2014/main" val="2316537596"/>
                    </a:ext>
                  </a:extLst>
                </a:gridCol>
                <a:gridCol w="2091516">
                  <a:extLst>
                    <a:ext uri="{9D8B030D-6E8A-4147-A177-3AD203B41FA5}">
                      <a16:colId xmlns:a16="http://schemas.microsoft.com/office/drawing/2014/main" val="4169721986"/>
                    </a:ext>
                  </a:extLst>
                </a:gridCol>
              </a:tblGrid>
              <a:tr h="798948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Sailec"/>
                          <a:cs typeface="Arial" panose="020B0604020202020204" pitchFamily="34" charset="0"/>
                        </a:rPr>
                        <a:t>Service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ailec"/>
                          <a:cs typeface="Arial" panose="020B0604020202020204" pitchFamily="34" charset="0"/>
                        </a:rPr>
                        <a:t>Provide excellent customer service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ailec" charset="-128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i="0" kern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Sailec" charset="-128"/>
                          <a:cs typeface="Arial" panose="020B0604020202020204" pitchFamily="34" charset="0"/>
                        </a:rPr>
                        <a:t>89%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ilec" charset="-128"/>
                          <a:cs typeface="Arial" panose="020B0604020202020204" pitchFamily="34" charset="0"/>
                        </a:rPr>
                        <a:t>66%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117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53817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E512AB-CCA3-4921-9570-391A8190C367}"/>
              </a:ext>
            </a:extLst>
          </p:cNvPr>
          <p:cNvGraphicFramePr>
            <a:graphicFrameLocks noGrp="1"/>
          </p:cNvGraphicFramePr>
          <p:nvPr/>
        </p:nvGraphicFramePr>
        <p:xfrm>
          <a:off x="777906" y="5384248"/>
          <a:ext cx="8179660" cy="771707"/>
        </p:xfrm>
        <a:graphic>
          <a:graphicData uri="http://schemas.openxmlformats.org/drawingml/2006/table">
            <a:tbl>
              <a:tblPr bandRow="1">
                <a:effectLst/>
                <a:tableStyleId>{5940675A-B579-460E-94D1-54222C63F5DA}</a:tableStyleId>
              </a:tblPr>
              <a:tblGrid>
                <a:gridCol w="1863694">
                  <a:extLst>
                    <a:ext uri="{9D8B030D-6E8A-4147-A177-3AD203B41FA5}">
                      <a16:colId xmlns:a16="http://schemas.microsoft.com/office/drawing/2014/main" val="3232838846"/>
                    </a:ext>
                  </a:extLst>
                </a:gridCol>
                <a:gridCol w="2132934">
                  <a:extLst>
                    <a:ext uri="{9D8B030D-6E8A-4147-A177-3AD203B41FA5}">
                      <a16:colId xmlns:a16="http://schemas.microsoft.com/office/drawing/2014/main" val="3484243022"/>
                    </a:ext>
                  </a:extLst>
                </a:gridCol>
                <a:gridCol w="2091516">
                  <a:extLst>
                    <a:ext uri="{9D8B030D-6E8A-4147-A177-3AD203B41FA5}">
                      <a16:colId xmlns:a16="http://schemas.microsoft.com/office/drawing/2014/main" val="2316537596"/>
                    </a:ext>
                  </a:extLst>
                </a:gridCol>
                <a:gridCol w="2091516">
                  <a:extLst>
                    <a:ext uri="{9D8B030D-6E8A-4147-A177-3AD203B41FA5}">
                      <a16:colId xmlns:a16="http://schemas.microsoft.com/office/drawing/2014/main" val="4169721986"/>
                    </a:ext>
                  </a:extLst>
                </a:gridCol>
              </a:tblGrid>
              <a:tr h="771707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Sailec"/>
                          <a:cs typeface="Arial" panose="020B0604020202020204" pitchFamily="34" charset="0"/>
                        </a:rPr>
                        <a:t>Agility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ailec" charset="-128"/>
                          <a:cs typeface="Arial" panose="020B0604020202020204" pitchFamily="34" charset="0"/>
                        </a:rPr>
                        <a:t>Organization moves fast and innovates 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i="0" kern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Sailec" charset="-128"/>
                          <a:cs typeface="Arial" panose="020B0604020202020204" pitchFamily="34" charset="0"/>
                        </a:rPr>
                        <a:t>82%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ailec" charset="-128"/>
                          <a:cs typeface="Arial" panose="020B0604020202020204" pitchFamily="34" charset="0"/>
                        </a:rPr>
                        <a:t>49%</a:t>
                      </a:r>
                    </a:p>
                  </a:txBody>
                  <a:tcPr marL="67755" marR="67755" marT="33877" marB="338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117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538176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F0DD40-2EF4-43C8-A4D8-1E5552E946E4}"/>
              </a:ext>
            </a:extLst>
          </p:cNvPr>
          <p:cNvCxnSpPr>
            <a:cxnSpLocks/>
          </p:cNvCxnSpPr>
          <p:nvPr/>
        </p:nvCxnSpPr>
        <p:spPr>
          <a:xfrm>
            <a:off x="2652967" y="3819970"/>
            <a:ext cx="0" cy="76533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8A98634-EF84-DBE5-0629-2F082B98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753" y="2062601"/>
            <a:ext cx="2024758" cy="319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8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6BB3BD0-8E2C-4475-9D46-E50426083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84" y="1134111"/>
            <a:ext cx="11467401" cy="524581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3534123-4120-AD42-8634-94AB168E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79" y="198473"/>
            <a:ext cx="11064242" cy="784592"/>
          </a:xfrm>
        </p:spPr>
        <p:txBody>
          <a:bodyPr/>
          <a:lstStyle/>
          <a:p>
            <a:pPr algn="ctr"/>
            <a:r>
              <a:rPr lang="en-US">
                <a:solidFill>
                  <a:schemeClr val="tx2">
                    <a:lumMod val="50000"/>
                    <a:lumOff val="50000"/>
                  </a:schemeClr>
                </a:solidFill>
              </a:rPr>
              <a:t>Key Takeaways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4C08AE-C380-41D5-BA42-FE0045DEF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74" y="1260403"/>
            <a:ext cx="5894956" cy="4652720"/>
          </a:xfrm>
        </p:spPr>
        <p:txBody>
          <a:bodyPr/>
          <a:lstStyle/>
          <a:p>
            <a:pPr marL="230188" indent="-230188" defTabSz="1219140">
              <a:spcAft>
                <a:spcPts val="600"/>
              </a:spcAft>
              <a:buClr>
                <a:srgbClr val="00515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3000" b="1" dirty="0">
                <a:solidFill>
                  <a:srgbClr val="005151"/>
                </a:solidFill>
              </a:rPr>
              <a:t>Organizations must adapt                                 to the new world of work</a:t>
            </a:r>
          </a:p>
          <a:p>
            <a:pPr marL="230188" indent="-230188" defTabSz="1219140">
              <a:spcAft>
                <a:spcPts val="600"/>
              </a:spcAft>
              <a:buClr>
                <a:srgbClr val="00515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3000" b="1" dirty="0">
                <a:solidFill>
                  <a:srgbClr val="005151"/>
                </a:solidFill>
              </a:rPr>
              <a:t>To become an employer of choice   – a great place to work – build employee engagement</a:t>
            </a:r>
          </a:p>
          <a:p>
            <a:pPr marL="230188" indent="-230188" defTabSz="1219140">
              <a:spcAft>
                <a:spcPts val="600"/>
              </a:spcAft>
              <a:buClr>
                <a:srgbClr val="00515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3000" b="1" dirty="0">
                <a:solidFill>
                  <a:srgbClr val="005151"/>
                </a:solidFill>
              </a:rPr>
              <a:t>Build engagement by providing a positive employee experience</a:t>
            </a:r>
          </a:p>
          <a:p>
            <a:pPr marL="230188" indent="-230188" defTabSz="1219140">
              <a:spcAft>
                <a:spcPts val="600"/>
              </a:spcAft>
              <a:buClr>
                <a:srgbClr val="00515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3000" b="1" dirty="0">
                <a:solidFill>
                  <a:srgbClr val="005151"/>
                </a:solidFill>
              </a:rPr>
              <a:t>Measure the experience with data</a:t>
            </a:r>
          </a:p>
          <a:p>
            <a:pPr marL="230188" indent="-230188" defTabSz="1219140">
              <a:spcAft>
                <a:spcPts val="600"/>
              </a:spcAft>
              <a:buClr>
                <a:srgbClr val="00515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3000" b="1" dirty="0">
                <a:solidFill>
                  <a:srgbClr val="005151"/>
                </a:solidFill>
              </a:rPr>
              <a:t>Talent is everyone’s job</a:t>
            </a:r>
          </a:p>
        </p:txBody>
      </p:sp>
    </p:spTree>
    <p:extLst>
      <p:ext uri="{BB962C8B-B14F-4D97-AF65-F5344CB8AC3E}">
        <p14:creationId xmlns:p14="http://schemas.microsoft.com/office/powerpoint/2010/main" val="22823942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DADED6D4-2600-8B29-9DD9-1B41C04DAD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94974" y="1392197"/>
            <a:ext cx="11816845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/>
          <a:p>
            <a:pPr marL="514350" marR="0" lvl="0" indent="-284163" algn="l" defTabSz="1219170" rtl="0" eaLnBrk="1" fontAlgn="base" latinLnBrk="0" hangingPunct="1">
              <a:spcAft>
                <a:spcPts val="12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ＭＳ Ｐゴシック"/>
                <a:cs typeface="ＭＳ Ｐゴシック"/>
              </a:rPr>
              <a:t>10 times more likely to believe organization is achieving mission</a:t>
            </a:r>
          </a:p>
          <a:p>
            <a:pPr marL="514350" marR="0" lvl="0" indent="-284163" algn="l" defTabSz="1219170" rtl="0" eaLnBrk="1" fontAlgn="base" latinLnBrk="0" hangingPunct="1">
              <a:spcAft>
                <a:spcPts val="12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latin typeface="Century Gothic"/>
                <a:ea typeface="ＭＳ Ｐゴシック"/>
                <a:cs typeface="ＭＳ Ｐゴシック"/>
              </a:rPr>
              <a:t>Twice as likely to believe they influence cost savings</a:t>
            </a:r>
          </a:p>
          <a:p>
            <a:pPr marL="514350" marR="0" lvl="0" indent="-284163" algn="l" defTabSz="1219170" rtl="0" eaLnBrk="1" fontAlgn="base" latinLnBrk="0" hangingPunct="1">
              <a:spcAft>
                <a:spcPts val="12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ＭＳ Ｐゴシック"/>
                <a:cs typeface="ＭＳ Ｐゴシック"/>
              </a:rPr>
              <a:t>3 times more likely to say they influence customer service</a:t>
            </a:r>
          </a:p>
          <a:p>
            <a:pPr marL="514350" indent="-284163" defTabSz="1219170" fontAlgn="base">
              <a:spcAft>
                <a:spcPts val="12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Century Gothic"/>
                <a:ea typeface="ＭＳ Ｐゴシック"/>
                <a:cs typeface="ＭＳ Ｐゴシック"/>
              </a:rPr>
              <a:t>3 times more likely to stay with the organization</a:t>
            </a:r>
          </a:p>
          <a:p>
            <a:pPr marL="514350" indent="-284163" defTabSz="1219170" fontAlgn="base">
              <a:spcAft>
                <a:spcPts val="12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Century Gothic"/>
                <a:ea typeface="ＭＳ Ｐゴシック"/>
                <a:cs typeface="ＭＳ Ｐゴシック"/>
              </a:rPr>
              <a:t>4 times as likely to say their mental health is good or very good</a:t>
            </a:r>
          </a:p>
          <a:p>
            <a:pPr marL="568325" marR="0" lvl="0" indent="-338138" algn="l" defTabSz="1219170" rtl="0" eaLnBrk="1" fontAlgn="base" latinLnBrk="0" hangingPunct="1">
              <a:spcAft>
                <a:spcPts val="12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ＭＳ Ｐゴシック"/>
              <a:cs typeface="ＭＳ Ｐゴシック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FAD281-37CA-673D-15F1-E4CB824A2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2">
                    <a:lumMod val="50000"/>
                    <a:lumOff val="50000"/>
                  </a:schemeClr>
                </a:solidFill>
              </a:rPr>
              <a:t>Engaged Employees in Government: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96C842C8-6951-60BC-F2DB-5A19C8FD26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t="31824" r="1665" b="6403"/>
          <a:stretch>
            <a:fillRect/>
          </a:stretch>
        </p:blipFill>
        <p:spPr bwMode="auto">
          <a:xfrm>
            <a:off x="1917576" y="5100135"/>
            <a:ext cx="8371643" cy="168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2E3BF0-9EED-02A7-A301-59310C4D8CAC}"/>
              </a:ext>
            </a:extLst>
          </p:cNvPr>
          <p:cNvSpPr txBox="1"/>
          <p:nvPr/>
        </p:nvSpPr>
        <p:spPr>
          <a:xfrm>
            <a:off x="9973532" y="5932670"/>
            <a:ext cx="177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chemeClr val="bg1"/>
                </a:solidFill>
                <a:ea typeface="ＭＳ Ｐゴシック" pitchFamily="34" charset="-128"/>
                <a:cs typeface="Arial" pitchFamily="34" charset="0"/>
              </a:rPr>
              <a:t>Institute for Public Sector Employee Engagement</a:t>
            </a:r>
          </a:p>
        </p:txBody>
      </p:sp>
    </p:spTree>
    <p:extLst>
      <p:ext uri="{BB962C8B-B14F-4D97-AF65-F5344CB8AC3E}">
        <p14:creationId xmlns:p14="http://schemas.microsoft.com/office/powerpoint/2010/main" val="195437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659568-999C-9991-C608-015A2D1D1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886" y="69669"/>
            <a:ext cx="3624943" cy="2959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05FE43-0BDD-D200-A0BA-730877160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86" y="3029318"/>
            <a:ext cx="10469828" cy="17507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0DE866-C0DB-EC14-6F33-C25EB6BD539A}"/>
              </a:ext>
            </a:extLst>
          </p:cNvPr>
          <p:cNvSpPr txBox="1"/>
          <p:nvPr/>
        </p:nvSpPr>
        <p:spPr>
          <a:xfrm>
            <a:off x="0" y="4979481"/>
            <a:ext cx="1211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“We can build workplaces that are engines of well-being, showing workers      that they matter, that their work matters, and that they have                                    the necessary resources and support to flourish”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F63B16-54C6-1539-1599-5E97C0A49320}"/>
              </a:ext>
            </a:extLst>
          </p:cNvPr>
          <p:cNvSpPr txBox="1"/>
          <p:nvPr/>
        </p:nvSpPr>
        <p:spPr>
          <a:xfrm>
            <a:off x="4446596" y="2651760"/>
            <a:ext cx="292608" cy="10058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9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78FA9E-EBE6-40FA-BEA7-0C0089E51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345225"/>
            <a:ext cx="12104913" cy="784592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Wellbeing at Great Places to Work</a:t>
            </a:r>
          </a:p>
        </p:txBody>
      </p:sp>
      <p:sp>
        <p:nvSpPr>
          <p:cNvPr id="34" name="Average Workplaces">
            <a:extLst>
              <a:ext uri="{FF2B5EF4-FFF2-40B4-BE49-F238E27FC236}">
                <a16:creationId xmlns:a16="http://schemas.microsoft.com/office/drawing/2014/main" id="{02177C96-80DD-40E4-9275-F104C53A4485}"/>
              </a:ext>
            </a:extLst>
          </p:cNvPr>
          <p:cNvSpPr txBox="1"/>
          <p:nvPr/>
        </p:nvSpPr>
        <p:spPr>
          <a:xfrm>
            <a:off x="2425976" y="5475514"/>
            <a:ext cx="2847169" cy="66402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32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Workplaces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35" name="Certified Companies">
            <a:extLst>
              <a:ext uri="{FF2B5EF4-FFF2-40B4-BE49-F238E27FC236}">
                <a16:creationId xmlns:a16="http://schemas.microsoft.com/office/drawing/2014/main" id="{A3AFF39C-093F-4888-AB7F-565F1FCEF25A}"/>
              </a:ext>
            </a:extLst>
          </p:cNvPr>
          <p:cNvSpPr txBox="1"/>
          <p:nvPr/>
        </p:nvSpPr>
        <p:spPr>
          <a:xfrm>
            <a:off x="6547201" y="5468530"/>
            <a:ext cx="2847169" cy="66402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32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Certified </a:t>
            </a:r>
            <a:r>
              <a:rPr kumimoji="0" lang="en-US" sz="2400" b="1" i="0" u="none" strike="noStrike" kern="1200" cap="none" spc="-32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Workplaces</a:t>
            </a:r>
            <a:endParaRPr lang="en-US" sz="2400" b="1" i="0" u="none" strike="noStrike" kern="1200" cap="none" spc="-32" normalizeH="0" baseline="0" noProof="0">
              <a:ln>
                <a:noFill/>
              </a:ln>
              <a:solidFill>
                <a:srgbClr val="0036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2" name="Average Workplaces">
            <a:extLst>
              <a:ext uri="{FF2B5EF4-FFF2-40B4-BE49-F238E27FC236}">
                <a16:creationId xmlns:a16="http://schemas.microsoft.com/office/drawing/2014/main" id="{95EA7E9E-69ED-4E73-8A3D-F0A38EA8CA23}"/>
              </a:ext>
            </a:extLst>
          </p:cNvPr>
          <p:cNvSpPr txBox="1"/>
          <p:nvPr/>
        </p:nvSpPr>
        <p:spPr>
          <a:xfrm>
            <a:off x="4270657" y="2008917"/>
            <a:ext cx="1030812" cy="46368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-3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3" name="Average Workplaces">
            <a:extLst>
              <a:ext uri="{FF2B5EF4-FFF2-40B4-BE49-F238E27FC236}">
                <a16:creationId xmlns:a16="http://schemas.microsoft.com/office/drawing/2014/main" id="{F41522CE-079F-4DB8-88C0-C35581B11E21}"/>
              </a:ext>
            </a:extLst>
          </p:cNvPr>
          <p:cNvSpPr txBox="1"/>
          <p:nvPr/>
        </p:nvSpPr>
        <p:spPr>
          <a:xfrm>
            <a:off x="4270657" y="2553965"/>
            <a:ext cx="3037719" cy="46368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-3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4" name="Average Workplaces">
            <a:extLst>
              <a:ext uri="{FF2B5EF4-FFF2-40B4-BE49-F238E27FC236}">
                <a16:creationId xmlns:a16="http://schemas.microsoft.com/office/drawing/2014/main" id="{3ED5E3A3-7AFF-4C75-8B21-B1061D1D909E}"/>
              </a:ext>
            </a:extLst>
          </p:cNvPr>
          <p:cNvSpPr txBox="1"/>
          <p:nvPr/>
        </p:nvSpPr>
        <p:spPr>
          <a:xfrm>
            <a:off x="4270658" y="3098786"/>
            <a:ext cx="2867122" cy="46368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-3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5" name="Average Workplaces">
            <a:extLst>
              <a:ext uri="{FF2B5EF4-FFF2-40B4-BE49-F238E27FC236}">
                <a16:creationId xmlns:a16="http://schemas.microsoft.com/office/drawing/2014/main" id="{C48502CA-4DFA-4444-AE51-2DA54753434E}"/>
              </a:ext>
            </a:extLst>
          </p:cNvPr>
          <p:cNvSpPr txBox="1"/>
          <p:nvPr/>
        </p:nvSpPr>
        <p:spPr>
          <a:xfrm>
            <a:off x="4270657" y="3643873"/>
            <a:ext cx="2983127" cy="46368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-3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Average Workplaces">
            <a:extLst>
              <a:ext uri="{FF2B5EF4-FFF2-40B4-BE49-F238E27FC236}">
                <a16:creationId xmlns:a16="http://schemas.microsoft.com/office/drawing/2014/main" id="{46904C68-17E3-4091-B745-FF7BF824A9C8}"/>
              </a:ext>
            </a:extLst>
          </p:cNvPr>
          <p:cNvSpPr txBox="1"/>
          <p:nvPr/>
        </p:nvSpPr>
        <p:spPr>
          <a:xfrm>
            <a:off x="4272932" y="4189596"/>
            <a:ext cx="4068239" cy="46368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-3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30" name="Average Workplaces">
            <a:extLst>
              <a:ext uri="{FF2B5EF4-FFF2-40B4-BE49-F238E27FC236}">
                <a16:creationId xmlns:a16="http://schemas.microsoft.com/office/drawing/2014/main" id="{AF08D8E3-B426-4DAA-8020-58DB88CB1FA2}"/>
              </a:ext>
            </a:extLst>
          </p:cNvPr>
          <p:cNvSpPr txBox="1"/>
          <p:nvPr/>
        </p:nvSpPr>
        <p:spPr>
          <a:xfrm>
            <a:off x="4270657" y="4733742"/>
            <a:ext cx="2580519" cy="46368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-3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31" name="Average Workplaces">
            <a:extLst>
              <a:ext uri="{FF2B5EF4-FFF2-40B4-BE49-F238E27FC236}">
                <a16:creationId xmlns:a16="http://schemas.microsoft.com/office/drawing/2014/main" id="{0557E20E-7C49-4293-B0C7-012337753F68}"/>
              </a:ext>
            </a:extLst>
          </p:cNvPr>
          <p:cNvSpPr txBox="1"/>
          <p:nvPr/>
        </p:nvSpPr>
        <p:spPr>
          <a:xfrm>
            <a:off x="603426" y="2006337"/>
            <a:ext cx="3684529" cy="4636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-3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32" name="Average Workplaces">
            <a:extLst>
              <a:ext uri="{FF2B5EF4-FFF2-40B4-BE49-F238E27FC236}">
                <a16:creationId xmlns:a16="http://schemas.microsoft.com/office/drawing/2014/main" id="{D763D6D1-D34D-4677-B018-B2A5E9FB3EC9}"/>
              </a:ext>
            </a:extLst>
          </p:cNvPr>
          <p:cNvSpPr txBox="1"/>
          <p:nvPr/>
        </p:nvSpPr>
        <p:spPr>
          <a:xfrm>
            <a:off x="617324" y="2550144"/>
            <a:ext cx="3653333" cy="4636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-3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33" name="Average Workplaces">
            <a:extLst>
              <a:ext uri="{FF2B5EF4-FFF2-40B4-BE49-F238E27FC236}">
                <a16:creationId xmlns:a16="http://schemas.microsoft.com/office/drawing/2014/main" id="{F830F253-C215-4728-969A-BEED50F2B5BC}"/>
              </a:ext>
            </a:extLst>
          </p:cNvPr>
          <p:cNvSpPr txBox="1"/>
          <p:nvPr/>
        </p:nvSpPr>
        <p:spPr>
          <a:xfrm>
            <a:off x="619025" y="3098150"/>
            <a:ext cx="3653333" cy="4636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-3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36" name="Average Workplaces">
            <a:extLst>
              <a:ext uri="{FF2B5EF4-FFF2-40B4-BE49-F238E27FC236}">
                <a16:creationId xmlns:a16="http://schemas.microsoft.com/office/drawing/2014/main" id="{67000E56-C079-4C34-94F7-70031A86D776}"/>
              </a:ext>
            </a:extLst>
          </p:cNvPr>
          <p:cNvSpPr txBox="1"/>
          <p:nvPr/>
        </p:nvSpPr>
        <p:spPr>
          <a:xfrm>
            <a:off x="619025" y="3641810"/>
            <a:ext cx="3653333" cy="4636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-3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37" name="Average Workplaces">
            <a:extLst>
              <a:ext uri="{FF2B5EF4-FFF2-40B4-BE49-F238E27FC236}">
                <a16:creationId xmlns:a16="http://schemas.microsoft.com/office/drawing/2014/main" id="{D84A6A8A-C719-431D-8457-ECC35269D52A}"/>
              </a:ext>
            </a:extLst>
          </p:cNvPr>
          <p:cNvSpPr txBox="1"/>
          <p:nvPr/>
        </p:nvSpPr>
        <p:spPr>
          <a:xfrm>
            <a:off x="619025" y="4187776"/>
            <a:ext cx="3657309" cy="4636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-3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38" name="Average Workplaces">
            <a:extLst>
              <a:ext uri="{FF2B5EF4-FFF2-40B4-BE49-F238E27FC236}">
                <a16:creationId xmlns:a16="http://schemas.microsoft.com/office/drawing/2014/main" id="{CA8B458A-1FE2-4AD4-A7FA-207DAE4176B8}"/>
              </a:ext>
            </a:extLst>
          </p:cNvPr>
          <p:cNvSpPr txBox="1"/>
          <p:nvPr/>
        </p:nvSpPr>
        <p:spPr>
          <a:xfrm>
            <a:off x="615049" y="4732597"/>
            <a:ext cx="3657309" cy="4636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3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lang="en-US" sz="2000" b="0" i="0" u="none" strike="noStrike" kern="1200" cap="none" spc="-3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39" name="Average Workplaces">
            <a:extLst>
              <a:ext uri="{FF2B5EF4-FFF2-40B4-BE49-F238E27FC236}">
                <a16:creationId xmlns:a16="http://schemas.microsoft.com/office/drawing/2014/main" id="{7ADEA9C6-E8DC-4F76-AE03-F462C090F402}"/>
              </a:ext>
            </a:extLst>
          </p:cNvPr>
          <p:cNvSpPr txBox="1"/>
          <p:nvPr/>
        </p:nvSpPr>
        <p:spPr>
          <a:xfrm>
            <a:off x="5165677" y="2007713"/>
            <a:ext cx="3175493" cy="46368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-3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41" name="Average Workplaces">
            <a:extLst>
              <a:ext uri="{FF2B5EF4-FFF2-40B4-BE49-F238E27FC236}">
                <a16:creationId xmlns:a16="http://schemas.microsoft.com/office/drawing/2014/main" id="{D0241AAD-54C6-4380-98F0-3D3B2D62755A}"/>
              </a:ext>
            </a:extLst>
          </p:cNvPr>
          <p:cNvSpPr txBox="1"/>
          <p:nvPr/>
        </p:nvSpPr>
        <p:spPr>
          <a:xfrm>
            <a:off x="7307239" y="2550144"/>
            <a:ext cx="2777683" cy="46368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-3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42" name="Average Workplaces">
            <a:extLst>
              <a:ext uri="{FF2B5EF4-FFF2-40B4-BE49-F238E27FC236}">
                <a16:creationId xmlns:a16="http://schemas.microsoft.com/office/drawing/2014/main" id="{A57EAA72-87CA-45A0-B923-2B6A6AEE118F}"/>
              </a:ext>
            </a:extLst>
          </p:cNvPr>
          <p:cNvSpPr txBox="1"/>
          <p:nvPr/>
        </p:nvSpPr>
        <p:spPr>
          <a:xfrm>
            <a:off x="7137780" y="3098150"/>
            <a:ext cx="3112209" cy="46368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-3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43" name="Average Workplaces">
            <a:extLst>
              <a:ext uri="{FF2B5EF4-FFF2-40B4-BE49-F238E27FC236}">
                <a16:creationId xmlns:a16="http://schemas.microsoft.com/office/drawing/2014/main" id="{BAE6423E-7F64-47C4-8E35-527C5873116C}"/>
              </a:ext>
            </a:extLst>
          </p:cNvPr>
          <p:cNvSpPr txBox="1"/>
          <p:nvPr/>
        </p:nvSpPr>
        <p:spPr>
          <a:xfrm>
            <a:off x="7253784" y="3643601"/>
            <a:ext cx="3112209" cy="46368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-3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44" name="Average Workplaces">
            <a:extLst>
              <a:ext uri="{FF2B5EF4-FFF2-40B4-BE49-F238E27FC236}">
                <a16:creationId xmlns:a16="http://schemas.microsoft.com/office/drawing/2014/main" id="{4C80C5F3-A00F-4B18-90BE-12CE318D6C8B}"/>
              </a:ext>
            </a:extLst>
          </p:cNvPr>
          <p:cNvSpPr txBox="1"/>
          <p:nvPr/>
        </p:nvSpPr>
        <p:spPr>
          <a:xfrm>
            <a:off x="8341171" y="4191931"/>
            <a:ext cx="2297521" cy="46368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-3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45" name="Average Workplaces">
            <a:extLst>
              <a:ext uri="{FF2B5EF4-FFF2-40B4-BE49-F238E27FC236}">
                <a16:creationId xmlns:a16="http://schemas.microsoft.com/office/drawing/2014/main" id="{B6A75744-F3FF-42E5-84C3-128B5E4C963B}"/>
              </a:ext>
            </a:extLst>
          </p:cNvPr>
          <p:cNvSpPr txBox="1"/>
          <p:nvPr/>
        </p:nvSpPr>
        <p:spPr>
          <a:xfrm>
            <a:off x="6851176" y="4731949"/>
            <a:ext cx="3398813" cy="46368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ts val="1800"/>
              </a:lnSpc>
              <a:defRPr sz="1600" spc="-32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-32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D82B49-8DE7-4D09-ABBF-9FFFB02FC5CE}"/>
              </a:ext>
            </a:extLst>
          </p:cNvPr>
          <p:cNvSpPr txBox="1"/>
          <p:nvPr/>
        </p:nvSpPr>
        <p:spPr>
          <a:xfrm>
            <a:off x="4526719" y="2019760"/>
            <a:ext cx="71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880F81-EE49-4006-80CF-B2271EBE1AF7}"/>
              </a:ext>
            </a:extLst>
          </p:cNvPr>
          <p:cNvSpPr txBox="1"/>
          <p:nvPr/>
        </p:nvSpPr>
        <p:spPr>
          <a:xfrm>
            <a:off x="7596142" y="2029786"/>
            <a:ext cx="71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58%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D8D976-F510-4533-8C24-8C783969FF16}"/>
              </a:ext>
            </a:extLst>
          </p:cNvPr>
          <p:cNvSpPr txBox="1"/>
          <p:nvPr/>
        </p:nvSpPr>
        <p:spPr>
          <a:xfrm>
            <a:off x="6566845" y="2600147"/>
            <a:ext cx="810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4DC913-4685-4475-ABC2-DE9B4FBBA0B8}"/>
              </a:ext>
            </a:extLst>
          </p:cNvPr>
          <p:cNvSpPr txBox="1"/>
          <p:nvPr/>
        </p:nvSpPr>
        <p:spPr>
          <a:xfrm>
            <a:off x="9241310" y="2590157"/>
            <a:ext cx="980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82%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37BBC13-19D4-4784-B7C2-467780914F48}"/>
              </a:ext>
            </a:extLst>
          </p:cNvPr>
          <p:cNvSpPr txBox="1"/>
          <p:nvPr/>
        </p:nvSpPr>
        <p:spPr>
          <a:xfrm>
            <a:off x="6313984" y="3129347"/>
            <a:ext cx="9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380D71-78D1-4E08-973B-98A8FB7EE85A}"/>
              </a:ext>
            </a:extLst>
          </p:cNvPr>
          <p:cNvSpPr txBox="1"/>
          <p:nvPr/>
        </p:nvSpPr>
        <p:spPr>
          <a:xfrm>
            <a:off x="9560881" y="3125949"/>
            <a:ext cx="774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84%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9ECEBA-A170-4617-9C08-3C64E9098048}"/>
              </a:ext>
            </a:extLst>
          </p:cNvPr>
          <p:cNvSpPr txBox="1"/>
          <p:nvPr/>
        </p:nvSpPr>
        <p:spPr>
          <a:xfrm>
            <a:off x="6441795" y="3685890"/>
            <a:ext cx="993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AE2332-79D6-48E9-842A-F89465615911}"/>
              </a:ext>
            </a:extLst>
          </p:cNvPr>
          <p:cNvSpPr txBox="1"/>
          <p:nvPr/>
        </p:nvSpPr>
        <p:spPr>
          <a:xfrm>
            <a:off x="9547425" y="3678711"/>
            <a:ext cx="891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78D2366-0EEA-4D00-8270-15CD74507B50}"/>
              </a:ext>
            </a:extLst>
          </p:cNvPr>
          <p:cNvSpPr txBox="1"/>
          <p:nvPr/>
        </p:nvSpPr>
        <p:spPr>
          <a:xfrm>
            <a:off x="7679277" y="4235380"/>
            <a:ext cx="739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EA0D7A6-D593-4D44-8C99-FC7A405CA6B7}"/>
              </a:ext>
            </a:extLst>
          </p:cNvPr>
          <p:cNvSpPr txBox="1"/>
          <p:nvPr/>
        </p:nvSpPr>
        <p:spPr>
          <a:xfrm>
            <a:off x="9915134" y="4223304"/>
            <a:ext cx="739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88%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53D1249-8424-4A10-A38A-609E162928D7}"/>
              </a:ext>
            </a:extLst>
          </p:cNvPr>
          <p:cNvSpPr txBox="1"/>
          <p:nvPr/>
        </p:nvSpPr>
        <p:spPr>
          <a:xfrm>
            <a:off x="6096000" y="4740190"/>
            <a:ext cx="901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46%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9D759BF-8CE8-4D6E-B5BC-A17D63CD7FE2}"/>
              </a:ext>
            </a:extLst>
          </p:cNvPr>
          <p:cNvSpPr txBox="1"/>
          <p:nvPr/>
        </p:nvSpPr>
        <p:spPr>
          <a:xfrm>
            <a:off x="9489931" y="4730156"/>
            <a:ext cx="901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84%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77E048-128E-4EA6-BAEA-A3CC08D218FF}"/>
              </a:ext>
            </a:extLst>
          </p:cNvPr>
          <p:cNvSpPr txBox="1"/>
          <p:nvPr/>
        </p:nvSpPr>
        <p:spPr>
          <a:xfrm>
            <a:off x="619025" y="2033035"/>
            <a:ext cx="34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flourishing at work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B5F29B7-EFA3-4D20-9C81-F2236B8341B7}"/>
              </a:ext>
            </a:extLst>
          </p:cNvPr>
          <p:cNvSpPr txBox="1"/>
          <p:nvPr/>
        </p:nvSpPr>
        <p:spPr>
          <a:xfrm>
            <a:off x="603426" y="2623680"/>
            <a:ext cx="390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Psychologically / emotionally healthy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0D6E6AE-5D85-42FD-B177-428B9D08186A}"/>
              </a:ext>
            </a:extLst>
          </p:cNvPr>
          <p:cNvSpPr txBox="1"/>
          <p:nvPr/>
        </p:nvSpPr>
        <p:spPr>
          <a:xfrm>
            <a:off x="674042" y="3123843"/>
            <a:ext cx="3653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Work/life balance encouraged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5306BE3-048F-465B-97EF-D2DB16DFD75D}"/>
              </a:ext>
            </a:extLst>
          </p:cNvPr>
          <p:cNvSpPr txBox="1"/>
          <p:nvPr/>
        </p:nvSpPr>
        <p:spPr>
          <a:xfrm>
            <a:off x="674042" y="3667729"/>
            <a:ext cx="3786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cares about people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3D23E9-F9AC-4A13-A900-A12F6FFF2BA0}"/>
              </a:ext>
            </a:extLst>
          </p:cNvPr>
          <p:cNvSpPr txBox="1"/>
          <p:nvPr/>
        </p:nvSpPr>
        <p:spPr>
          <a:xfrm>
            <a:off x="722919" y="4219368"/>
            <a:ext cx="6030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can be themselves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A3328A4-6C73-4A7D-B9E6-1C8445E87378}"/>
              </a:ext>
            </a:extLst>
          </p:cNvPr>
          <p:cNvSpPr txBox="1"/>
          <p:nvPr/>
        </p:nvSpPr>
        <p:spPr>
          <a:xfrm>
            <a:off x="709361" y="4765853"/>
            <a:ext cx="3598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look forward to work</a:t>
            </a:r>
          </a:p>
        </p:txBody>
      </p:sp>
    </p:spTree>
    <p:extLst>
      <p:ext uri="{BB962C8B-B14F-4D97-AF65-F5344CB8AC3E}">
        <p14:creationId xmlns:p14="http://schemas.microsoft.com/office/powerpoint/2010/main" val="27862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A1DE22-F6AC-8799-5E7D-40343E665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14024" y="0"/>
            <a:ext cx="5306191" cy="6283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B6BFB8-F31E-3BB4-04BB-A96C29F3E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025" y="6243363"/>
            <a:ext cx="5306190" cy="61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1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ryl\Downloads\shutterstock_3134350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42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995598" y="788604"/>
            <a:ext cx="6999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k Avenir Book" pitchFamily="80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k Avenir Book" pitchFamily="80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k Avenir Book" pitchFamily="80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k Avenir Book" pitchFamily="80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k Avenir Book" pitchFamily="80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k Avenir Book" pitchFamily="80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k Avenir Book" pitchFamily="80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k Avenir Book" pitchFamily="80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k Avenir Book" pitchFamily="80" charset="0"/>
                <a:ea typeface="MS PGothic" pitchFamily="34" charset="-128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  <a:sym typeface="Arial"/>
              </a:rPr>
              <a:t>“I help send men to the moon”</a:t>
            </a:r>
          </a:p>
        </p:txBody>
      </p:sp>
    </p:spTree>
    <p:extLst>
      <p:ext uri="{BB962C8B-B14F-4D97-AF65-F5344CB8AC3E}">
        <p14:creationId xmlns:p14="http://schemas.microsoft.com/office/powerpoint/2010/main" val="86963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534123-4120-AD42-8634-94AB168E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89" y="280657"/>
            <a:ext cx="10999622" cy="849160"/>
          </a:xfrm>
        </p:spPr>
        <p:txBody>
          <a:bodyPr/>
          <a:lstStyle/>
          <a:p>
            <a:pPr algn="ctr"/>
            <a:r>
              <a:rPr lang="en-US">
                <a:solidFill>
                  <a:schemeClr val="tx2">
                    <a:lumMod val="50000"/>
                    <a:lumOff val="50000"/>
                  </a:schemeClr>
                </a:solidFill>
              </a:rPr>
              <a:t>Engagement Value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146B8-85AD-0945-A068-844692D49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234677"/>
            <a:ext cx="9142820" cy="5342666"/>
          </a:xfr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en-US"/>
              <a:t>Use primary font, Calibri; size text up or down (18 pt. minimum)</a:t>
            </a:r>
          </a:p>
          <a:p>
            <a:endParaRPr lang="en-US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DF5491DF-B86D-49A1-9364-31D6822B80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4197762"/>
              </p:ext>
            </p:extLst>
          </p:nvPr>
        </p:nvGraphicFramePr>
        <p:xfrm>
          <a:off x="1493520" y="1611482"/>
          <a:ext cx="8940800" cy="4606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1197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:a16="http://schemas.microsoft.com/office/drawing/2014/main" id="{9C39B209-7567-C15B-69CF-A0A499C6613B}"/>
              </a:ext>
            </a:extLst>
          </p:cNvPr>
          <p:cNvSpPr/>
          <p:nvPr/>
        </p:nvSpPr>
        <p:spPr>
          <a:xfrm>
            <a:off x="4303155" y="1466808"/>
            <a:ext cx="3713113" cy="3649321"/>
          </a:xfrm>
          <a:prstGeom prst="ellipse">
            <a:avLst/>
          </a:prstGeom>
          <a:solidFill>
            <a:srgbClr val="2ECE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0CEB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F89EBC4-892A-7241-BA02-7BA98FC88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670" y="1441958"/>
            <a:ext cx="3406261" cy="3649321"/>
          </a:xfrm>
          <a:prstGeom prst="roundRect">
            <a:avLst>
              <a:gd name="adj" fmla="val 4579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E5DB18-B53F-409F-8A5D-D9487243CF28}"/>
              </a:ext>
            </a:extLst>
          </p:cNvPr>
          <p:cNvSpPr txBox="1"/>
          <p:nvPr/>
        </p:nvSpPr>
        <p:spPr>
          <a:xfrm>
            <a:off x="929640" y="167640"/>
            <a:ext cx="104503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515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Employees Not Engaged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D2A43C-011D-4633-BDA0-0EA48886AC5C}"/>
              </a:ext>
            </a:extLst>
          </p:cNvPr>
          <p:cNvGrpSpPr/>
          <p:nvPr/>
        </p:nvGrpSpPr>
        <p:grpSpPr>
          <a:xfrm>
            <a:off x="4460908" y="5648315"/>
            <a:ext cx="442756" cy="907930"/>
            <a:chOff x="623463" y="4578470"/>
            <a:chExt cx="695530" cy="1426276"/>
          </a:xfrm>
        </p:grpSpPr>
        <p:sp>
          <p:nvSpPr>
            <p:cNvPr id="16" name="Freeform 1">
              <a:extLst>
                <a:ext uri="{FF2B5EF4-FFF2-40B4-BE49-F238E27FC236}">
                  <a16:creationId xmlns:a16="http://schemas.microsoft.com/office/drawing/2014/main" id="{92CE1338-A806-4B90-93D0-C6F2B7E0A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463" y="4885987"/>
              <a:ext cx="695530" cy="1118759"/>
            </a:xfrm>
            <a:custGeom>
              <a:avLst/>
              <a:gdLst>
                <a:gd name="T0" fmla="*/ 2437 w 4876"/>
                <a:gd name="T1" fmla="*/ 0 h 7844"/>
                <a:gd name="T2" fmla="*/ 2437 w 4876"/>
                <a:gd name="T3" fmla="*/ 0 h 7844"/>
                <a:gd name="T4" fmla="*/ 1281 w 4876"/>
                <a:gd name="T5" fmla="*/ 407 h 7844"/>
                <a:gd name="T6" fmla="*/ 1218 w 4876"/>
                <a:gd name="T7" fmla="*/ 500 h 7844"/>
                <a:gd name="T8" fmla="*/ 62 w 4876"/>
                <a:gd name="T9" fmla="*/ 3312 h 7844"/>
                <a:gd name="T10" fmla="*/ 250 w 4876"/>
                <a:gd name="T11" fmla="*/ 3781 h 7844"/>
                <a:gd name="T12" fmla="*/ 406 w 4876"/>
                <a:gd name="T13" fmla="*/ 3812 h 7844"/>
                <a:gd name="T14" fmla="*/ 718 w 4876"/>
                <a:gd name="T15" fmla="*/ 3562 h 7844"/>
                <a:gd name="T16" fmla="*/ 1343 w 4876"/>
                <a:gd name="T17" fmla="*/ 2063 h 7844"/>
                <a:gd name="T18" fmla="*/ 1406 w 4876"/>
                <a:gd name="T19" fmla="*/ 3749 h 7844"/>
                <a:gd name="T20" fmla="*/ 1437 w 4876"/>
                <a:gd name="T21" fmla="*/ 4062 h 7844"/>
                <a:gd name="T22" fmla="*/ 1218 w 4876"/>
                <a:gd name="T23" fmla="*/ 7343 h 7844"/>
                <a:gd name="T24" fmla="*/ 1625 w 4876"/>
                <a:gd name="T25" fmla="*/ 7843 h 7844"/>
                <a:gd name="T26" fmla="*/ 1656 w 4876"/>
                <a:gd name="T27" fmla="*/ 7843 h 7844"/>
                <a:gd name="T28" fmla="*/ 2125 w 4876"/>
                <a:gd name="T29" fmla="*/ 7406 h 7844"/>
                <a:gd name="T30" fmla="*/ 2312 w 4876"/>
                <a:gd name="T31" fmla="*/ 4218 h 7844"/>
                <a:gd name="T32" fmla="*/ 2437 w 4876"/>
                <a:gd name="T33" fmla="*/ 4062 h 7844"/>
                <a:gd name="T34" fmla="*/ 2562 w 4876"/>
                <a:gd name="T35" fmla="*/ 4218 h 7844"/>
                <a:gd name="T36" fmla="*/ 2718 w 4876"/>
                <a:gd name="T37" fmla="*/ 7406 h 7844"/>
                <a:gd name="T38" fmla="*/ 3187 w 4876"/>
                <a:gd name="T39" fmla="*/ 7843 h 7844"/>
                <a:gd name="T40" fmla="*/ 3218 w 4876"/>
                <a:gd name="T41" fmla="*/ 7843 h 7844"/>
                <a:gd name="T42" fmla="*/ 3656 w 4876"/>
                <a:gd name="T43" fmla="*/ 7343 h 7844"/>
                <a:gd name="T44" fmla="*/ 3437 w 4876"/>
                <a:gd name="T45" fmla="*/ 4062 h 7844"/>
                <a:gd name="T46" fmla="*/ 3437 w 4876"/>
                <a:gd name="T47" fmla="*/ 3749 h 7844"/>
                <a:gd name="T48" fmla="*/ 3500 w 4876"/>
                <a:gd name="T49" fmla="*/ 2063 h 7844"/>
                <a:gd name="T50" fmla="*/ 4125 w 4876"/>
                <a:gd name="T51" fmla="*/ 3562 h 7844"/>
                <a:gd name="T52" fmla="*/ 4468 w 4876"/>
                <a:gd name="T53" fmla="*/ 3812 h 7844"/>
                <a:gd name="T54" fmla="*/ 4593 w 4876"/>
                <a:gd name="T55" fmla="*/ 3781 h 7844"/>
                <a:gd name="T56" fmla="*/ 4781 w 4876"/>
                <a:gd name="T57" fmla="*/ 3312 h 7844"/>
                <a:gd name="T58" fmla="*/ 3656 w 4876"/>
                <a:gd name="T59" fmla="*/ 500 h 7844"/>
                <a:gd name="T60" fmla="*/ 3562 w 4876"/>
                <a:gd name="T61" fmla="*/ 407 h 7844"/>
                <a:gd name="T62" fmla="*/ 2437 w 4876"/>
                <a:gd name="T63" fmla="*/ 0 h 7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6" h="7844">
                  <a:moveTo>
                    <a:pt x="2437" y="0"/>
                  </a:moveTo>
                  <a:lnTo>
                    <a:pt x="2437" y="0"/>
                  </a:lnTo>
                  <a:cubicBezTo>
                    <a:pt x="1531" y="0"/>
                    <a:pt x="1281" y="407"/>
                    <a:pt x="1281" y="407"/>
                  </a:cubicBezTo>
                  <a:cubicBezTo>
                    <a:pt x="1250" y="438"/>
                    <a:pt x="1218" y="469"/>
                    <a:pt x="1218" y="500"/>
                  </a:cubicBezTo>
                  <a:cubicBezTo>
                    <a:pt x="62" y="3312"/>
                    <a:pt x="62" y="3312"/>
                    <a:pt x="62" y="3312"/>
                  </a:cubicBezTo>
                  <a:cubicBezTo>
                    <a:pt x="0" y="3499"/>
                    <a:pt x="62" y="3687"/>
                    <a:pt x="250" y="3781"/>
                  </a:cubicBezTo>
                  <a:cubicBezTo>
                    <a:pt x="312" y="3781"/>
                    <a:pt x="343" y="3812"/>
                    <a:pt x="406" y="3812"/>
                  </a:cubicBezTo>
                  <a:cubicBezTo>
                    <a:pt x="531" y="3812"/>
                    <a:pt x="656" y="3718"/>
                    <a:pt x="718" y="3562"/>
                  </a:cubicBezTo>
                  <a:cubicBezTo>
                    <a:pt x="1343" y="2063"/>
                    <a:pt x="1343" y="2063"/>
                    <a:pt x="1343" y="2063"/>
                  </a:cubicBezTo>
                  <a:cubicBezTo>
                    <a:pt x="1406" y="3749"/>
                    <a:pt x="1406" y="3749"/>
                    <a:pt x="1406" y="3749"/>
                  </a:cubicBezTo>
                  <a:cubicBezTo>
                    <a:pt x="1437" y="4062"/>
                    <a:pt x="1437" y="4062"/>
                    <a:pt x="1437" y="4062"/>
                  </a:cubicBezTo>
                  <a:cubicBezTo>
                    <a:pt x="1218" y="7343"/>
                    <a:pt x="1218" y="7343"/>
                    <a:pt x="1218" y="7343"/>
                  </a:cubicBezTo>
                  <a:cubicBezTo>
                    <a:pt x="1187" y="7593"/>
                    <a:pt x="1375" y="7812"/>
                    <a:pt x="1625" y="7843"/>
                  </a:cubicBezTo>
                  <a:cubicBezTo>
                    <a:pt x="1656" y="7843"/>
                    <a:pt x="1656" y="7843"/>
                    <a:pt x="1656" y="7843"/>
                  </a:cubicBezTo>
                  <a:cubicBezTo>
                    <a:pt x="1906" y="7843"/>
                    <a:pt x="2093" y="7656"/>
                    <a:pt x="2125" y="7406"/>
                  </a:cubicBezTo>
                  <a:cubicBezTo>
                    <a:pt x="2312" y="4218"/>
                    <a:pt x="2312" y="4218"/>
                    <a:pt x="2312" y="4218"/>
                  </a:cubicBezTo>
                  <a:cubicBezTo>
                    <a:pt x="2312" y="4218"/>
                    <a:pt x="2312" y="4062"/>
                    <a:pt x="2437" y="4062"/>
                  </a:cubicBezTo>
                  <a:cubicBezTo>
                    <a:pt x="2562" y="4062"/>
                    <a:pt x="2562" y="4218"/>
                    <a:pt x="2562" y="4218"/>
                  </a:cubicBezTo>
                  <a:cubicBezTo>
                    <a:pt x="2718" y="7406"/>
                    <a:pt x="2718" y="7406"/>
                    <a:pt x="2718" y="7406"/>
                  </a:cubicBezTo>
                  <a:cubicBezTo>
                    <a:pt x="2750" y="7656"/>
                    <a:pt x="2937" y="7843"/>
                    <a:pt x="3187" y="7843"/>
                  </a:cubicBezTo>
                  <a:lnTo>
                    <a:pt x="3218" y="7843"/>
                  </a:lnTo>
                  <a:cubicBezTo>
                    <a:pt x="3468" y="7812"/>
                    <a:pt x="3656" y="7593"/>
                    <a:pt x="3656" y="7343"/>
                  </a:cubicBezTo>
                  <a:cubicBezTo>
                    <a:pt x="3437" y="4062"/>
                    <a:pt x="3437" y="4062"/>
                    <a:pt x="3437" y="4062"/>
                  </a:cubicBezTo>
                  <a:cubicBezTo>
                    <a:pt x="3437" y="3749"/>
                    <a:pt x="3437" y="3749"/>
                    <a:pt x="3437" y="3749"/>
                  </a:cubicBezTo>
                  <a:cubicBezTo>
                    <a:pt x="3500" y="2063"/>
                    <a:pt x="3500" y="2063"/>
                    <a:pt x="3500" y="2063"/>
                  </a:cubicBezTo>
                  <a:cubicBezTo>
                    <a:pt x="4125" y="3562"/>
                    <a:pt x="4125" y="3562"/>
                    <a:pt x="4125" y="3562"/>
                  </a:cubicBezTo>
                  <a:cubicBezTo>
                    <a:pt x="4187" y="3718"/>
                    <a:pt x="4312" y="3812"/>
                    <a:pt x="4468" y="3812"/>
                  </a:cubicBezTo>
                  <a:cubicBezTo>
                    <a:pt x="4500" y="3812"/>
                    <a:pt x="4562" y="3781"/>
                    <a:pt x="4593" y="3781"/>
                  </a:cubicBezTo>
                  <a:cubicBezTo>
                    <a:pt x="4781" y="3687"/>
                    <a:pt x="4875" y="3499"/>
                    <a:pt x="4781" y="3312"/>
                  </a:cubicBezTo>
                  <a:cubicBezTo>
                    <a:pt x="3656" y="500"/>
                    <a:pt x="3656" y="500"/>
                    <a:pt x="3656" y="500"/>
                  </a:cubicBezTo>
                  <a:cubicBezTo>
                    <a:pt x="3625" y="469"/>
                    <a:pt x="3593" y="438"/>
                    <a:pt x="3562" y="407"/>
                  </a:cubicBezTo>
                  <a:cubicBezTo>
                    <a:pt x="3562" y="407"/>
                    <a:pt x="3312" y="0"/>
                    <a:pt x="243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1FE1B744-38EB-4AD9-82A9-0C3C5E93D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80" y="4578470"/>
              <a:ext cx="254064" cy="254064"/>
            </a:xfrm>
            <a:custGeom>
              <a:avLst/>
              <a:gdLst>
                <a:gd name="T0" fmla="*/ 906 w 1782"/>
                <a:gd name="T1" fmla="*/ 0 h 1782"/>
                <a:gd name="T2" fmla="*/ 906 w 1782"/>
                <a:gd name="T3" fmla="*/ 0 h 1782"/>
                <a:gd name="T4" fmla="*/ 0 w 1782"/>
                <a:gd name="T5" fmla="*/ 906 h 1782"/>
                <a:gd name="T6" fmla="*/ 906 w 1782"/>
                <a:gd name="T7" fmla="*/ 1781 h 1782"/>
                <a:gd name="T8" fmla="*/ 1781 w 1782"/>
                <a:gd name="T9" fmla="*/ 906 h 1782"/>
                <a:gd name="T10" fmla="*/ 906 w 1782"/>
                <a:gd name="T11" fmla="*/ 0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2" h="1782">
                  <a:moveTo>
                    <a:pt x="906" y="0"/>
                  </a:moveTo>
                  <a:lnTo>
                    <a:pt x="906" y="0"/>
                  </a:lnTo>
                  <a:cubicBezTo>
                    <a:pt x="406" y="0"/>
                    <a:pt x="0" y="406"/>
                    <a:pt x="0" y="906"/>
                  </a:cubicBezTo>
                  <a:cubicBezTo>
                    <a:pt x="0" y="1406"/>
                    <a:pt x="406" y="1781"/>
                    <a:pt x="906" y="1781"/>
                  </a:cubicBezTo>
                  <a:cubicBezTo>
                    <a:pt x="1375" y="1781"/>
                    <a:pt x="1781" y="1406"/>
                    <a:pt x="1781" y="906"/>
                  </a:cubicBezTo>
                  <a:cubicBezTo>
                    <a:pt x="1781" y="406"/>
                    <a:pt x="1375" y="0"/>
                    <a:pt x="90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84CA5B-EEDE-4A19-B998-94EA1891F3CA}"/>
              </a:ext>
            </a:extLst>
          </p:cNvPr>
          <p:cNvGrpSpPr/>
          <p:nvPr/>
        </p:nvGrpSpPr>
        <p:grpSpPr>
          <a:xfrm>
            <a:off x="4975417" y="5648315"/>
            <a:ext cx="442756" cy="907930"/>
            <a:chOff x="623463" y="4578470"/>
            <a:chExt cx="695530" cy="1426276"/>
          </a:xfrm>
        </p:grpSpPr>
        <p:sp>
          <p:nvSpPr>
            <p:cNvPr id="20" name="Freeform 1">
              <a:extLst>
                <a:ext uri="{FF2B5EF4-FFF2-40B4-BE49-F238E27FC236}">
                  <a16:creationId xmlns:a16="http://schemas.microsoft.com/office/drawing/2014/main" id="{4A7A2FA7-D1B8-4A8C-9A25-5889091CF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463" y="4885987"/>
              <a:ext cx="695530" cy="1118759"/>
            </a:xfrm>
            <a:custGeom>
              <a:avLst/>
              <a:gdLst>
                <a:gd name="T0" fmla="*/ 2437 w 4876"/>
                <a:gd name="T1" fmla="*/ 0 h 7844"/>
                <a:gd name="T2" fmla="*/ 2437 w 4876"/>
                <a:gd name="T3" fmla="*/ 0 h 7844"/>
                <a:gd name="T4" fmla="*/ 1281 w 4876"/>
                <a:gd name="T5" fmla="*/ 407 h 7844"/>
                <a:gd name="T6" fmla="*/ 1218 w 4876"/>
                <a:gd name="T7" fmla="*/ 500 h 7844"/>
                <a:gd name="T8" fmla="*/ 62 w 4876"/>
                <a:gd name="T9" fmla="*/ 3312 h 7844"/>
                <a:gd name="T10" fmla="*/ 250 w 4876"/>
                <a:gd name="T11" fmla="*/ 3781 h 7844"/>
                <a:gd name="T12" fmla="*/ 406 w 4876"/>
                <a:gd name="T13" fmla="*/ 3812 h 7844"/>
                <a:gd name="T14" fmla="*/ 718 w 4876"/>
                <a:gd name="T15" fmla="*/ 3562 h 7844"/>
                <a:gd name="T16" fmla="*/ 1343 w 4876"/>
                <a:gd name="T17" fmla="*/ 2063 h 7844"/>
                <a:gd name="T18" fmla="*/ 1406 w 4876"/>
                <a:gd name="T19" fmla="*/ 3749 h 7844"/>
                <a:gd name="T20" fmla="*/ 1437 w 4876"/>
                <a:gd name="T21" fmla="*/ 4062 h 7844"/>
                <a:gd name="T22" fmla="*/ 1218 w 4876"/>
                <a:gd name="T23" fmla="*/ 7343 h 7844"/>
                <a:gd name="T24" fmla="*/ 1625 w 4876"/>
                <a:gd name="T25" fmla="*/ 7843 h 7844"/>
                <a:gd name="T26" fmla="*/ 1656 w 4876"/>
                <a:gd name="T27" fmla="*/ 7843 h 7844"/>
                <a:gd name="T28" fmla="*/ 2125 w 4876"/>
                <a:gd name="T29" fmla="*/ 7406 h 7844"/>
                <a:gd name="T30" fmla="*/ 2312 w 4876"/>
                <a:gd name="T31" fmla="*/ 4218 h 7844"/>
                <a:gd name="T32" fmla="*/ 2437 w 4876"/>
                <a:gd name="T33" fmla="*/ 4062 h 7844"/>
                <a:gd name="T34" fmla="*/ 2562 w 4876"/>
                <a:gd name="T35" fmla="*/ 4218 h 7844"/>
                <a:gd name="T36" fmla="*/ 2718 w 4876"/>
                <a:gd name="T37" fmla="*/ 7406 h 7844"/>
                <a:gd name="T38" fmla="*/ 3187 w 4876"/>
                <a:gd name="T39" fmla="*/ 7843 h 7844"/>
                <a:gd name="T40" fmla="*/ 3218 w 4876"/>
                <a:gd name="T41" fmla="*/ 7843 h 7844"/>
                <a:gd name="T42" fmla="*/ 3656 w 4876"/>
                <a:gd name="T43" fmla="*/ 7343 h 7844"/>
                <a:gd name="T44" fmla="*/ 3437 w 4876"/>
                <a:gd name="T45" fmla="*/ 4062 h 7844"/>
                <a:gd name="T46" fmla="*/ 3437 w 4876"/>
                <a:gd name="T47" fmla="*/ 3749 h 7844"/>
                <a:gd name="T48" fmla="*/ 3500 w 4876"/>
                <a:gd name="T49" fmla="*/ 2063 h 7844"/>
                <a:gd name="T50" fmla="*/ 4125 w 4876"/>
                <a:gd name="T51" fmla="*/ 3562 h 7844"/>
                <a:gd name="T52" fmla="*/ 4468 w 4876"/>
                <a:gd name="T53" fmla="*/ 3812 h 7844"/>
                <a:gd name="T54" fmla="*/ 4593 w 4876"/>
                <a:gd name="T55" fmla="*/ 3781 h 7844"/>
                <a:gd name="T56" fmla="*/ 4781 w 4876"/>
                <a:gd name="T57" fmla="*/ 3312 h 7844"/>
                <a:gd name="T58" fmla="*/ 3656 w 4876"/>
                <a:gd name="T59" fmla="*/ 500 h 7844"/>
                <a:gd name="T60" fmla="*/ 3562 w 4876"/>
                <a:gd name="T61" fmla="*/ 407 h 7844"/>
                <a:gd name="T62" fmla="*/ 2437 w 4876"/>
                <a:gd name="T63" fmla="*/ 0 h 7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6" h="7844">
                  <a:moveTo>
                    <a:pt x="2437" y="0"/>
                  </a:moveTo>
                  <a:lnTo>
                    <a:pt x="2437" y="0"/>
                  </a:lnTo>
                  <a:cubicBezTo>
                    <a:pt x="1531" y="0"/>
                    <a:pt x="1281" y="407"/>
                    <a:pt x="1281" y="407"/>
                  </a:cubicBezTo>
                  <a:cubicBezTo>
                    <a:pt x="1250" y="438"/>
                    <a:pt x="1218" y="469"/>
                    <a:pt x="1218" y="500"/>
                  </a:cubicBezTo>
                  <a:cubicBezTo>
                    <a:pt x="62" y="3312"/>
                    <a:pt x="62" y="3312"/>
                    <a:pt x="62" y="3312"/>
                  </a:cubicBezTo>
                  <a:cubicBezTo>
                    <a:pt x="0" y="3499"/>
                    <a:pt x="62" y="3687"/>
                    <a:pt x="250" y="3781"/>
                  </a:cubicBezTo>
                  <a:cubicBezTo>
                    <a:pt x="312" y="3781"/>
                    <a:pt x="343" y="3812"/>
                    <a:pt x="406" y="3812"/>
                  </a:cubicBezTo>
                  <a:cubicBezTo>
                    <a:pt x="531" y="3812"/>
                    <a:pt x="656" y="3718"/>
                    <a:pt x="718" y="3562"/>
                  </a:cubicBezTo>
                  <a:cubicBezTo>
                    <a:pt x="1343" y="2063"/>
                    <a:pt x="1343" y="2063"/>
                    <a:pt x="1343" y="2063"/>
                  </a:cubicBezTo>
                  <a:cubicBezTo>
                    <a:pt x="1406" y="3749"/>
                    <a:pt x="1406" y="3749"/>
                    <a:pt x="1406" y="3749"/>
                  </a:cubicBezTo>
                  <a:cubicBezTo>
                    <a:pt x="1437" y="4062"/>
                    <a:pt x="1437" y="4062"/>
                    <a:pt x="1437" y="4062"/>
                  </a:cubicBezTo>
                  <a:cubicBezTo>
                    <a:pt x="1218" y="7343"/>
                    <a:pt x="1218" y="7343"/>
                    <a:pt x="1218" y="7343"/>
                  </a:cubicBezTo>
                  <a:cubicBezTo>
                    <a:pt x="1187" y="7593"/>
                    <a:pt x="1375" y="7812"/>
                    <a:pt x="1625" y="7843"/>
                  </a:cubicBezTo>
                  <a:cubicBezTo>
                    <a:pt x="1656" y="7843"/>
                    <a:pt x="1656" y="7843"/>
                    <a:pt x="1656" y="7843"/>
                  </a:cubicBezTo>
                  <a:cubicBezTo>
                    <a:pt x="1906" y="7843"/>
                    <a:pt x="2093" y="7656"/>
                    <a:pt x="2125" y="7406"/>
                  </a:cubicBezTo>
                  <a:cubicBezTo>
                    <a:pt x="2312" y="4218"/>
                    <a:pt x="2312" y="4218"/>
                    <a:pt x="2312" y="4218"/>
                  </a:cubicBezTo>
                  <a:cubicBezTo>
                    <a:pt x="2312" y="4218"/>
                    <a:pt x="2312" y="4062"/>
                    <a:pt x="2437" y="4062"/>
                  </a:cubicBezTo>
                  <a:cubicBezTo>
                    <a:pt x="2562" y="4062"/>
                    <a:pt x="2562" y="4218"/>
                    <a:pt x="2562" y="4218"/>
                  </a:cubicBezTo>
                  <a:cubicBezTo>
                    <a:pt x="2718" y="7406"/>
                    <a:pt x="2718" y="7406"/>
                    <a:pt x="2718" y="7406"/>
                  </a:cubicBezTo>
                  <a:cubicBezTo>
                    <a:pt x="2750" y="7656"/>
                    <a:pt x="2937" y="7843"/>
                    <a:pt x="3187" y="7843"/>
                  </a:cubicBezTo>
                  <a:lnTo>
                    <a:pt x="3218" y="7843"/>
                  </a:lnTo>
                  <a:cubicBezTo>
                    <a:pt x="3468" y="7812"/>
                    <a:pt x="3656" y="7593"/>
                    <a:pt x="3656" y="7343"/>
                  </a:cubicBezTo>
                  <a:cubicBezTo>
                    <a:pt x="3437" y="4062"/>
                    <a:pt x="3437" y="4062"/>
                    <a:pt x="3437" y="4062"/>
                  </a:cubicBezTo>
                  <a:cubicBezTo>
                    <a:pt x="3437" y="3749"/>
                    <a:pt x="3437" y="3749"/>
                    <a:pt x="3437" y="3749"/>
                  </a:cubicBezTo>
                  <a:cubicBezTo>
                    <a:pt x="3500" y="2063"/>
                    <a:pt x="3500" y="2063"/>
                    <a:pt x="3500" y="2063"/>
                  </a:cubicBezTo>
                  <a:cubicBezTo>
                    <a:pt x="4125" y="3562"/>
                    <a:pt x="4125" y="3562"/>
                    <a:pt x="4125" y="3562"/>
                  </a:cubicBezTo>
                  <a:cubicBezTo>
                    <a:pt x="4187" y="3718"/>
                    <a:pt x="4312" y="3812"/>
                    <a:pt x="4468" y="3812"/>
                  </a:cubicBezTo>
                  <a:cubicBezTo>
                    <a:pt x="4500" y="3812"/>
                    <a:pt x="4562" y="3781"/>
                    <a:pt x="4593" y="3781"/>
                  </a:cubicBezTo>
                  <a:cubicBezTo>
                    <a:pt x="4781" y="3687"/>
                    <a:pt x="4875" y="3499"/>
                    <a:pt x="4781" y="3312"/>
                  </a:cubicBezTo>
                  <a:cubicBezTo>
                    <a:pt x="3656" y="500"/>
                    <a:pt x="3656" y="500"/>
                    <a:pt x="3656" y="500"/>
                  </a:cubicBezTo>
                  <a:cubicBezTo>
                    <a:pt x="3625" y="469"/>
                    <a:pt x="3593" y="438"/>
                    <a:pt x="3562" y="407"/>
                  </a:cubicBezTo>
                  <a:cubicBezTo>
                    <a:pt x="3562" y="407"/>
                    <a:pt x="3312" y="0"/>
                    <a:pt x="243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4677FE6C-C7C6-4148-8C94-5454503E2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80" y="4578470"/>
              <a:ext cx="254064" cy="254064"/>
            </a:xfrm>
            <a:custGeom>
              <a:avLst/>
              <a:gdLst>
                <a:gd name="T0" fmla="*/ 906 w 1782"/>
                <a:gd name="T1" fmla="*/ 0 h 1782"/>
                <a:gd name="T2" fmla="*/ 906 w 1782"/>
                <a:gd name="T3" fmla="*/ 0 h 1782"/>
                <a:gd name="T4" fmla="*/ 0 w 1782"/>
                <a:gd name="T5" fmla="*/ 906 h 1782"/>
                <a:gd name="T6" fmla="*/ 906 w 1782"/>
                <a:gd name="T7" fmla="*/ 1781 h 1782"/>
                <a:gd name="T8" fmla="*/ 1781 w 1782"/>
                <a:gd name="T9" fmla="*/ 906 h 1782"/>
                <a:gd name="T10" fmla="*/ 906 w 1782"/>
                <a:gd name="T11" fmla="*/ 0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2" h="1782">
                  <a:moveTo>
                    <a:pt x="906" y="0"/>
                  </a:moveTo>
                  <a:lnTo>
                    <a:pt x="906" y="0"/>
                  </a:lnTo>
                  <a:cubicBezTo>
                    <a:pt x="406" y="0"/>
                    <a:pt x="0" y="406"/>
                    <a:pt x="0" y="906"/>
                  </a:cubicBezTo>
                  <a:cubicBezTo>
                    <a:pt x="0" y="1406"/>
                    <a:pt x="406" y="1781"/>
                    <a:pt x="906" y="1781"/>
                  </a:cubicBezTo>
                  <a:cubicBezTo>
                    <a:pt x="1375" y="1781"/>
                    <a:pt x="1781" y="1406"/>
                    <a:pt x="1781" y="906"/>
                  </a:cubicBezTo>
                  <a:cubicBezTo>
                    <a:pt x="1781" y="406"/>
                    <a:pt x="1375" y="0"/>
                    <a:pt x="90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7A0E31-44EB-498F-BAB1-A7A688928586}"/>
              </a:ext>
            </a:extLst>
          </p:cNvPr>
          <p:cNvGrpSpPr/>
          <p:nvPr/>
        </p:nvGrpSpPr>
        <p:grpSpPr>
          <a:xfrm>
            <a:off x="5486983" y="5648315"/>
            <a:ext cx="442756" cy="907930"/>
            <a:chOff x="623463" y="4578470"/>
            <a:chExt cx="695530" cy="1426276"/>
          </a:xfrm>
        </p:grpSpPr>
        <p:sp>
          <p:nvSpPr>
            <p:cNvPr id="23" name="Freeform 1">
              <a:extLst>
                <a:ext uri="{FF2B5EF4-FFF2-40B4-BE49-F238E27FC236}">
                  <a16:creationId xmlns:a16="http://schemas.microsoft.com/office/drawing/2014/main" id="{BA846317-CAC3-4123-80CB-8161D19DA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463" y="4885987"/>
              <a:ext cx="695530" cy="1118759"/>
            </a:xfrm>
            <a:custGeom>
              <a:avLst/>
              <a:gdLst>
                <a:gd name="T0" fmla="*/ 2437 w 4876"/>
                <a:gd name="T1" fmla="*/ 0 h 7844"/>
                <a:gd name="T2" fmla="*/ 2437 w 4876"/>
                <a:gd name="T3" fmla="*/ 0 h 7844"/>
                <a:gd name="T4" fmla="*/ 1281 w 4876"/>
                <a:gd name="T5" fmla="*/ 407 h 7844"/>
                <a:gd name="T6" fmla="*/ 1218 w 4876"/>
                <a:gd name="T7" fmla="*/ 500 h 7844"/>
                <a:gd name="T8" fmla="*/ 62 w 4876"/>
                <a:gd name="T9" fmla="*/ 3312 h 7844"/>
                <a:gd name="T10" fmla="*/ 250 w 4876"/>
                <a:gd name="T11" fmla="*/ 3781 h 7844"/>
                <a:gd name="T12" fmla="*/ 406 w 4876"/>
                <a:gd name="T13" fmla="*/ 3812 h 7844"/>
                <a:gd name="T14" fmla="*/ 718 w 4876"/>
                <a:gd name="T15" fmla="*/ 3562 h 7844"/>
                <a:gd name="T16" fmla="*/ 1343 w 4876"/>
                <a:gd name="T17" fmla="*/ 2063 h 7844"/>
                <a:gd name="T18" fmla="*/ 1406 w 4876"/>
                <a:gd name="T19" fmla="*/ 3749 h 7844"/>
                <a:gd name="T20" fmla="*/ 1437 w 4876"/>
                <a:gd name="T21" fmla="*/ 4062 h 7844"/>
                <a:gd name="T22" fmla="*/ 1218 w 4876"/>
                <a:gd name="T23" fmla="*/ 7343 h 7844"/>
                <a:gd name="T24" fmla="*/ 1625 w 4876"/>
                <a:gd name="T25" fmla="*/ 7843 h 7844"/>
                <a:gd name="T26" fmla="*/ 1656 w 4876"/>
                <a:gd name="T27" fmla="*/ 7843 h 7844"/>
                <a:gd name="T28" fmla="*/ 2125 w 4876"/>
                <a:gd name="T29" fmla="*/ 7406 h 7844"/>
                <a:gd name="T30" fmla="*/ 2312 w 4876"/>
                <a:gd name="T31" fmla="*/ 4218 h 7844"/>
                <a:gd name="T32" fmla="*/ 2437 w 4876"/>
                <a:gd name="T33" fmla="*/ 4062 h 7844"/>
                <a:gd name="T34" fmla="*/ 2562 w 4876"/>
                <a:gd name="T35" fmla="*/ 4218 h 7844"/>
                <a:gd name="T36" fmla="*/ 2718 w 4876"/>
                <a:gd name="T37" fmla="*/ 7406 h 7844"/>
                <a:gd name="T38" fmla="*/ 3187 w 4876"/>
                <a:gd name="T39" fmla="*/ 7843 h 7844"/>
                <a:gd name="T40" fmla="*/ 3218 w 4876"/>
                <a:gd name="T41" fmla="*/ 7843 h 7844"/>
                <a:gd name="T42" fmla="*/ 3656 w 4876"/>
                <a:gd name="T43" fmla="*/ 7343 h 7844"/>
                <a:gd name="T44" fmla="*/ 3437 w 4876"/>
                <a:gd name="T45" fmla="*/ 4062 h 7844"/>
                <a:gd name="T46" fmla="*/ 3437 w 4876"/>
                <a:gd name="T47" fmla="*/ 3749 h 7844"/>
                <a:gd name="T48" fmla="*/ 3500 w 4876"/>
                <a:gd name="T49" fmla="*/ 2063 h 7844"/>
                <a:gd name="T50" fmla="*/ 4125 w 4876"/>
                <a:gd name="T51" fmla="*/ 3562 h 7844"/>
                <a:gd name="T52" fmla="*/ 4468 w 4876"/>
                <a:gd name="T53" fmla="*/ 3812 h 7844"/>
                <a:gd name="T54" fmla="*/ 4593 w 4876"/>
                <a:gd name="T55" fmla="*/ 3781 h 7844"/>
                <a:gd name="T56" fmla="*/ 4781 w 4876"/>
                <a:gd name="T57" fmla="*/ 3312 h 7844"/>
                <a:gd name="T58" fmla="*/ 3656 w 4876"/>
                <a:gd name="T59" fmla="*/ 500 h 7844"/>
                <a:gd name="T60" fmla="*/ 3562 w 4876"/>
                <a:gd name="T61" fmla="*/ 407 h 7844"/>
                <a:gd name="T62" fmla="*/ 2437 w 4876"/>
                <a:gd name="T63" fmla="*/ 0 h 7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6" h="7844">
                  <a:moveTo>
                    <a:pt x="2437" y="0"/>
                  </a:moveTo>
                  <a:lnTo>
                    <a:pt x="2437" y="0"/>
                  </a:lnTo>
                  <a:cubicBezTo>
                    <a:pt x="1531" y="0"/>
                    <a:pt x="1281" y="407"/>
                    <a:pt x="1281" y="407"/>
                  </a:cubicBezTo>
                  <a:cubicBezTo>
                    <a:pt x="1250" y="438"/>
                    <a:pt x="1218" y="469"/>
                    <a:pt x="1218" y="500"/>
                  </a:cubicBezTo>
                  <a:cubicBezTo>
                    <a:pt x="62" y="3312"/>
                    <a:pt x="62" y="3312"/>
                    <a:pt x="62" y="3312"/>
                  </a:cubicBezTo>
                  <a:cubicBezTo>
                    <a:pt x="0" y="3499"/>
                    <a:pt x="62" y="3687"/>
                    <a:pt x="250" y="3781"/>
                  </a:cubicBezTo>
                  <a:cubicBezTo>
                    <a:pt x="312" y="3781"/>
                    <a:pt x="343" y="3812"/>
                    <a:pt x="406" y="3812"/>
                  </a:cubicBezTo>
                  <a:cubicBezTo>
                    <a:pt x="531" y="3812"/>
                    <a:pt x="656" y="3718"/>
                    <a:pt x="718" y="3562"/>
                  </a:cubicBezTo>
                  <a:cubicBezTo>
                    <a:pt x="1343" y="2063"/>
                    <a:pt x="1343" y="2063"/>
                    <a:pt x="1343" y="2063"/>
                  </a:cubicBezTo>
                  <a:cubicBezTo>
                    <a:pt x="1406" y="3749"/>
                    <a:pt x="1406" y="3749"/>
                    <a:pt x="1406" y="3749"/>
                  </a:cubicBezTo>
                  <a:cubicBezTo>
                    <a:pt x="1437" y="4062"/>
                    <a:pt x="1437" y="4062"/>
                    <a:pt x="1437" y="4062"/>
                  </a:cubicBezTo>
                  <a:cubicBezTo>
                    <a:pt x="1218" y="7343"/>
                    <a:pt x="1218" y="7343"/>
                    <a:pt x="1218" y="7343"/>
                  </a:cubicBezTo>
                  <a:cubicBezTo>
                    <a:pt x="1187" y="7593"/>
                    <a:pt x="1375" y="7812"/>
                    <a:pt x="1625" y="7843"/>
                  </a:cubicBezTo>
                  <a:cubicBezTo>
                    <a:pt x="1656" y="7843"/>
                    <a:pt x="1656" y="7843"/>
                    <a:pt x="1656" y="7843"/>
                  </a:cubicBezTo>
                  <a:cubicBezTo>
                    <a:pt x="1906" y="7843"/>
                    <a:pt x="2093" y="7656"/>
                    <a:pt x="2125" y="7406"/>
                  </a:cubicBezTo>
                  <a:cubicBezTo>
                    <a:pt x="2312" y="4218"/>
                    <a:pt x="2312" y="4218"/>
                    <a:pt x="2312" y="4218"/>
                  </a:cubicBezTo>
                  <a:cubicBezTo>
                    <a:pt x="2312" y="4218"/>
                    <a:pt x="2312" y="4062"/>
                    <a:pt x="2437" y="4062"/>
                  </a:cubicBezTo>
                  <a:cubicBezTo>
                    <a:pt x="2562" y="4062"/>
                    <a:pt x="2562" y="4218"/>
                    <a:pt x="2562" y="4218"/>
                  </a:cubicBezTo>
                  <a:cubicBezTo>
                    <a:pt x="2718" y="7406"/>
                    <a:pt x="2718" y="7406"/>
                    <a:pt x="2718" y="7406"/>
                  </a:cubicBezTo>
                  <a:cubicBezTo>
                    <a:pt x="2750" y="7656"/>
                    <a:pt x="2937" y="7843"/>
                    <a:pt x="3187" y="7843"/>
                  </a:cubicBezTo>
                  <a:lnTo>
                    <a:pt x="3218" y="7843"/>
                  </a:lnTo>
                  <a:cubicBezTo>
                    <a:pt x="3468" y="7812"/>
                    <a:pt x="3656" y="7593"/>
                    <a:pt x="3656" y="7343"/>
                  </a:cubicBezTo>
                  <a:cubicBezTo>
                    <a:pt x="3437" y="4062"/>
                    <a:pt x="3437" y="4062"/>
                    <a:pt x="3437" y="4062"/>
                  </a:cubicBezTo>
                  <a:cubicBezTo>
                    <a:pt x="3437" y="3749"/>
                    <a:pt x="3437" y="3749"/>
                    <a:pt x="3437" y="3749"/>
                  </a:cubicBezTo>
                  <a:cubicBezTo>
                    <a:pt x="3500" y="2063"/>
                    <a:pt x="3500" y="2063"/>
                    <a:pt x="3500" y="2063"/>
                  </a:cubicBezTo>
                  <a:cubicBezTo>
                    <a:pt x="4125" y="3562"/>
                    <a:pt x="4125" y="3562"/>
                    <a:pt x="4125" y="3562"/>
                  </a:cubicBezTo>
                  <a:cubicBezTo>
                    <a:pt x="4187" y="3718"/>
                    <a:pt x="4312" y="3812"/>
                    <a:pt x="4468" y="3812"/>
                  </a:cubicBezTo>
                  <a:cubicBezTo>
                    <a:pt x="4500" y="3812"/>
                    <a:pt x="4562" y="3781"/>
                    <a:pt x="4593" y="3781"/>
                  </a:cubicBezTo>
                  <a:cubicBezTo>
                    <a:pt x="4781" y="3687"/>
                    <a:pt x="4875" y="3499"/>
                    <a:pt x="4781" y="3312"/>
                  </a:cubicBezTo>
                  <a:cubicBezTo>
                    <a:pt x="3656" y="500"/>
                    <a:pt x="3656" y="500"/>
                    <a:pt x="3656" y="500"/>
                  </a:cubicBezTo>
                  <a:cubicBezTo>
                    <a:pt x="3625" y="469"/>
                    <a:pt x="3593" y="438"/>
                    <a:pt x="3562" y="407"/>
                  </a:cubicBezTo>
                  <a:cubicBezTo>
                    <a:pt x="3562" y="407"/>
                    <a:pt x="3312" y="0"/>
                    <a:pt x="243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Freeform 2">
              <a:extLst>
                <a:ext uri="{FF2B5EF4-FFF2-40B4-BE49-F238E27FC236}">
                  <a16:creationId xmlns:a16="http://schemas.microsoft.com/office/drawing/2014/main" id="{2EDA0ABA-D305-472F-B979-48EE28E4E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80" y="4578470"/>
              <a:ext cx="254064" cy="254064"/>
            </a:xfrm>
            <a:custGeom>
              <a:avLst/>
              <a:gdLst>
                <a:gd name="T0" fmla="*/ 906 w 1782"/>
                <a:gd name="T1" fmla="*/ 0 h 1782"/>
                <a:gd name="T2" fmla="*/ 906 w 1782"/>
                <a:gd name="T3" fmla="*/ 0 h 1782"/>
                <a:gd name="T4" fmla="*/ 0 w 1782"/>
                <a:gd name="T5" fmla="*/ 906 h 1782"/>
                <a:gd name="T6" fmla="*/ 906 w 1782"/>
                <a:gd name="T7" fmla="*/ 1781 h 1782"/>
                <a:gd name="T8" fmla="*/ 1781 w 1782"/>
                <a:gd name="T9" fmla="*/ 906 h 1782"/>
                <a:gd name="T10" fmla="*/ 906 w 1782"/>
                <a:gd name="T11" fmla="*/ 0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2" h="1782">
                  <a:moveTo>
                    <a:pt x="906" y="0"/>
                  </a:moveTo>
                  <a:lnTo>
                    <a:pt x="906" y="0"/>
                  </a:lnTo>
                  <a:cubicBezTo>
                    <a:pt x="406" y="0"/>
                    <a:pt x="0" y="406"/>
                    <a:pt x="0" y="906"/>
                  </a:cubicBezTo>
                  <a:cubicBezTo>
                    <a:pt x="0" y="1406"/>
                    <a:pt x="406" y="1781"/>
                    <a:pt x="906" y="1781"/>
                  </a:cubicBezTo>
                  <a:cubicBezTo>
                    <a:pt x="1375" y="1781"/>
                    <a:pt x="1781" y="1406"/>
                    <a:pt x="1781" y="906"/>
                  </a:cubicBezTo>
                  <a:cubicBezTo>
                    <a:pt x="1781" y="406"/>
                    <a:pt x="1375" y="0"/>
                    <a:pt x="90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07C890A-8A77-4D62-A4F9-5153E47D90C0}"/>
              </a:ext>
            </a:extLst>
          </p:cNvPr>
          <p:cNvGrpSpPr/>
          <p:nvPr/>
        </p:nvGrpSpPr>
        <p:grpSpPr>
          <a:xfrm>
            <a:off x="5993266" y="5653411"/>
            <a:ext cx="442756" cy="907930"/>
            <a:chOff x="623463" y="4578470"/>
            <a:chExt cx="695530" cy="1426276"/>
          </a:xfrm>
        </p:grpSpPr>
        <p:sp>
          <p:nvSpPr>
            <p:cNvPr id="26" name="Freeform 1">
              <a:extLst>
                <a:ext uri="{FF2B5EF4-FFF2-40B4-BE49-F238E27FC236}">
                  <a16:creationId xmlns:a16="http://schemas.microsoft.com/office/drawing/2014/main" id="{F1DFBA72-0309-47BC-A2AB-F0C6FEFF3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463" y="4885987"/>
              <a:ext cx="695530" cy="1118759"/>
            </a:xfrm>
            <a:custGeom>
              <a:avLst/>
              <a:gdLst>
                <a:gd name="T0" fmla="*/ 2437 w 4876"/>
                <a:gd name="T1" fmla="*/ 0 h 7844"/>
                <a:gd name="T2" fmla="*/ 2437 w 4876"/>
                <a:gd name="T3" fmla="*/ 0 h 7844"/>
                <a:gd name="T4" fmla="*/ 1281 w 4876"/>
                <a:gd name="T5" fmla="*/ 407 h 7844"/>
                <a:gd name="T6" fmla="*/ 1218 w 4876"/>
                <a:gd name="T7" fmla="*/ 500 h 7844"/>
                <a:gd name="T8" fmla="*/ 62 w 4876"/>
                <a:gd name="T9" fmla="*/ 3312 h 7844"/>
                <a:gd name="T10" fmla="*/ 250 w 4876"/>
                <a:gd name="T11" fmla="*/ 3781 h 7844"/>
                <a:gd name="T12" fmla="*/ 406 w 4876"/>
                <a:gd name="T13" fmla="*/ 3812 h 7844"/>
                <a:gd name="T14" fmla="*/ 718 w 4876"/>
                <a:gd name="T15" fmla="*/ 3562 h 7844"/>
                <a:gd name="T16" fmla="*/ 1343 w 4876"/>
                <a:gd name="T17" fmla="*/ 2063 h 7844"/>
                <a:gd name="T18" fmla="*/ 1406 w 4876"/>
                <a:gd name="T19" fmla="*/ 3749 h 7844"/>
                <a:gd name="T20" fmla="*/ 1437 w 4876"/>
                <a:gd name="T21" fmla="*/ 4062 h 7844"/>
                <a:gd name="T22" fmla="*/ 1218 w 4876"/>
                <a:gd name="T23" fmla="*/ 7343 h 7844"/>
                <a:gd name="T24" fmla="*/ 1625 w 4876"/>
                <a:gd name="T25" fmla="*/ 7843 h 7844"/>
                <a:gd name="T26" fmla="*/ 1656 w 4876"/>
                <a:gd name="T27" fmla="*/ 7843 h 7844"/>
                <a:gd name="T28" fmla="*/ 2125 w 4876"/>
                <a:gd name="T29" fmla="*/ 7406 h 7844"/>
                <a:gd name="T30" fmla="*/ 2312 w 4876"/>
                <a:gd name="T31" fmla="*/ 4218 h 7844"/>
                <a:gd name="T32" fmla="*/ 2437 w 4876"/>
                <a:gd name="T33" fmla="*/ 4062 h 7844"/>
                <a:gd name="T34" fmla="*/ 2562 w 4876"/>
                <a:gd name="T35" fmla="*/ 4218 h 7844"/>
                <a:gd name="T36" fmla="*/ 2718 w 4876"/>
                <a:gd name="T37" fmla="*/ 7406 h 7844"/>
                <a:gd name="T38" fmla="*/ 3187 w 4876"/>
                <a:gd name="T39" fmla="*/ 7843 h 7844"/>
                <a:gd name="T40" fmla="*/ 3218 w 4876"/>
                <a:gd name="T41" fmla="*/ 7843 h 7844"/>
                <a:gd name="T42" fmla="*/ 3656 w 4876"/>
                <a:gd name="T43" fmla="*/ 7343 h 7844"/>
                <a:gd name="T44" fmla="*/ 3437 w 4876"/>
                <a:gd name="T45" fmla="*/ 4062 h 7844"/>
                <a:gd name="T46" fmla="*/ 3437 w 4876"/>
                <a:gd name="T47" fmla="*/ 3749 h 7844"/>
                <a:gd name="T48" fmla="*/ 3500 w 4876"/>
                <a:gd name="T49" fmla="*/ 2063 h 7844"/>
                <a:gd name="T50" fmla="*/ 4125 w 4876"/>
                <a:gd name="T51" fmla="*/ 3562 h 7844"/>
                <a:gd name="T52" fmla="*/ 4468 w 4876"/>
                <a:gd name="T53" fmla="*/ 3812 h 7844"/>
                <a:gd name="T54" fmla="*/ 4593 w 4876"/>
                <a:gd name="T55" fmla="*/ 3781 h 7844"/>
                <a:gd name="T56" fmla="*/ 4781 w 4876"/>
                <a:gd name="T57" fmla="*/ 3312 h 7844"/>
                <a:gd name="T58" fmla="*/ 3656 w 4876"/>
                <a:gd name="T59" fmla="*/ 500 h 7844"/>
                <a:gd name="T60" fmla="*/ 3562 w 4876"/>
                <a:gd name="T61" fmla="*/ 407 h 7844"/>
                <a:gd name="T62" fmla="*/ 2437 w 4876"/>
                <a:gd name="T63" fmla="*/ 0 h 7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6" h="7844">
                  <a:moveTo>
                    <a:pt x="2437" y="0"/>
                  </a:moveTo>
                  <a:lnTo>
                    <a:pt x="2437" y="0"/>
                  </a:lnTo>
                  <a:cubicBezTo>
                    <a:pt x="1531" y="0"/>
                    <a:pt x="1281" y="407"/>
                    <a:pt x="1281" y="407"/>
                  </a:cubicBezTo>
                  <a:cubicBezTo>
                    <a:pt x="1250" y="438"/>
                    <a:pt x="1218" y="469"/>
                    <a:pt x="1218" y="500"/>
                  </a:cubicBezTo>
                  <a:cubicBezTo>
                    <a:pt x="62" y="3312"/>
                    <a:pt x="62" y="3312"/>
                    <a:pt x="62" y="3312"/>
                  </a:cubicBezTo>
                  <a:cubicBezTo>
                    <a:pt x="0" y="3499"/>
                    <a:pt x="62" y="3687"/>
                    <a:pt x="250" y="3781"/>
                  </a:cubicBezTo>
                  <a:cubicBezTo>
                    <a:pt x="312" y="3781"/>
                    <a:pt x="343" y="3812"/>
                    <a:pt x="406" y="3812"/>
                  </a:cubicBezTo>
                  <a:cubicBezTo>
                    <a:pt x="531" y="3812"/>
                    <a:pt x="656" y="3718"/>
                    <a:pt x="718" y="3562"/>
                  </a:cubicBezTo>
                  <a:cubicBezTo>
                    <a:pt x="1343" y="2063"/>
                    <a:pt x="1343" y="2063"/>
                    <a:pt x="1343" y="2063"/>
                  </a:cubicBezTo>
                  <a:cubicBezTo>
                    <a:pt x="1406" y="3749"/>
                    <a:pt x="1406" y="3749"/>
                    <a:pt x="1406" y="3749"/>
                  </a:cubicBezTo>
                  <a:cubicBezTo>
                    <a:pt x="1437" y="4062"/>
                    <a:pt x="1437" y="4062"/>
                    <a:pt x="1437" y="4062"/>
                  </a:cubicBezTo>
                  <a:cubicBezTo>
                    <a:pt x="1218" y="7343"/>
                    <a:pt x="1218" y="7343"/>
                    <a:pt x="1218" y="7343"/>
                  </a:cubicBezTo>
                  <a:cubicBezTo>
                    <a:pt x="1187" y="7593"/>
                    <a:pt x="1375" y="7812"/>
                    <a:pt x="1625" y="7843"/>
                  </a:cubicBezTo>
                  <a:cubicBezTo>
                    <a:pt x="1656" y="7843"/>
                    <a:pt x="1656" y="7843"/>
                    <a:pt x="1656" y="7843"/>
                  </a:cubicBezTo>
                  <a:cubicBezTo>
                    <a:pt x="1906" y="7843"/>
                    <a:pt x="2093" y="7656"/>
                    <a:pt x="2125" y="7406"/>
                  </a:cubicBezTo>
                  <a:cubicBezTo>
                    <a:pt x="2312" y="4218"/>
                    <a:pt x="2312" y="4218"/>
                    <a:pt x="2312" y="4218"/>
                  </a:cubicBezTo>
                  <a:cubicBezTo>
                    <a:pt x="2312" y="4218"/>
                    <a:pt x="2312" y="4062"/>
                    <a:pt x="2437" y="4062"/>
                  </a:cubicBezTo>
                  <a:cubicBezTo>
                    <a:pt x="2562" y="4062"/>
                    <a:pt x="2562" y="4218"/>
                    <a:pt x="2562" y="4218"/>
                  </a:cubicBezTo>
                  <a:cubicBezTo>
                    <a:pt x="2718" y="7406"/>
                    <a:pt x="2718" y="7406"/>
                    <a:pt x="2718" y="7406"/>
                  </a:cubicBezTo>
                  <a:cubicBezTo>
                    <a:pt x="2750" y="7656"/>
                    <a:pt x="2937" y="7843"/>
                    <a:pt x="3187" y="7843"/>
                  </a:cubicBezTo>
                  <a:lnTo>
                    <a:pt x="3218" y="7843"/>
                  </a:lnTo>
                  <a:cubicBezTo>
                    <a:pt x="3468" y="7812"/>
                    <a:pt x="3656" y="7593"/>
                    <a:pt x="3656" y="7343"/>
                  </a:cubicBezTo>
                  <a:cubicBezTo>
                    <a:pt x="3437" y="4062"/>
                    <a:pt x="3437" y="4062"/>
                    <a:pt x="3437" y="4062"/>
                  </a:cubicBezTo>
                  <a:cubicBezTo>
                    <a:pt x="3437" y="3749"/>
                    <a:pt x="3437" y="3749"/>
                    <a:pt x="3437" y="3749"/>
                  </a:cubicBezTo>
                  <a:cubicBezTo>
                    <a:pt x="3500" y="2063"/>
                    <a:pt x="3500" y="2063"/>
                    <a:pt x="3500" y="2063"/>
                  </a:cubicBezTo>
                  <a:cubicBezTo>
                    <a:pt x="4125" y="3562"/>
                    <a:pt x="4125" y="3562"/>
                    <a:pt x="4125" y="3562"/>
                  </a:cubicBezTo>
                  <a:cubicBezTo>
                    <a:pt x="4187" y="3718"/>
                    <a:pt x="4312" y="3812"/>
                    <a:pt x="4468" y="3812"/>
                  </a:cubicBezTo>
                  <a:cubicBezTo>
                    <a:pt x="4500" y="3812"/>
                    <a:pt x="4562" y="3781"/>
                    <a:pt x="4593" y="3781"/>
                  </a:cubicBezTo>
                  <a:cubicBezTo>
                    <a:pt x="4781" y="3687"/>
                    <a:pt x="4875" y="3499"/>
                    <a:pt x="4781" y="3312"/>
                  </a:cubicBezTo>
                  <a:cubicBezTo>
                    <a:pt x="3656" y="500"/>
                    <a:pt x="3656" y="500"/>
                    <a:pt x="3656" y="500"/>
                  </a:cubicBezTo>
                  <a:cubicBezTo>
                    <a:pt x="3625" y="469"/>
                    <a:pt x="3593" y="438"/>
                    <a:pt x="3562" y="407"/>
                  </a:cubicBezTo>
                  <a:cubicBezTo>
                    <a:pt x="3562" y="407"/>
                    <a:pt x="3312" y="0"/>
                    <a:pt x="243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769409F7-4754-4ADB-BBA4-BAD09DBD5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80" y="4578470"/>
              <a:ext cx="254064" cy="254064"/>
            </a:xfrm>
            <a:custGeom>
              <a:avLst/>
              <a:gdLst>
                <a:gd name="T0" fmla="*/ 906 w 1782"/>
                <a:gd name="T1" fmla="*/ 0 h 1782"/>
                <a:gd name="T2" fmla="*/ 906 w 1782"/>
                <a:gd name="T3" fmla="*/ 0 h 1782"/>
                <a:gd name="T4" fmla="*/ 0 w 1782"/>
                <a:gd name="T5" fmla="*/ 906 h 1782"/>
                <a:gd name="T6" fmla="*/ 906 w 1782"/>
                <a:gd name="T7" fmla="*/ 1781 h 1782"/>
                <a:gd name="T8" fmla="*/ 1781 w 1782"/>
                <a:gd name="T9" fmla="*/ 906 h 1782"/>
                <a:gd name="T10" fmla="*/ 906 w 1782"/>
                <a:gd name="T11" fmla="*/ 0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2" h="1782">
                  <a:moveTo>
                    <a:pt x="906" y="0"/>
                  </a:moveTo>
                  <a:lnTo>
                    <a:pt x="906" y="0"/>
                  </a:lnTo>
                  <a:cubicBezTo>
                    <a:pt x="406" y="0"/>
                    <a:pt x="0" y="406"/>
                    <a:pt x="0" y="906"/>
                  </a:cubicBezTo>
                  <a:cubicBezTo>
                    <a:pt x="0" y="1406"/>
                    <a:pt x="406" y="1781"/>
                    <a:pt x="906" y="1781"/>
                  </a:cubicBezTo>
                  <a:cubicBezTo>
                    <a:pt x="1375" y="1781"/>
                    <a:pt x="1781" y="1406"/>
                    <a:pt x="1781" y="906"/>
                  </a:cubicBezTo>
                  <a:cubicBezTo>
                    <a:pt x="1781" y="406"/>
                    <a:pt x="1375" y="0"/>
                    <a:pt x="90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331B2D-003D-4C80-B467-080654B10C11}"/>
              </a:ext>
            </a:extLst>
          </p:cNvPr>
          <p:cNvGrpSpPr/>
          <p:nvPr/>
        </p:nvGrpSpPr>
        <p:grpSpPr>
          <a:xfrm>
            <a:off x="6499549" y="5648315"/>
            <a:ext cx="442756" cy="907930"/>
            <a:chOff x="623463" y="4578470"/>
            <a:chExt cx="695530" cy="1426276"/>
          </a:xfrm>
        </p:grpSpPr>
        <p:sp>
          <p:nvSpPr>
            <p:cNvPr id="29" name="Freeform 1">
              <a:extLst>
                <a:ext uri="{FF2B5EF4-FFF2-40B4-BE49-F238E27FC236}">
                  <a16:creationId xmlns:a16="http://schemas.microsoft.com/office/drawing/2014/main" id="{E11E43AA-7957-4395-B41E-0EFC3D00E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463" y="4885987"/>
              <a:ext cx="695530" cy="1118759"/>
            </a:xfrm>
            <a:custGeom>
              <a:avLst/>
              <a:gdLst>
                <a:gd name="T0" fmla="*/ 2437 w 4876"/>
                <a:gd name="T1" fmla="*/ 0 h 7844"/>
                <a:gd name="T2" fmla="*/ 2437 w 4876"/>
                <a:gd name="T3" fmla="*/ 0 h 7844"/>
                <a:gd name="T4" fmla="*/ 1281 w 4876"/>
                <a:gd name="T5" fmla="*/ 407 h 7844"/>
                <a:gd name="T6" fmla="*/ 1218 w 4876"/>
                <a:gd name="T7" fmla="*/ 500 h 7844"/>
                <a:gd name="T8" fmla="*/ 62 w 4876"/>
                <a:gd name="T9" fmla="*/ 3312 h 7844"/>
                <a:gd name="T10" fmla="*/ 250 w 4876"/>
                <a:gd name="T11" fmla="*/ 3781 h 7844"/>
                <a:gd name="T12" fmla="*/ 406 w 4876"/>
                <a:gd name="T13" fmla="*/ 3812 h 7844"/>
                <a:gd name="T14" fmla="*/ 718 w 4876"/>
                <a:gd name="T15" fmla="*/ 3562 h 7844"/>
                <a:gd name="T16" fmla="*/ 1343 w 4876"/>
                <a:gd name="T17" fmla="*/ 2063 h 7844"/>
                <a:gd name="T18" fmla="*/ 1406 w 4876"/>
                <a:gd name="T19" fmla="*/ 3749 h 7844"/>
                <a:gd name="T20" fmla="*/ 1437 w 4876"/>
                <a:gd name="T21" fmla="*/ 4062 h 7844"/>
                <a:gd name="T22" fmla="*/ 1218 w 4876"/>
                <a:gd name="T23" fmla="*/ 7343 h 7844"/>
                <a:gd name="T24" fmla="*/ 1625 w 4876"/>
                <a:gd name="T25" fmla="*/ 7843 h 7844"/>
                <a:gd name="T26" fmla="*/ 1656 w 4876"/>
                <a:gd name="T27" fmla="*/ 7843 h 7844"/>
                <a:gd name="T28" fmla="*/ 2125 w 4876"/>
                <a:gd name="T29" fmla="*/ 7406 h 7844"/>
                <a:gd name="T30" fmla="*/ 2312 w 4876"/>
                <a:gd name="T31" fmla="*/ 4218 h 7844"/>
                <a:gd name="T32" fmla="*/ 2437 w 4876"/>
                <a:gd name="T33" fmla="*/ 4062 h 7844"/>
                <a:gd name="T34" fmla="*/ 2562 w 4876"/>
                <a:gd name="T35" fmla="*/ 4218 h 7844"/>
                <a:gd name="T36" fmla="*/ 2718 w 4876"/>
                <a:gd name="T37" fmla="*/ 7406 h 7844"/>
                <a:gd name="T38" fmla="*/ 3187 w 4876"/>
                <a:gd name="T39" fmla="*/ 7843 h 7844"/>
                <a:gd name="T40" fmla="*/ 3218 w 4876"/>
                <a:gd name="T41" fmla="*/ 7843 h 7844"/>
                <a:gd name="T42" fmla="*/ 3656 w 4876"/>
                <a:gd name="T43" fmla="*/ 7343 h 7844"/>
                <a:gd name="T44" fmla="*/ 3437 w 4876"/>
                <a:gd name="T45" fmla="*/ 4062 h 7844"/>
                <a:gd name="T46" fmla="*/ 3437 w 4876"/>
                <a:gd name="T47" fmla="*/ 3749 h 7844"/>
                <a:gd name="T48" fmla="*/ 3500 w 4876"/>
                <a:gd name="T49" fmla="*/ 2063 h 7844"/>
                <a:gd name="T50" fmla="*/ 4125 w 4876"/>
                <a:gd name="T51" fmla="*/ 3562 h 7844"/>
                <a:gd name="T52" fmla="*/ 4468 w 4876"/>
                <a:gd name="T53" fmla="*/ 3812 h 7844"/>
                <a:gd name="T54" fmla="*/ 4593 w 4876"/>
                <a:gd name="T55" fmla="*/ 3781 h 7844"/>
                <a:gd name="T56" fmla="*/ 4781 w 4876"/>
                <a:gd name="T57" fmla="*/ 3312 h 7844"/>
                <a:gd name="T58" fmla="*/ 3656 w 4876"/>
                <a:gd name="T59" fmla="*/ 500 h 7844"/>
                <a:gd name="T60" fmla="*/ 3562 w 4876"/>
                <a:gd name="T61" fmla="*/ 407 h 7844"/>
                <a:gd name="T62" fmla="*/ 2437 w 4876"/>
                <a:gd name="T63" fmla="*/ 0 h 7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6" h="7844">
                  <a:moveTo>
                    <a:pt x="2437" y="0"/>
                  </a:moveTo>
                  <a:lnTo>
                    <a:pt x="2437" y="0"/>
                  </a:lnTo>
                  <a:cubicBezTo>
                    <a:pt x="1531" y="0"/>
                    <a:pt x="1281" y="407"/>
                    <a:pt x="1281" y="407"/>
                  </a:cubicBezTo>
                  <a:cubicBezTo>
                    <a:pt x="1250" y="438"/>
                    <a:pt x="1218" y="469"/>
                    <a:pt x="1218" y="500"/>
                  </a:cubicBezTo>
                  <a:cubicBezTo>
                    <a:pt x="62" y="3312"/>
                    <a:pt x="62" y="3312"/>
                    <a:pt x="62" y="3312"/>
                  </a:cubicBezTo>
                  <a:cubicBezTo>
                    <a:pt x="0" y="3499"/>
                    <a:pt x="62" y="3687"/>
                    <a:pt x="250" y="3781"/>
                  </a:cubicBezTo>
                  <a:cubicBezTo>
                    <a:pt x="312" y="3781"/>
                    <a:pt x="343" y="3812"/>
                    <a:pt x="406" y="3812"/>
                  </a:cubicBezTo>
                  <a:cubicBezTo>
                    <a:pt x="531" y="3812"/>
                    <a:pt x="656" y="3718"/>
                    <a:pt x="718" y="3562"/>
                  </a:cubicBezTo>
                  <a:cubicBezTo>
                    <a:pt x="1343" y="2063"/>
                    <a:pt x="1343" y="2063"/>
                    <a:pt x="1343" y="2063"/>
                  </a:cubicBezTo>
                  <a:cubicBezTo>
                    <a:pt x="1406" y="3749"/>
                    <a:pt x="1406" y="3749"/>
                    <a:pt x="1406" y="3749"/>
                  </a:cubicBezTo>
                  <a:cubicBezTo>
                    <a:pt x="1437" y="4062"/>
                    <a:pt x="1437" y="4062"/>
                    <a:pt x="1437" y="4062"/>
                  </a:cubicBezTo>
                  <a:cubicBezTo>
                    <a:pt x="1218" y="7343"/>
                    <a:pt x="1218" y="7343"/>
                    <a:pt x="1218" y="7343"/>
                  </a:cubicBezTo>
                  <a:cubicBezTo>
                    <a:pt x="1187" y="7593"/>
                    <a:pt x="1375" y="7812"/>
                    <a:pt x="1625" y="7843"/>
                  </a:cubicBezTo>
                  <a:cubicBezTo>
                    <a:pt x="1656" y="7843"/>
                    <a:pt x="1656" y="7843"/>
                    <a:pt x="1656" y="7843"/>
                  </a:cubicBezTo>
                  <a:cubicBezTo>
                    <a:pt x="1906" y="7843"/>
                    <a:pt x="2093" y="7656"/>
                    <a:pt x="2125" y="7406"/>
                  </a:cubicBezTo>
                  <a:cubicBezTo>
                    <a:pt x="2312" y="4218"/>
                    <a:pt x="2312" y="4218"/>
                    <a:pt x="2312" y="4218"/>
                  </a:cubicBezTo>
                  <a:cubicBezTo>
                    <a:pt x="2312" y="4218"/>
                    <a:pt x="2312" y="4062"/>
                    <a:pt x="2437" y="4062"/>
                  </a:cubicBezTo>
                  <a:cubicBezTo>
                    <a:pt x="2562" y="4062"/>
                    <a:pt x="2562" y="4218"/>
                    <a:pt x="2562" y="4218"/>
                  </a:cubicBezTo>
                  <a:cubicBezTo>
                    <a:pt x="2718" y="7406"/>
                    <a:pt x="2718" y="7406"/>
                    <a:pt x="2718" y="7406"/>
                  </a:cubicBezTo>
                  <a:cubicBezTo>
                    <a:pt x="2750" y="7656"/>
                    <a:pt x="2937" y="7843"/>
                    <a:pt x="3187" y="7843"/>
                  </a:cubicBezTo>
                  <a:lnTo>
                    <a:pt x="3218" y="7843"/>
                  </a:lnTo>
                  <a:cubicBezTo>
                    <a:pt x="3468" y="7812"/>
                    <a:pt x="3656" y="7593"/>
                    <a:pt x="3656" y="7343"/>
                  </a:cubicBezTo>
                  <a:cubicBezTo>
                    <a:pt x="3437" y="4062"/>
                    <a:pt x="3437" y="4062"/>
                    <a:pt x="3437" y="4062"/>
                  </a:cubicBezTo>
                  <a:cubicBezTo>
                    <a:pt x="3437" y="3749"/>
                    <a:pt x="3437" y="3749"/>
                    <a:pt x="3437" y="3749"/>
                  </a:cubicBezTo>
                  <a:cubicBezTo>
                    <a:pt x="3500" y="2063"/>
                    <a:pt x="3500" y="2063"/>
                    <a:pt x="3500" y="2063"/>
                  </a:cubicBezTo>
                  <a:cubicBezTo>
                    <a:pt x="4125" y="3562"/>
                    <a:pt x="4125" y="3562"/>
                    <a:pt x="4125" y="3562"/>
                  </a:cubicBezTo>
                  <a:cubicBezTo>
                    <a:pt x="4187" y="3718"/>
                    <a:pt x="4312" y="3812"/>
                    <a:pt x="4468" y="3812"/>
                  </a:cubicBezTo>
                  <a:cubicBezTo>
                    <a:pt x="4500" y="3812"/>
                    <a:pt x="4562" y="3781"/>
                    <a:pt x="4593" y="3781"/>
                  </a:cubicBezTo>
                  <a:cubicBezTo>
                    <a:pt x="4781" y="3687"/>
                    <a:pt x="4875" y="3499"/>
                    <a:pt x="4781" y="3312"/>
                  </a:cubicBezTo>
                  <a:cubicBezTo>
                    <a:pt x="3656" y="500"/>
                    <a:pt x="3656" y="500"/>
                    <a:pt x="3656" y="500"/>
                  </a:cubicBezTo>
                  <a:cubicBezTo>
                    <a:pt x="3625" y="469"/>
                    <a:pt x="3593" y="438"/>
                    <a:pt x="3562" y="407"/>
                  </a:cubicBezTo>
                  <a:cubicBezTo>
                    <a:pt x="3562" y="407"/>
                    <a:pt x="3312" y="0"/>
                    <a:pt x="243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1A12D20E-F2D6-4D12-BD5B-1CB8F191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80" y="4578470"/>
              <a:ext cx="254064" cy="254064"/>
            </a:xfrm>
            <a:custGeom>
              <a:avLst/>
              <a:gdLst>
                <a:gd name="T0" fmla="*/ 906 w 1782"/>
                <a:gd name="T1" fmla="*/ 0 h 1782"/>
                <a:gd name="T2" fmla="*/ 906 w 1782"/>
                <a:gd name="T3" fmla="*/ 0 h 1782"/>
                <a:gd name="T4" fmla="*/ 0 w 1782"/>
                <a:gd name="T5" fmla="*/ 906 h 1782"/>
                <a:gd name="T6" fmla="*/ 906 w 1782"/>
                <a:gd name="T7" fmla="*/ 1781 h 1782"/>
                <a:gd name="T8" fmla="*/ 1781 w 1782"/>
                <a:gd name="T9" fmla="*/ 906 h 1782"/>
                <a:gd name="T10" fmla="*/ 906 w 1782"/>
                <a:gd name="T11" fmla="*/ 0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2" h="1782">
                  <a:moveTo>
                    <a:pt x="906" y="0"/>
                  </a:moveTo>
                  <a:lnTo>
                    <a:pt x="906" y="0"/>
                  </a:lnTo>
                  <a:cubicBezTo>
                    <a:pt x="406" y="0"/>
                    <a:pt x="0" y="406"/>
                    <a:pt x="0" y="906"/>
                  </a:cubicBezTo>
                  <a:cubicBezTo>
                    <a:pt x="0" y="1406"/>
                    <a:pt x="406" y="1781"/>
                    <a:pt x="906" y="1781"/>
                  </a:cubicBezTo>
                  <a:cubicBezTo>
                    <a:pt x="1375" y="1781"/>
                    <a:pt x="1781" y="1406"/>
                    <a:pt x="1781" y="906"/>
                  </a:cubicBezTo>
                  <a:cubicBezTo>
                    <a:pt x="1781" y="406"/>
                    <a:pt x="1375" y="0"/>
                    <a:pt x="90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FC2707-E941-498D-8650-F9F20EE0A2C9}"/>
              </a:ext>
            </a:extLst>
          </p:cNvPr>
          <p:cNvGrpSpPr/>
          <p:nvPr/>
        </p:nvGrpSpPr>
        <p:grpSpPr>
          <a:xfrm>
            <a:off x="7014058" y="5648315"/>
            <a:ext cx="442756" cy="907930"/>
            <a:chOff x="623463" y="4578470"/>
            <a:chExt cx="695530" cy="1426276"/>
          </a:xfrm>
        </p:grpSpPr>
        <p:sp>
          <p:nvSpPr>
            <p:cNvPr id="32" name="Freeform 1">
              <a:extLst>
                <a:ext uri="{FF2B5EF4-FFF2-40B4-BE49-F238E27FC236}">
                  <a16:creationId xmlns:a16="http://schemas.microsoft.com/office/drawing/2014/main" id="{16FAFBA4-9F65-4C4E-BCC8-EF8B11487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463" y="4885987"/>
              <a:ext cx="695530" cy="1118759"/>
            </a:xfrm>
            <a:custGeom>
              <a:avLst/>
              <a:gdLst>
                <a:gd name="T0" fmla="*/ 2437 w 4876"/>
                <a:gd name="T1" fmla="*/ 0 h 7844"/>
                <a:gd name="T2" fmla="*/ 2437 w 4876"/>
                <a:gd name="T3" fmla="*/ 0 h 7844"/>
                <a:gd name="T4" fmla="*/ 1281 w 4876"/>
                <a:gd name="T5" fmla="*/ 407 h 7844"/>
                <a:gd name="T6" fmla="*/ 1218 w 4876"/>
                <a:gd name="T7" fmla="*/ 500 h 7844"/>
                <a:gd name="T8" fmla="*/ 62 w 4876"/>
                <a:gd name="T9" fmla="*/ 3312 h 7844"/>
                <a:gd name="T10" fmla="*/ 250 w 4876"/>
                <a:gd name="T11" fmla="*/ 3781 h 7844"/>
                <a:gd name="T12" fmla="*/ 406 w 4876"/>
                <a:gd name="T13" fmla="*/ 3812 h 7844"/>
                <a:gd name="T14" fmla="*/ 718 w 4876"/>
                <a:gd name="T15" fmla="*/ 3562 h 7844"/>
                <a:gd name="T16" fmla="*/ 1343 w 4876"/>
                <a:gd name="T17" fmla="*/ 2063 h 7844"/>
                <a:gd name="T18" fmla="*/ 1406 w 4876"/>
                <a:gd name="T19" fmla="*/ 3749 h 7844"/>
                <a:gd name="T20" fmla="*/ 1437 w 4876"/>
                <a:gd name="T21" fmla="*/ 4062 h 7844"/>
                <a:gd name="T22" fmla="*/ 1218 w 4876"/>
                <a:gd name="T23" fmla="*/ 7343 h 7844"/>
                <a:gd name="T24" fmla="*/ 1625 w 4876"/>
                <a:gd name="T25" fmla="*/ 7843 h 7844"/>
                <a:gd name="T26" fmla="*/ 1656 w 4876"/>
                <a:gd name="T27" fmla="*/ 7843 h 7844"/>
                <a:gd name="T28" fmla="*/ 2125 w 4876"/>
                <a:gd name="T29" fmla="*/ 7406 h 7844"/>
                <a:gd name="T30" fmla="*/ 2312 w 4876"/>
                <a:gd name="T31" fmla="*/ 4218 h 7844"/>
                <a:gd name="T32" fmla="*/ 2437 w 4876"/>
                <a:gd name="T33" fmla="*/ 4062 h 7844"/>
                <a:gd name="T34" fmla="*/ 2562 w 4876"/>
                <a:gd name="T35" fmla="*/ 4218 h 7844"/>
                <a:gd name="T36" fmla="*/ 2718 w 4876"/>
                <a:gd name="T37" fmla="*/ 7406 h 7844"/>
                <a:gd name="T38" fmla="*/ 3187 w 4876"/>
                <a:gd name="T39" fmla="*/ 7843 h 7844"/>
                <a:gd name="T40" fmla="*/ 3218 w 4876"/>
                <a:gd name="T41" fmla="*/ 7843 h 7844"/>
                <a:gd name="T42" fmla="*/ 3656 w 4876"/>
                <a:gd name="T43" fmla="*/ 7343 h 7844"/>
                <a:gd name="T44" fmla="*/ 3437 w 4876"/>
                <a:gd name="T45" fmla="*/ 4062 h 7844"/>
                <a:gd name="T46" fmla="*/ 3437 w 4876"/>
                <a:gd name="T47" fmla="*/ 3749 h 7844"/>
                <a:gd name="T48" fmla="*/ 3500 w 4876"/>
                <a:gd name="T49" fmla="*/ 2063 h 7844"/>
                <a:gd name="T50" fmla="*/ 4125 w 4876"/>
                <a:gd name="T51" fmla="*/ 3562 h 7844"/>
                <a:gd name="T52" fmla="*/ 4468 w 4876"/>
                <a:gd name="T53" fmla="*/ 3812 h 7844"/>
                <a:gd name="T54" fmla="*/ 4593 w 4876"/>
                <a:gd name="T55" fmla="*/ 3781 h 7844"/>
                <a:gd name="T56" fmla="*/ 4781 w 4876"/>
                <a:gd name="T57" fmla="*/ 3312 h 7844"/>
                <a:gd name="T58" fmla="*/ 3656 w 4876"/>
                <a:gd name="T59" fmla="*/ 500 h 7844"/>
                <a:gd name="T60" fmla="*/ 3562 w 4876"/>
                <a:gd name="T61" fmla="*/ 407 h 7844"/>
                <a:gd name="T62" fmla="*/ 2437 w 4876"/>
                <a:gd name="T63" fmla="*/ 0 h 7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6" h="7844">
                  <a:moveTo>
                    <a:pt x="2437" y="0"/>
                  </a:moveTo>
                  <a:lnTo>
                    <a:pt x="2437" y="0"/>
                  </a:lnTo>
                  <a:cubicBezTo>
                    <a:pt x="1531" y="0"/>
                    <a:pt x="1281" y="407"/>
                    <a:pt x="1281" y="407"/>
                  </a:cubicBezTo>
                  <a:cubicBezTo>
                    <a:pt x="1250" y="438"/>
                    <a:pt x="1218" y="469"/>
                    <a:pt x="1218" y="500"/>
                  </a:cubicBezTo>
                  <a:cubicBezTo>
                    <a:pt x="62" y="3312"/>
                    <a:pt x="62" y="3312"/>
                    <a:pt x="62" y="3312"/>
                  </a:cubicBezTo>
                  <a:cubicBezTo>
                    <a:pt x="0" y="3499"/>
                    <a:pt x="62" y="3687"/>
                    <a:pt x="250" y="3781"/>
                  </a:cubicBezTo>
                  <a:cubicBezTo>
                    <a:pt x="312" y="3781"/>
                    <a:pt x="343" y="3812"/>
                    <a:pt x="406" y="3812"/>
                  </a:cubicBezTo>
                  <a:cubicBezTo>
                    <a:pt x="531" y="3812"/>
                    <a:pt x="656" y="3718"/>
                    <a:pt x="718" y="3562"/>
                  </a:cubicBezTo>
                  <a:cubicBezTo>
                    <a:pt x="1343" y="2063"/>
                    <a:pt x="1343" y="2063"/>
                    <a:pt x="1343" y="2063"/>
                  </a:cubicBezTo>
                  <a:cubicBezTo>
                    <a:pt x="1406" y="3749"/>
                    <a:pt x="1406" y="3749"/>
                    <a:pt x="1406" y="3749"/>
                  </a:cubicBezTo>
                  <a:cubicBezTo>
                    <a:pt x="1437" y="4062"/>
                    <a:pt x="1437" y="4062"/>
                    <a:pt x="1437" y="4062"/>
                  </a:cubicBezTo>
                  <a:cubicBezTo>
                    <a:pt x="1218" y="7343"/>
                    <a:pt x="1218" y="7343"/>
                    <a:pt x="1218" y="7343"/>
                  </a:cubicBezTo>
                  <a:cubicBezTo>
                    <a:pt x="1187" y="7593"/>
                    <a:pt x="1375" y="7812"/>
                    <a:pt x="1625" y="7843"/>
                  </a:cubicBezTo>
                  <a:cubicBezTo>
                    <a:pt x="1656" y="7843"/>
                    <a:pt x="1656" y="7843"/>
                    <a:pt x="1656" y="7843"/>
                  </a:cubicBezTo>
                  <a:cubicBezTo>
                    <a:pt x="1906" y="7843"/>
                    <a:pt x="2093" y="7656"/>
                    <a:pt x="2125" y="7406"/>
                  </a:cubicBezTo>
                  <a:cubicBezTo>
                    <a:pt x="2312" y="4218"/>
                    <a:pt x="2312" y="4218"/>
                    <a:pt x="2312" y="4218"/>
                  </a:cubicBezTo>
                  <a:cubicBezTo>
                    <a:pt x="2312" y="4218"/>
                    <a:pt x="2312" y="4062"/>
                    <a:pt x="2437" y="4062"/>
                  </a:cubicBezTo>
                  <a:cubicBezTo>
                    <a:pt x="2562" y="4062"/>
                    <a:pt x="2562" y="4218"/>
                    <a:pt x="2562" y="4218"/>
                  </a:cubicBezTo>
                  <a:cubicBezTo>
                    <a:pt x="2718" y="7406"/>
                    <a:pt x="2718" y="7406"/>
                    <a:pt x="2718" y="7406"/>
                  </a:cubicBezTo>
                  <a:cubicBezTo>
                    <a:pt x="2750" y="7656"/>
                    <a:pt x="2937" y="7843"/>
                    <a:pt x="3187" y="7843"/>
                  </a:cubicBezTo>
                  <a:lnTo>
                    <a:pt x="3218" y="7843"/>
                  </a:lnTo>
                  <a:cubicBezTo>
                    <a:pt x="3468" y="7812"/>
                    <a:pt x="3656" y="7593"/>
                    <a:pt x="3656" y="7343"/>
                  </a:cubicBezTo>
                  <a:cubicBezTo>
                    <a:pt x="3437" y="4062"/>
                    <a:pt x="3437" y="4062"/>
                    <a:pt x="3437" y="4062"/>
                  </a:cubicBezTo>
                  <a:cubicBezTo>
                    <a:pt x="3437" y="3749"/>
                    <a:pt x="3437" y="3749"/>
                    <a:pt x="3437" y="3749"/>
                  </a:cubicBezTo>
                  <a:cubicBezTo>
                    <a:pt x="3500" y="2063"/>
                    <a:pt x="3500" y="2063"/>
                    <a:pt x="3500" y="2063"/>
                  </a:cubicBezTo>
                  <a:cubicBezTo>
                    <a:pt x="4125" y="3562"/>
                    <a:pt x="4125" y="3562"/>
                    <a:pt x="4125" y="3562"/>
                  </a:cubicBezTo>
                  <a:cubicBezTo>
                    <a:pt x="4187" y="3718"/>
                    <a:pt x="4312" y="3812"/>
                    <a:pt x="4468" y="3812"/>
                  </a:cubicBezTo>
                  <a:cubicBezTo>
                    <a:pt x="4500" y="3812"/>
                    <a:pt x="4562" y="3781"/>
                    <a:pt x="4593" y="3781"/>
                  </a:cubicBezTo>
                  <a:cubicBezTo>
                    <a:pt x="4781" y="3687"/>
                    <a:pt x="4875" y="3499"/>
                    <a:pt x="4781" y="3312"/>
                  </a:cubicBezTo>
                  <a:cubicBezTo>
                    <a:pt x="3656" y="500"/>
                    <a:pt x="3656" y="500"/>
                    <a:pt x="3656" y="500"/>
                  </a:cubicBezTo>
                  <a:cubicBezTo>
                    <a:pt x="3625" y="469"/>
                    <a:pt x="3593" y="438"/>
                    <a:pt x="3562" y="407"/>
                  </a:cubicBezTo>
                  <a:cubicBezTo>
                    <a:pt x="3562" y="407"/>
                    <a:pt x="3312" y="0"/>
                    <a:pt x="243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3" name="Freeform 2">
              <a:extLst>
                <a:ext uri="{FF2B5EF4-FFF2-40B4-BE49-F238E27FC236}">
                  <a16:creationId xmlns:a16="http://schemas.microsoft.com/office/drawing/2014/main" id="{BA2BE476-A8B7-4EB7-871B-D1FB89628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80" y="4578470"/>
              <a:ext cx="254064" cy="254064"/>
            </a:xfrm>
            <a:custGeom>
              <a:avLst/>
              <a:gdLst>
                <a:gd name="T0" fmla="*/ 906 w 1782"/>
                <a:gd name="T1" fmla="*/ 0 h 1782"/>
                <a:gd name="T2" fmla="*/ 906 w 1782"/>
                <a:gd name="T3" fmla="*/ 0 h 1782"/>
                <a:gd name="T4" fmla="*/ 0 w 1782"/>
                <a:gd name="T5" fmla="*/ 906 h 1782"/>
                <a:gd name="T6" fmla="*/ 906 w 1782"/>
                <a:gd name="T7" fmla="*/ 1781 h 1782"/>
                <a:gd name="T8" fmla="*/ 1781 w 1782"/>
                <a:gd name="T9" fmla="*/ 906 h 1782"/>
                <a:gd name="T10" fmla="*/ 906 w 1782"/>
                <a:gd name="T11" fmla="*/ 0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2" h="1782">
                  <a:moveTo>
                    <a:pt x="906" y="0"/>
                  </a:moveTo>
                  <a:lnTo>
                    <a:pt x="906" y="0"/>
                  </a:lnTo>
                  <a:cubicBezTo>
                    <a:pt x="406" y="0"/>
                    <a:pt x="0" y="406"/>
                    <a:pt x="0" y="906"/>
                  </a:cubicBezTo>
                  <a:cubicBezTo>
                    <a:pt x="0" y="1406"/>
                    <a:pt x="406" y="1781"/>
                    <a:pt x="906" y="1781"/>
                  </a:cubicBezTo>
                  <a:cubicBezTo>
                    <a:pt x="1375" y="1781"/>
                    <a:pt x="1781" y="1406"/>
                    <a:pt x="1781" y="906"/>
                  </a:cubicBezTo>
                  <a:cubicBezTo>
                    <a:pt x="1781" y="406"/>
                    <a:pt x="1375" y="0"/>
                    <a:pt x="90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9178E60-0AA4-4E1F-800D-FC9283BB5010}"/>
              </a:ext>
            </a:extLst>
          </p:cNvPr>
          <p:cNvGrpSpPr/>
          <p:nvPr/>
        </p:nvGrpSpPr>
        <p:grpSpPr>
          <a:xfrm>
            <a:off x="7525624" y="5648315"/>
            <a:ext cx="442756" cy="907930"/>
            <a:chOff x="623463" y="4578470"/>
            <a:chExt cx="695530" cy="1426276"/>
          </a:xfrm>
        </p:grpSpPr>
        <p:sp>
          <p:nvSpPr>
            <p:cNvPr id="35" name="Freeform 1">
              <a:extLst>
                <a:ext uri="{FF2B5EF4-FFF2-40B4-BE49-F238E27FC236}">
                  <a16:creationId xmlns:a16="http://schemas.microsoft.com/office/drawing/2014/main" id="{956C1740-FB0D-410B-8428-9761A2686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463" y="4885987"/>
              <a:ext cx="695530" cy="1118759"/>
            </a:xfrm>
            <a:custGeom>
              <a:avLst/>
              <a:gdLst>
                <a:gd name="T0" fmla="*/ 2437 w 4876"/>
                <a:gd name="T1" fmla="*/ 0 h 7844"/>
                <a:gd name="T2" fmla="*/ 2437 w 4876"/>
                <a:gd name="T3" fmla="*/ 0 h 7844"/>
                <a:gd name="T4" fmla="*/ 1281 w 4876"/>
                <a:gd name="T5" fmla="*/ 407 h 7844"/>
                <a:gd name="T6" fmla="*/ 1218 w 4876"/>
                <a:gd name="T7" fmla="*/ 500 h 7844"/>
                <a:gd name="T8" fmla="*/ 62 w 4876"/>
                <a:gd name="T9" fmla="*/ 3312 h 7844"/>
                <a:gd name="T10" fmla="*/ 250 w 4876"/>
                <a:gd name="T11" fmla="*/ 3781 h 7844"/>
                <a:gd name="T12" fmla="*/ 406 w 4876"/>
                <a:gd name="T13" fmla="*/ 3812 h 7844"/>
                <a:gd name="T14" fmla="*/ 718 w 4876"/>
                <a:gd name="T15" fmla="*/ 3562 h 7844"/>
                <a:gd name="T16" fmla="*/ 1343 w 4876"/>
                <a:gd name="T17" fmla="*/ 2063 h 7844"/>
                <a:gd name="T18" fmla="*/ 1406 w 4876"/>
                <a:gd name="T19" fmla="*/ 3749 h 7844"/>
                <a:gd name="T20" fmla="*/ 1437 w 4876"/>
                <a:gd name="T21" fmla="*/ 4062 h 7844"/>
                <a:gd name="T22" fmla="*/ 1218 w 4876"/>
                <a:gd name="T23" fmla="*/ 7343 h 7844"/>
                <a:gd name="T24" fmla="*/ 1625 w 4876"/>
                <a:gd name="T25" fmla="*/ 7843 h 7844"/>
                <a:gd name="T26" fmla="*/ 1656 w 4876"/>
                <a:gd name="T27" fmla="*/ 7843 h 7844"/>
                <a:gd name="T28" fmla="*/ 2125 w 4876"/>
                <a:gd name="T29" fmla="*/ 7406 h 7844"/>
                <a:gd name="T30" fmla="*/ 2312 w 4876"/>
                <a:gd name="T31" fmla="*/ 4218 h 7844"/>
                <a:gd name="T32" fmla="*/ 2437 w 4876"/>
                <a:gd name="T33" fmla="*/ 4062 h 7844"/>
                <a:gd name="T34" fmla="*/ 2562 w 4876"/>
                <a:gd name="T35" fmla="*/ 4218 h 7844"/>
                <a:gd name="T36" fmla="*/ 2718 w 4876"/>
                <a:gd name="T37" fmla="*/ 7406 h 7844"/>
                <a:gd name="T38" fmla="*/ 3187 w 4876"/>
                <a:gd name="T39" fmla="*/ 7843 h 7844"/>
                <a:gd name="T40" fmla="*/ 3218 w 4876"/>
                <a:gd name="T41" fmla="*/ 7843 h 7844"/>
                <a:gd name="T42" fmla="*/ 3656 w 4876"/>
                <a:gd name="T43" fmla="*/ 7343 h 7844"/>
                <a:gd name="T44" fmla="*/ 3437 w 4876"/>
                <a:gd name="T45" fmla="*/ 4062 h 7844"/>
                <a:gd name="T46" fmla="*/ 3437 w 4876"/>
                <a:gd name="T47" fmla="*/ 3749 h 7844"/>
                <a:gd name="T48" fmla="*/ 3500 w 4876"/>
                <a:gd name="T49" fmla="*/ 2063 h 7844"/>
                <a:gd name="T50" fmla="*/ 4125 w 4876"/>
                <a:gd name="T51" fmla="*/ 3562 h 7844"/>
                <a:gd name="T52" fmla="*/ 4468 w 4876"/>
                <a:gd name="T53" fmla="*/ 3812 h 7844"/>
                <a:gd name="T54" fmla="*/ 4593 w 4876"/>
                <a:gd name="T55" fmla="*/ 3781 h 7844"/>
                <a:gd name="T56" fmla="*/ 4781 w 4876"/>
                <a:gd name="T57" fmla="*/ 3312 h 7844"/>
                <a:gd name="T58" fmla="*/ 3656 w 4876"/>
                <a:gd name="T59" fmla="*/ 500 h 7844"/>
                <a:gd name="T60" fmla="*/ 3562 w 4876"/>
                <a:gd name="T61" fmla="*/ 407 h 7844"/>
                <a:gd name="T62" fmla="*/ 2437 w 4876"/>
                <a:gd name="T63" fmla="*/ 0 h 7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6" h="7844">
                  <a:moveTo>
                    <a:pt x="2437" y="0"/>
                  </a:moveTo>
                  <a:lnTo>
                    <a:pt x="2437" y="0"/>
                  </a:lnTo>
                  <a:cubicBezTo>
                    <a:pt x="1531" y="0"/>
                    <a:pt x="1281" y="407"/>
                    <a:pt x="1281" y="407"/>
                  </a:cubicBezTo>
                  <a:cubicBezTo>
                    <a:pt x="1250" y="438"/>
                    <a:pt x="1218" y="469"/>
                    <a:pt x="1218" y="500"/>
                  </a:cubicBezTo>
                  <a:cubicBezTo>
                    <a:pt x="62" y="3312"/>
                    <a:pt x="62" y="3312"/>
                    <a:pt x="62" y="3312"/>
                  </a:cubicBezTo>
                  <a:cubicBezTo>
                    <a:pt x="0" y="3499"/>
                    <a:pt x="62" y="3687"/>
                    <a:pt x="250" y="3781"/>
                  </a:cubicBezTo>
                  <a:cubicBezTo>
                    <a:pt x="312" y="3781"/>
                    <a:pt x="343" y="3812"/>
                    <a:pt x="406" y="3812"/>
                  </a:cubicBezTo>
                  <a:cubicBezTo>
                    <a:pt x="531" y="3812"/>
                    <a:pt x="656" y="3718"/>
                    <a:pt x="718" y="3562"/>
                  </a:cubicBezTo>
                  <a:cubicBezTo>
                    <a:pt x="1343" y="2063"/>
                    <a:pt x="1343" y="2063"/>
                    <a:pt x="1343" y="2063"/>
                  </a:cubicBezTo>
                  <a:cubicBezTo>
                    <a:pt x="1406" y="3749"/>
                    <a:pt x="1406" y="3749"/>
                    <a:pt x="1406" y="3749"/>
                  </a:cubicBezTo>
                  <a:cubicBezTo>
                    <a:pt x="1437" y="4062"/>
                    <a:pt x="1437" y="4062"/>
                    <a:pt x="1437" y="4062"/>
                  </a:cubicBezTo>
                  <a:cubicBezTo>
                    <a:pt x="1218" y="7343"/>
                    <a:pt x="1218" y="7343"/>
                    <a:pt x="1218" y="7343"/>
                  </a:cubicBezTo>
                  <a:cubicBezTo>
                    <a:pt x="1187" y="7593"/>
                    <a:pt x="1375" y="7812"/>
                    <a:pt x="1625" y="7843"/>
                  </a:cubicBezTo>
                  <a:cubicBezTo>
                    <a:pt x="1656" y="7843"/>
                    <a:pt x="1656" y="7843"/>
                    <a:pt x="1656" y="7843"/>
                  </a:cubicBezTo>
                  <a:cubicBezTo>
                    <a:pt x="1906" y="7843"/>
                    <a:pt x="2093" y="7656"/>
                    <a:pt x="2125" y="7406"/>
                  </a:cubicBezTo>
                  <a:cubicBezTo>
                    <a:pt x="2312" y="4218"/>
                    <a:pt x="2312" y="4218"/>
                    <a:pt x="2312" y="4218"/>
                  </a:cubicBezTo>
                  <a:cubicBezTo>
                    <a:pt x="2312" y="4218"/>
                    <a:pt x="2312" y="4062"/>
                    <a:pt x="2437" y="4062"/>
                  </a:cubicBezTo>
                  <a:cubicBezTo>
                    <a:pt x="2562" y="4062"/>
                    <a:pt x="2562" y="4218"/>
                    <a:pt x="2562" y="4218"/>
                  </a:cubicBezTo>
                  <a:cubicBezTo>
                    <a:pt x="2718" y="7406"/>
                    <a:pt x="2718" y="7406"/>
                    <a:pt x="2718" y="7406"/>
                  </a:cubicBezTo>
                  <a:cubicBezTo>
                    <a:pt x="2750" y="7656"/>
                    <a:pt x="2937" y="7843"/>
                    <a:pt x="3187" y="7843"/>
                  </a:cubicBezTo>
                  <a:lnTo>
                    <a:pt x="3218" y="7843"/>
                  </a:lnTo>
                  <a:cubicBezTo>
                    <a:pt x="3468" y="7812"/>
                    <a:pt x="3656" y="7593"/>
                    <a:pt x="3656" y="7343"/>
                  </a:cubicBezTo>
                  <a:cubicBezTo>
                    <a:pt x="3437" y="4062"/>
                    <a:pt x="3437" y="4062"/>
                    <a:pt x="3437" y="4062"/>
                  </a:cubicBezTo>
                  <a:cubicBezTo>
                    <a:pt x="3437" y="3749"/>
                    <a:pt x="3437" y="3749"/>
                    <a:pt x="3437" y="3749"/>
                  </a:cubicBezTo>
                  <a:cubicBezTo>
                    <a:pt x="3500" y="2063"/>
                    <a:pt x="3500" y="2063"/>
                    <a:pt x="3500" y="2063"/>
                  </a:cubicBezTo>
                  <a:cubicBezTo>
                    <a:pt x="4125" y="3562"/>
                    <a:pt x="4125" y="3562"/>
                    <a:pt x="4125" y="3562"/>
                  </a:cubicBezTo>
                  <a:cubicBezTo>
                    <a:pt x="4187" y="3718"/>
                    <a:pt x="4312" y="3812"/>
                    <a:pt x="4468" y="3812"/>
                  </a:cubicBezTo>
                  <a:cubicBezTo>
                    <a:pt x="4500" y="3812"/>
                    <a:pt x="4562" y="3781"/>
                    <a:pt x="4593" y="3781"/>
                  </a:cubicBezTo>
                  <a:cubicBezTo>
                    <a:pt x="4781" y="3687"/>
                    <a:pt x="4875" y="3499"/>
                    <a:pt x="4781" y="3312"/>
                  </a:cubicBezTo>
                  <a:cubicBezTo>
                    <a:pt x="3656" y="500"/>
                    <a:pt x="3656" y="500"/>
                    <a:pt x="3656" y="500"/>
                  </a:cubicBezTo>
                  <a:cubicBezTo>
                    <a:pt x="3625" y="469"/>
                    <a:pt x="3593" y="438"/>
                    <a:pt x="3562" y="407"/>
                  </a:cubicBezTo>
                  <a:cubicBezTo>
                    <a:pt x="3562" y="407"/>
                    <a:pt x="3312" y="0"/>
                    <a:pt x="243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Freeform 2">
              <a:extLst>
                <a:ext uri="{FF2B5EF4-FFF2-40B4-BE49-F238E27FC236}">
                  <a16:creationId xmlns:a16="http://schemas.microsoft.com/office/drawing/2014/main" id="{8D51CB9D-8480-4D47-9806-7BBA85B87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80" y="4578470"/>
              <a:ext cx="254064" cy="254064"/>
            </a:xfrm>
            <a:custGeom>
              <a:avLst/>
              <a:gdLst>
                <a:gd name="T0" fmla="*/ 906 w 1782"/>
                <a:gd name="T1" fmla="*/ 0 h 1782"/>
                <a:gd name="T2" fmla="*/ 906 w 1782"/>
                <a:gd name="T3" fmla="*/ 0 h 1782"/>
                <a:gd name="T4" fmla="*/ 0 w 1782"/>
                <a:gd name="T5" fmla="*/ 906 h 1782"/>
                <a:gd name="T6" fmla="*/ 906 w 1782"/>
                <a:gd name="T7" fmla="*/ 1781 h 1782"/>
                <a:gd name="T8" fmla="*/ 1781 w 1782"/>
                <a:gd name="T9" fmla="*/ 906 h 1782"/>
                <a:gd name="T10" fmla="*/ 906 w 1782"/>
                <a:gd name="T11" fmla="*/ 0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2" h="1782">
                  <a:moveTo>
                    <a:pt x="906" y="0"/>
                  </a:moveTo>
                  <a:lnTo>
                    <a:pt x="906" y="0"/>
                  </a:lnTo>
                  <a:cubicBezTo>
                    <a:pt x="406" y="0"/>
                    <a:pt x="0" y="406"/>
                    <a:pt x="0" y="906"/>
                  </a:cubicBezTo>
                  <a:cubicBezTo>
                    <a:pt x="0" y="1406"/>
                    <a:pt x="406" y="1781"/>
                    <a:pt x="906" y="1781"/>
                  </a:cubicBezTo>
                  <a:cubicBezTo>
                    <a:pt x="1375" y="1781"/>
                    <a:pt x="1781" y="1406"/>
                    <a:pt x="1781" y="906"/>
                  </a:cubicBezTo>
                  <a:cubicBezTo>
                    <a:pt x="1781" y="406"/>
                    <a:pt x="1375" y="0"/>
                    <a:pt x="90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8FF425-3164-4397-AE52-E8D164D123CC}"/>
              </a:ext>
            </a:extLst>
          </p:cNvPr>
          <p:cNvGrpSpPr/>
          <p:nvPr/>
        </p:nvGrpSpPr>
        <p:grpSpPr>
          <a:xfrm>
            <a:off x="8031907" y="5653411"/>
            <a:ext cx="442756" cy="907930"/>
            <a:chOff x="623463" y="4578470"/>
            <a:chExt cx="695530" cy="1426276"/>
          </a:xfrm>
        </p:grpSpPr>
        <p:sp>
          <p:nvSpPr>
            <p:cNvPr id="38" name="Freeform 1">
              <a:extLst>
                <a:ext uri="{FF2B5EF4-FFF2-40B4-BE49-F238E27FC236}">
                  <a16:creationId xmlns:a16="http://schemas.microsoft.com/office/drawing/2014/main" id="{13C4C532-9299-4FC6-82DD-77A7E885FF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463" y="4885987"/>
              <a:ext cx="695530" cy="1118759"/>
            </a:xfrm>
            <a:custGeom>
              <a:avLst/>
              <a:gdLst>
                <a:gd name="T0" fmla="*/ 2437 w 4876"/>
                <a:gd name="T1" fmla="*/ 0 h 7844"/>
                <a:gd name="T2" fmla="*/ 2437 w 4876"/>
                <a:gd name="T3" fmla="*/ 0 h 7844"/>
                <a:gd name="T4" fmla="*/ 1281 w 4876"/>
                <a:gd name="T5" fmla="*/ 407 h 7844"/>
                <a:gd name="T6" fmla="*/ 1218 w 4876"/>
                <a:gd name="T7" fmla="*/ 500 h 7844"/>
                <a:gd name="T8" fmla="*/ 62 w 4876"/>
                <a:gd name="T9" fmla="*/ 3312 h 7844"/>
                <a:gd name="T10" fmla="*/ 250 w 4876"/>
                <a:gd name="T11" fmla="*/ 3781 h 7844"/>
                <a:gd name="T12" fmla="*/ 406 w 4876"/>
                <a:gd name="T13" fmla="*/ 3812 h 7844"/>
                <a:gd name="T14" fmla="*/ 718 w 4876"/>
                <a:gd name="T15" fmla="*/ 3562 h 7844"/>
                <a:gd name="T16" fmla="*/ 1343 w 4876"/>
                <a:gd name="T17" fmla="*/ 2063 h 7844"/>
                <a:gd name="T18" fmla="*/ 1406 w 4876"/>
                <a:gd name="T19" fmla="*/ 3749 h 7844"/>
                <a:gd name="T20" fmla="*/ 1437 w 4876"/>
                <a:gd name="T21" fmla="*/ 4062 h 7844"/>
                <a:gd name="T22" fmla="*/ 1218 w 4876"/>
                <a:gd name="T23" fmla="*/ 7343 h 7844"/>
                <a:gd name="T24" fmla="*/ 1625 w 4876"/>
                <a:gd name="T25" fmla="*/ 7843 h 7844"/>
                <a:gd name="T26" fmla="*/ 1656 w 4876"/>
                <a:gd name="T27" fmla="*/ 7843 h 7844"/>
                <a:gd name="T28" fmla="*/ 2125 w 4876"/>
                <a:gd name="T29" fmla="*/ 7406 h 7844"/>
                <a:gd name="T30" fmla="*/ 2312 w 4876"/>
                <a:gd name="T31" fmla="*/ 4218 h 7844"/>
                <a:gd name="T32" fmla="*/ 2437 w 4876"/>
                <a:gd name="T33" fmla="*/ 4062 h 7844"/>
                <a:gd name="T34" fmla="*/ 2562 w 4876"/>
                <a:gd name="T35" fmla="*/ 4218 h 7844"/>
                <a:gd name="T36" fmla="*/ 2718 w 4876"/>
                <a:gd name="T37" fmla="*/ 7406 h 7844"/>
                <a:gd name="T38" fmla="*/ 3187 w 4876"/>
                <a:gd name="T39" fmla="*/ 7843 h 7844"/>
                <a:gd name="T40" fmla="*/ 3218 w 4876"/>
                <a:gd name="T41" fmla="*/ 7843 h 7844"/>
                <a:gd name="T42" fmla="*/ 3656 w 4876"/>
                <a:gd name="T43" fmla="*/ 7343 h 7844"/>
                <a:gd name="T44" fmla="*/ 3437 w 4876"/>
                <a:gd name="T45" fmla="*/ 4062 h 7844"/>
                <a:gd name="T46" fmla="*/ 3437 w 4876"/>
                <a:gd name="T47" fmla="*/ 3749 h 7844"/>
                <a:gd name="T48" fmla="*/ 3500 w 4876"/>
                <a:gd name="T49" fmla="*/ 2063 h 7844"/>
                <a:gd name="T50" fmla="*/ 4125 w 4876"/>
                <a:gd name="T51" fmla="*/ 3562 h 7844"/>
                <a:gd name="T52" fmla="*/ 4468 w 4876"/>
                <a:gd name="T53" fmla="*/ 3812 h 7844"/>
                <a:gd name="T54" fmla="*/ 4593 w 4876"/>
                <a:gd name="T55" fmla="*/ 3781 h 7844"/>
                <a:gd name="T56" fmla="*/ 4781 w 4876"/>
                <a:gd name="T57" fmla="*/ 3312 h 7844"/>
                <a:gd name="T58" fmla="*/ 3656 w 4876"/>
                <a:gd name="T59" fmla="*/ 500 h 7844"/>
                <a:gd name="T60" fmla="*/ 3562 w 4876"/>
                <a:gd name="T61" fmla="*/ 407 h 7844"/>
                <a:gd name="T62" fmla="*/ 2437 w 4876"/>
                <a:gd name="T63" fmla="*/ 0 h 7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6" h="7844">
                  <a:moveTo>
                    <a:pt x="2437" y="0"/>
                  </a:moveTo>
                  <a:lnTo>
                    <a:pt x="2437" y="0"/>
                  </a:lnTo>
                  <a:cubicBezTo>
                    <a:pt x="1531" y="0"/>
                    <a:pt x="1281" y="407"/>
                    <a:pt x="1281" y="407"/>
                  </a:cubicBezTo>
                  <a:cubicBezTo>
                    <a:pt x="1250" y="438"/>
                    <a:pt x="1218" y="469"/>
                    <a:pt x="1218" y="500"/>
                  </a:cubicBezTo>
                  <a:cubicBezTo>
                    <a:pt x="62" y="3312"/>
                    <a:pt x="62" y="3312"/>
                    <a:pt x="62" y="3312"/>
                  </a:cubicBezTo>
                  <a:cubicBezTo>
                    <a:pt x="0" y="3499"/>
                    <a:pt x="62" y="3687"/>
                    <a:pt x="250" y="3781"/>
                  </a:cubicBezTo>
                  <a:cubicBezTo>
                    <a:pt x="312" y="3781"/>
                    <a:pt x="343" y="3812"/>
                    <a:pt x="406" y="3812"/>
                  </a:cubicBezTo>
                  <a:cubicBezTo>
                    <a:pt x="531" y="3812"/>
                    <a:pt x="656" y="3718"/>
                    <a:pt x="718" y="3562"/>
                  </a:cubicBezTo>
                  <a:cubicBezTo>
                    <a:pt x="1343" y="2063"/>
                    <a:pt x="1343" y="2063"/>
                    <a:pt x="1343" y="2063"/>
                  </a:cubicBezTo>
                  <a:cubicBezTo>
                    <a:pt x="1406" y="3749"/>
                    <a:pt x="1406" y="3749"/>
                    <a:pt x="1406" y="3749"/>
                  </a:cubicBezTo>
                  <a:cubicBezTo>
                    <a:pt x="1437" y="4062"/>
                    <a:pt x="1437" y="4062"/>
                    <a:pt x="1437" y="4062"/>
                  </a:cubicBezTo>
                  <a:cubicBezTo>
                    <a:pt x="1218" y="7343"/>
                    <a:pt x="1218" y="7343"/>
                    <a:pt x="1218" y="7343"/>
                  </a:cubicBezTo>
                  <a:cubicBezTo>
                    <a:pt x="1187" y="7593"/>
                    <a:pt x="1375" y="7812"/>
                    <a:pt x="1625" y="7843"/>
                  </a:cubicBezTo>
                  <a:cubicBezTo>
                    <a:pt x="1656" y="7843"/>
                    <a:pt x="1656" y="7843"/>
                    <a:pt x="1656" y="7843"/>
                  </a:cubicBezTo>
                  <a:cubicBezTo>
                    <a:pt x="1906" y="7843"/>
                    <a:pt x="2093" y="7656"/>
                    <a:pt x="2125" y="7406"/>
                  </a:cubicBezTo>
                  <a:cubicBezTo>
                    <a:pt x="2312" y="4218"/>
                    <a:pt x="2312" y="4218"/>
                    <a:pt x="2312" y="4218"/>
                  </a:cubicBezTo>
                  <a:cubicBezTo>
                    <a:pt x="2312" y="4218"/>
                    <a:pt x="2312" y="4062"/>
                    <a:pt x="2437" y="4062"/>
                  </a:cubicBezTo>
                  <a:cubicBezTo>
                    <a:pt x="2562" y="4062"/>
                    <a:pt x="2562" y="4218"/>
                    <a:pt x="2562" y="4218"/>
                  </a:cubicBezTo>
                  <a:cubicBezTo>
                    <a:pt x="2718" y="7406"/>
                    <a:pt x="2718" y="7406"/>
                    <a:pt x="2718" y="7406"/>
                  </a:cubicBezTo>
                  <a:cubicBezTo>
                    <a:pt x="2750" y="7656"/>
                    <a:pt x="2937" y="7843"/>
                    <a:pt x="3187" y="7843"/>
                  </a:cubicBezTo>
                  <a:lnTo>
                    <a:pt x="3218" y="7843"/>
                  </a:lnTo>
                  <a:cubicBezTo>
                    <a:pt x="3468" y="7812"/>
                    <a:pt x="3656" y="7593"/>
                    <a:pt x="3656" y="7343"/>
                  </a:cubicBezTo>
                  <a:cubicBezTo>
                    <a:pt x="3437" y="4062"/>
                    <a:pt x="3437" y="4062"/>
                    <a:pt x="3437" y="4062"/>
                  </a:cubicBezTo>
                  <a:cubicBezTo>
                    <a:pt x="3437" y="3749"/>
                    <a:pt x="3437" y="3749"/>
                    <a:pt x="3437" y="3749"/>
                  </a:cubicBezTo>
                  <a:cubicBezTo>
                    <a:pt x="3500" y="2063"/>
                    <a:pt x="3500" y="2063"/>
                    <a:pt x="3500" y="2063"/>
                  </a:cubicBezTo>
                  <a:cubicBezTo>
                    <a:pt x="4125" y="3562"/>
                    <a:pt x="4125" y="3562"/>
                    <a:pt x="4125" y="3562"/>
                  </a:cubicBezTo>
                  <a:cubicBezTo>
                    <a:pt x="4187" y="3718"/>
                    <a:pt x="4312" y="3812"/>
                    <a:pt x="4468" y="3812"/>
                  </a:cubicBezTo>
                  <a:cubicBezTo>
                    <a:pt x="4500" y="3812"/>
                    <a:pt x="4562" y="3781"/>
                    <a:pt x="4593" y="3781"/>
                  </a:cubicBezTo>
                  <a:cubicBezTo>
                    <a:pt x="4781" y="3687"/>
                    <a:pt x="4875" y="3499"/>
                    <a:pt x="4781" y="3312"/>
                  </a:cubicBezTo>
                  <a:cubicBezTo>
                    <a:pt x="3656" y="500"/>
                    <a:pt x="3656" y="500"/>
                    <a:pt x="3656" y="500"/>
                  </a:cubicBezTo>
                  <a:cubicBezTo>
                    <a:pt x="3625" y="469"/>
                    <a:pt x="3593" y="438"/>
                    <a:pt x="3562" y="407"/>
                  </a:cubicBezTo>
                  <a:cubicBezTo>
                    <a:pt x="3562" y="407"/>
                    <a:pt x="3312" y="0"/>
                    <a:pt x="2437" y="0"/>
                  </a:cubicBezTo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83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9" name="Freeform 2">
              <a:extLst>
                <a:ext uri="{FF2B5EF4-FFF2-40B4-BE49-F238E27FC236}">
                  <a16:creationId xmlns:a16="http://schemas.microsoft.com/office/drawing/2014/main" id="{C621E9CC-1911-4E27-90DD-5F06886B0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80" y="4578470"/>
              <a:ext cx="254064" cy="254064"/>
            </a:xfrm>
            <a:custGeom>
              <a:avLst/>
              <a:gdLst>
                <a:gd name="T0" fmla="*/ 906 w 1782"/>
                <a:gd name="T1" fmla="*/ 0 h 1782"/>
                <a:gd name="T2" fmla="*/ 906 w 1782"/>
                <a:gd name="T3" fmla="*/ 0 h 1782"/>
                <a:gd name="T4" fmla="*/ 0 w 1782"/>
                <a:gd name="T5" fmla="*/ 906 h 1782"/>
                <a:gd name="T6" fmla="*/ 906 w 1782"/>
                <a:gd name="T7" fmla="*/ 1781 h 1782"/>
                <a:gd name="T8" fmla="*/ 1781 w 1782"/>
                <a:gd name="T9" fmla="*/ 906 h 1782"/>
                <a:gd name="T10" fmla="*/ 906 w 1782"/>
                <a:gd name="T11" fmla="*/ 0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2" h="1782">
                  <a:moveTo>
                    <a:pt x="906" y="0"/>
                  </a:moveTo>
                  <a:lnTo>
                    <a:pt x="906" y="0"/>
                  </a:lnTo>
                  <a:cubicBezTo>
                    <a:pt x="406" y="0"/>
                    <a:pt x="0" y="406"/>
                    <a:pt x="0" y="906"/>
                  </a:cubicBezTo>
                  <a:cubicBezTo>
                    <a:pt x="0" y="1406"/>
                    <a:pt x="406" y="1781"/>
                    <a:pt x="906" y="1781"/>
                  </a:cubicBezTo>
                  <a:cubicBezTo>
                    <a:pt x="1375" y="1781"/>
                    <a:pt x="1781" y="1406"/>
                    <a:pt x="1781" y="906"/>
                  </a:cubicBezTo>
                  <a:cubicBezTo>
                    <a:pt x="1781" y="406"/>
                    <a:pt x="1375" y="0"/>
                    <a:pt x="90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0A6B1C6-38DA-4BB8-8785-B9F26B22CC77}"/>
              </a:ext>
            </a:extLst>
          </p:cNvPr>
          <p:cNvGrpSpPr/>
          <p:nvPr/>
        </p:nvGrpSpPr>
        <p:grpSpPr>
          <a:xfrm>
            <a:off x="9004829" y="5653411"/>
            <a:ext cx="442756" cy="907930"/>
            <a:chOff x="623463" y="4578470"/>
            <a:chExt cx="695530" cy="1426276"/>
          </a:xfrm>
          <a:solidFill>
            <a:schemeClr val="bg2"/>
          </a:solidFill>
        </p:grpSpPr>
        <p:sp>
          <p:nvSpPr>
            <p:cNvPr id="41" name="Freeform 1">
              <a:extLst>
                <a:ext uri="{FF2B5EF4-FFF2-40B4-BE49-F238E27FC236}">
                  <a16:creationId xmlns:a16="http://schemas.microsoft.com/office/drawing/2014/main" id="{23E6FC77-6230-450D-AB5A-CA1BBA3A8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463" y="4885987"/>
              <a:ext cx="695530" cy="1118759"/>
            </a:xfrm>
            <a:custGeom>
              <a:avLst/>
              <a:gdLst>
                <a:gd name="T0" fmla="*/ 2437 w 4876"/>
                <a:gd name="T1" fmla="*/ 0 h 7844"/>
                <a:gd name="T2" fmla="*/ 2437 w 4876"/>
                <a:gd name="T3" fmla="*/ 0 h 7844"/>
                <a:gd name="T4" fmla="*/ 1281 w 4876"/>
                <a:gd name="T5" fmla="*/ 407 h 7844"/>
                <a:gd name="T6" fmla="*/ 1218 w 4876"/>
                <a:gd name="T7" fmla="*/ 500 h 7844"/>
                <a:gd name="T8" fmla="*/ 62 w 4876"/>
                <a:gd name="T9" fmla="*/ 3312 h 7844"/>
                <a:gd name="T10" fmla="*/ 250 w 4876"/>
                <a:gd name="T11" fmla="*/ 3781 h 7844"/>
                <a:gd name="T12" fmla="*/ 406 w 4876"/>
                <a:gd name="T13" fmla="*/ 3812 h 7844"/>
                <a:gd name="T14" fmla="*/ 718 w 4876"/>
                <a:gd name="T15" fmla="*/ 3562 h 7844"/>
                <a:gd name="T16" fmla="*/ 1343 w 4876"/>
                <a:gd name="T17" fmla="*/ 2063 h 7844"/>
                <a:gd name="T18" fmla="*/ 1406 w 4876"/>
                <a:gd name="T19" fmla="*/ 3749 h 7844"/>
                <a:gd name="T20" fmla="*/ 1437 w 4876"/>
                <a:gd name="T21" fmla="*/ 4062 h 7844"/>
                <a:gd name="T22" fmla="*/ 1218 w 4876"/>
                <a:gd name="T23" fmla="*/ 7343 h 7844"/>
                <a:gd name="T24" fmla="*/ 1625 w 4876"/>
                <a:gd name="T25" fmla="*/ 7843 h 7844"/>
                <a:gd name="T26" fmla="*/ 1656 w 4876"/>
                <a:gd name="T27" fmla="*/ 7843 h 7844"/>
                <a:gd name="T28" fmla="*/ 2125 w 4876"/>
                <a:gd name="T29" fmla="*/ 7406 h 7844"/>
                <a:gd name="T30" fmla="*/ 2312 w 4876"/>
                <a:gd name="T31" fmla="*/ 4218 h 7844"/>
                <a:gd name="T32" fmla="*/ 2437 w 4876"/>
                <a:gd name="T33" fmla="*/ 4062 h 7844"/>
                <a:gd name="T34" fmla="*/ 2562 w 4876"/>
                <a:gd name="T35" fmla="*/ 4218 h 7844"/>
                <a:gd name="T36" fmla="*/ 2718 w 4876"/>
                <a:gd name="T37" fmla="*/ 7406 h 7844"/>
                <a:gd name="T38" fmla="*/ 3187 w 4876"/>
                <a:gd name="T39" fmla="*/ 7843 h 7844"/>
                <a:gd name="T40" fmla="*/ 3218 w 4876"/>
                <a:gd name="T41" fmla="*/ 7843 h 7844"/>
                <a:gd name="T42" fmla="*/ 3656 w 4876"/>
                <a:gd name="T43" fmla="*/ 7343 h 7844"/>
                <a:gd name="T44" fmla="*/ 3437 w 4876"/>
                <a:gd name="T45" fmla="*/ 4062 h 7844"/>
                <a:gd name="T46" fmla="*/ 3437 w 4876"/>
                <a:gd name="T47" fmla="*/ 3749 h 7844"/>
                <a:gd name="T48" fmla="*/ 3500 w 4876"/>
                <a:gd name="T49" fmla="*/ 2063 h 7844"/>
                <a:gd name="T50" fmla="*/ 4125 w 4876"/>
                <a:gd name="T51" fmla="*/ 3562 h 7844"/>
                <a:gd name="T52" fmla="*/ 4468 w 4876"/>
                <a:gd name="T53" fmla="*/ 3812 h 7844"/>
                <a:gd name="T54" fmla="*/ 4593 w 4876"/>
                <a:gd name="T55" fmla="*/ 3781 h 7844"/>
                <a:gd name="T56" fmla="*/ 4781 w 4876"/>
                <a:gd name="T57" fmla="*/ 3312 h 7844"/>
                <a:gd name="T58" fmla="*/ 3656 w 4876"/>
                <a:gd name="T59" fmla="*/ 500 h 7844"/>
                <a:gd name="T60" fmla="*/ 3562 w 4876"/>
                <a:gd name="T61" fmla="*/ 407 h 7844"/>
                <a:gd name="T62" fmla="*/ 2437 w 4876"/>
                <a:gd name="T63" fmla="*/ 0 h 7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6" h="7844">
                  <a:moveTo>
                    <a:pt x="2437" y="0"/>
                  </a:moveTo>
                  <a:lnTo>
                    <a:pt x="2437" y="0"/>
                  </a:lnTo>
                  <a:cubicBezTo>
                    <a:pt x="1531" y="0"/>
                    <a:pt x="1281" y="407"/>
                    <a:pt x="1281" y="407"/>
                  </a:cubicBezTo>
                  <a:cubicBezTo>
                    <a:pt x="1250" y="438"/>
                    <a:pt x="1218" y="469"/>
                    <a:pt x="1218" y="500"/>
                  </a:cubicBezTo>
                  <a:cubicBezTo>
                    <a:pt x="62" y="3312"/>
                    <a:pt x="62" y="3312"/>
                    <a:pt x="62" y="3312"/>
                  </a:cubicBezTo>
                  <a:cubicBezTo>
                    <a:pt x="0" y="3499"/>
                    <a:pt x="62" y="3687"/>
                    <a:pt x="250" y="3781"/>
                  </a:cubicBezTo>
                  <a:cubicBezTo>
                    <a:pt x="312" y="3781"/>
                    <a:pt x="343" y="3812"/>
                    <a:pt x="406" y="3812"/>
                  </a:cubicBezTo>
                  <a:cubicBezTo>
                    <a:pt x="531" y="3812"/>
                    <a:pt x="656" y="3718"/>
                    <a:pt x="718" y="3562"/>
                  </a:cubicBezTo>
                  <a:cubicBezTo>
                    <a:pt x="1343" y="2063"/>
                    <a:pt x="1343" y="2063"/>
                    <a:pt x="1343" y="2063"/>
                  </a:cubicBezTo>
                  <a:cubicBezTo>
                    <a:pt x="1406" y="3749"/>
                    <a:pt x="1406" y="3749"/>
                    <a:pt x="1406" y="3749"/>
                  </a:cubicBezTo>
                  <a:cubicBezTo>
                    <a:pt x="1437" y="4062"/>
                    <a:pt x="1437" y="4062"/>
                    <a:pt x="1437" y="4062"/>
                  </a:cubicBezTo>
                  <a:cubicBezTo>
                    <a:pt x="1218" y="7343"/>
                    <a:pt x="1218" y="7343"/>
                    <a:pt x="1218" y="7343"/>
                  </a:cubicBezTo>
                  <a:cubicBezTo>
                    <a:pt x="1187" y="7593"/>
                    <a:pt x="1375" y="7812"/>
                    <a:pt x="1625" y="7843"/>
                  </a:cubicBezTo>
                  <a:cubicBezTo>
                    <a:pt x="1656" y="7843"/>
                    <a:pt x="1656" y="7843"/>
                    <a:pt x="1656" y="7843"/>
                  </a:cubicBezTo>
                  <a:cubicBezTo>
                    <a:pt x="1906" y="7843"/>
                    <a:pt x="2093" y="7656"/>
                    <a:pt x="2125" y="7406"/>
                  </a:cubicBezTo>
                  <a:cubicBezTo>
                    <a:pt x="2312" y="4218"/>
                    <a:pt x="2312" y="4218"/>
                    <a:pt x="2312" y="4218"/>
                  </a:cubicBezTo>
                  <a:cubicBezTo>
                    <a:pt x="2312" y="4218"/>
                    <a:pt x="2312" y="4062"/>
                    <a:pt x="2437" y="4062"/>
                  </a:cubicBezTo>
                  <a:cubicBezTo>
                    <a:pt x="2562" y="4062"/>
                    <a:pt x="2562" y="4218"/>
                    <a:pt x="2562" y="4218"/>
                  </a:cubicBezTo>
                  <a:cubicBezTo>
                    <a:pt x="2718" y="7406"/>
                    <a:pt x="2718" y="7406"/>
                    <a:pt x="2718" y="7406"/>
                  </a:cubicBezTo>
                  <a:cubicBezTo>
                    <a:pt x="2750" y="7656"/>
                    <a:pt x="2937" y="7843"/>
                    <a:pt x="3187" y="7843"/>
                  </a:cubicBezTo>
                  <a:lnTo>
                    <a:pt x="3218" y="7843"/>
                  </a:lnTo>
                  <a:cubicBezTo>
                    <a:pt x="3468" y="7812"/>
                    <a:pt x="3656" y="7593"/>
                    <a:pt x="3656" y="7343"/>
                  </a:cubicBezTo>
                  <a:cubicBezTo>
                    <a:pt x="3437" y="4062"/>
                    <a:pt x="3437" y="4062"/>
                    <a:pt x="3437" y="4062"/>
                  </a:cubicBezTo>
                  <a:cubicBezTo>
                    <a:pt x="3437" y="3749"/>
                    <a:pt x="3437" y="3749"/>
                    <a:pt x="3437" y="3749"/>
                  </a:cubicBezTo>
                  <a:cubicBezTo>
                    <a:pt x="3500" y="2063"/>
                    <a:pt x="3500" y="2063"/>
                    <a:pt x="3500" y="2063"/>
                  </a:cubicBezTo>
                  <a:cubicBezTo>
                    <a:pt x="4125" y="3562"/>
                    <a:pt x="4125" y="3562"/>
                    <a:pt x="4125" y="3562"/>
                  </a:cubicBezTo>
                  <a:cubicBezTo>
                    <a:pt x="4187" y="3718"/>
                    <a:pt x="4312" y="3812"/>
                    <a:pt x="4468" y="3812"/>
                  </a:cubicBezTo>
                  <a:cubicBezTo>
                    <a:pt x="4500" y="3812"/>
                    <a:pt x="4562" y="3781"/>
                    <a:pt x="4593" y="3781"/>
                  </a:cubicBezTo>
                  <a:cubicBezTo>
                    <a:pt x="4781" y="3687"/>
                    <a:pt x="4875" y="3499"/>
                    <a:pt x="4781" y="3312"/>
                  </a:cubicBezTo>
                  <a:cubicBezTo>
                    <a:pt x="3656" y="500"/>
                    <a:pt x="3656" y="500"/>
                    <a:pt x="3656" y="500"/>
                  </a:cubicBezTo>
                  <a:cubicBezTo>
                    <a:pt x="3625" y="469"/>
                    <a:pt x="3593" y="438"/>
                    <a:pt x="3562" y="407"/>
                  </a:cubicBezTo>
                  <a:cubicBezTo>
                    <a:pt x="3562" y="407"/>
                    <a:pt x="3312" y="0"/>
                    <a:pt x="243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2" name="Freeform 2">
              <a:extLst>
                <a:ext uri="{FF2B5EF4-FFF2-40B4-BE49-F238E27FC236}">
                  <a16:creationId xmlns:a16="http://schemas.microsoft.com/office/drawing/2014/main" id="{D605C755-9CCC-4836-9773-99B757DA1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80" y="4578470"/>
              <a:ext cx="254064" cy="254064"/>
            </a:xfrm>
            <a:custGeom>
              <a:avLst/>
              <a:gdLst>
                <a:gd name="T0" fmla="*/ 906 w 1782"/>
                <a:gd name="T1" fmla="*/ 0 h 1782"/>
                <a:gd name="T2" fmla="*/ 906 w 1782"/>
                <a:gd name="T3" fmla="*/ 0 h 1782"/>
                <a:gd name="T4" fmla="*/ 0 w 1782"/>
                <a:gd name="T5" fmla="*/ 906 h 1782"/>
                <a:gd name="T6" fmla="*/ 906 w 1782"/>
                <a:gd name="T7" fmla="*/ 1781 h 1782"/>
                <a:gd name="T8" fmla="*/ 1781 w 1782"/>
                <a:gd name="T9" fmla="*/ 906 h 1782"/>
                <a:gd name="T10" fmla="*/ 906 w 1782"/>
                <a:gd name="T11" fmla="*/ 0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2" h="1782">
                  <a:moveTo>
                    <a:pt x="906" y="0"/>
                  </a:moveTo>
                  <a:lnTo>
                    <a:pt x="906" y="0"/>
                  </a:lnTo>
                  <a:cubicBezTo>
                    <a:pt x="406" y="0"/>
                    <a:pt x="0" y="406"/>
                    <a:pt x="0" y="906"/>
                  </a:cubicBezTo>
                  <a:cubicBezTo>
                    <a:pt x="0" y="1406"/>
                    <a:pt x="406" y="1781"/>
                    <a:pt x="906" y="1781"/>
                  </a:cubicBezTo>
                  <a:cubicBezTo>
                    <a:pt x="1375" y="1781"/>
                    <a:pt x="1781" y="1406"/>
                    <a:pt x="1781" y="906"/>
                  </a:cubicBezTo>
                  <a:cubicBezTo>
                    <a:pt x="1781" y="406"/>
                    <a:pt x="1375" y="0"/>
                    <a:pt x="90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2AC2570-900F-4446-9B39-6E5EEF6453EF}"/>
              </a:ext>
            </a:extLst>
          </p:cNvPr>
          <p:cNvGrpSpPr/>
          <p:nvPr/>
        </p:nvGrpSpPr>
        <p:grpSpPr>
          <a:xfrm>
            <a:off x="9491968" y="5653411"/>
            <a:ext cx="442756" cy="907930"/>
            <a:chOff x="623463" y="4578470"/>
            <a:chExt cx="695530" cy="1426276"/>
          </a:xfrm>
          <a:solidFill>
            <a:schemeClr val="bg2"/>
          </a:solidFill>
        </p:grpSpPr>
        <p:sp>
          <p:nvSpPr>
            <p:cNvPr id="44" name="Freeform 1">
              <a:extLst>
                <a:ext uri="{FF2B5EF4-FFF2-40B4-BE49-F238E27FC236}">
                  <a16:creationId xmlns:a16="http://schemas.microsoft.com/office/drawing/2014/main" id="{48180F9F-E011-4599-B5CB-27172F6D4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463" y="4885987"/>
              <a:ext cx="695530" cy="1118759"/>
            </a:xfrm>
            <a:custGeom>
              <a:avLst/>
              <a:gdLst>
                <a:gd name="T0" fmla="*/ 2437 w 4876"/>
                <a:gd name="T1" fmla="*/ 0 h 7844"/>
                <a:gd name="T2" fmla="*/ 2437 w 4876"/>
                <a:gd name="T3" fmla="*/ 0 h 7844"/>
                <a:gd name="T4" fmla="*/ 1281 w 4876"/>
                <a:gd name="T5" fmla="*/ 407 h 7844"/>
                <a:gd name="T6" fmla="*/ 1218 w 4876"/>
                <a:gd name="T7" fmla="*/ 500 h 7844"/>
                <a:gd name="T8" fmla="*/ 62 w 4876"/>
                <a:gd name="T9" fmla="*/ 3312 h 7844"/>
                <a:gd name="T10" fmla="*/ 250 w 4876"/>
                <a:gd name="T11" fmla="*/ 3781 h 7844"/>
                <a:gd name="T12" fmla="*/ 406 w 4876"/>
                <a:gd name="T13" fmla="*/ 3812 h 7844"/>
                <a:gd name="T14" fmla="*/ 718 w 4876"/>
                <a:gd name="T15" fmla="*/ 3562 h 7844"/>
                <a:gd name="T16" fmla="*/ 1343 w 4876"/>
                <a:gd name="T17" fmla="*/ 2063 h 7844"/>
                <a:gd name="T18" fmla="*/ 1406 w 4876"/>
                <a:gd name="T19" fmla="*/ 3749 h 7844"/>
                <a:gd name="T20" fmla="*/ 1437 w 4876"/>
                <a:gd name="T21" fmla="*/ 4062 h 7844"/>
                <a:gd name="T22" fmla="*/ 1218 w 4876"/>
                <a:gd name="T23" fmla="*/ 7343 h 7844"/>
                <a:gd name="T24" fmla="*/ 1625 w 4876"/>
                <a:gd name="T25" fmla="*/ 7843 h 7844"/>
                <a:gd name="T26" fmla="*/ 1656 w 4876"/>
                <a:gd name="T27" fmla="*/ 7843 h 7844"/>
                <a:gd name="T28" fmla="*/ 2125 w 4876"/>
                <a:gd name="T29" fmla="*/ 7406 h 7844"/>
                <a:gd name="T30" fmla="*/ 2312 w 4876"/>
                <a:gd name="T31" fmla="*/ 4218 h 7844"/>
                <a:gd name="T32" fmla="*/ 2437 w 4876"/>
                <a:gd name="T33" fmla="*/ 4062 h 7844"/>
                <a:gd name="T34" fmla="*/ 2562 w 4876"/>
                <a:gd name="T35" fmla="*/ 4218 h 7844"/>
                <a:gd name="T36" fmla="*/ 2718 w 4876"/>
                <a:gd name="T37" fmla="*/ 7406 h 7844"/>
                <a:gd name="T38" fmla="*/ 3187 w 4876"/>
                <a:gd name="T39" fmla="*/ 7843 h 7844"/>
                <a:gd name="T40" fmla="*/ 3218 w 4876"/>
                <a:gd name="T41" fmla="*/ 7843 h 7844"/>
                <a:gd name="T42" fmla="*/ 3656 w 4876"/>
                <a:gd name="T43" fmla="*/ 7343 h 7844"/>
                <a:gd name="T44" fmla="*/ 3437 w 4876"/>
                <a:gd name="T45" fmla="*/ 4062 h 7844"/>
                <a:gd name="T46" fmla="*/ 3437 w 4876"/>
                <a:gd name="T47" fmla="*/ 3749 h 7844"/>
                <a:gd name="T48" fmla="*/ 3500 w 4876"/>
                <a:gd name="T49" fmla="*/ 2063 h 7844"/>
                <a:gd name="T50" fmla="*/ 4125 w 4876"/>
                <a:gd name="T51" fmla="*/ 3562 h 7844"/>
                <a:gd name="T52" fmla="*/ 4468 w 4876"/>
                <a:gd name="T53" fmla="*/ 3812 h 7844"/>
                <a:gd name="T54" fmla="*/ 4593 w 4876"/>
                <a:gd name="T55" fmla="*/ 3781 h 7844"/>
                <a:gd name="T56" fmla="*/ 4781 w 4876"/>
                <a:gd name="T57" fmla="*/ 3312 h 7844"/>
                <a:gd name="T58" fmla="*/ 3656 w 4876"/>
                <a:gd name="T59" fmla="*/ 500 h 7844"/>
                <a:gd name="T60" fmla="*/ 3562 w 4876"/>
                <a:gd name="T61" fmla="*/ 407 h 7844"/>
                <a:gd name="T62" fmla="*/ 2437 w 4876"/>
                <a:gd name="T63" fmla="*/ 0 h 7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6" h="7844">
                  <a:moveTo>
                    <a:pt x="2437" y="0"/>
                  </a:moveTo>
                  <a:lnTo>
                    <a:pt x="2437" y="0"/>
                  </a:lnTo>
                  <a:cubicBezTo>
                    <a:pt x="1531" y="0"/>
                    <a:pt x="1281" y="407"/>
                    <a:pt x="1281" y="407"/>
                  </a:cubicBezTo>
                  <a:cubicBezTo>
                    <a:pt x="1250" y="438"/>
                    <a:pt x="1218" y="469"/>
                    <a:pt x="1218" y="500"/>
                  </a:cubicBezTo>
                  <a:cubicBezTo>
                    <a:pt x="62" y="3312"/>
                    <a:pt x="62" y="3312"/>
                    <a:pt x="62" y="3312"/>
                  </a:cubicBezTo>
                  <a:cubicBezTo>
                    <a:pt x="0" y="3499"/>
                    <a:pt x="62" y="3687"/>
                    <a:pt x="250" y="3781"/>
                  </a:cubicBezTo>
                  <a:cubicBezTo>
                    <a:pt x="312" y="3781"/>
                    <a:pt x="343" y="3812"/>
                    <a:pt x="406" y="3812"/>
                  </a:cubicBezTo>
                  <a:cubicBezTo>
                    <a:pt x="531" y="3812"/>
                    <a:pt x="656" y="3718"/>
                    <a:pt x="718" y="3562"/>
                  </a:cubicBezTo>
                  <a:cubicBezTo>
                    <a:pt x="1343" y="2063"/>
                    <a:pt x="1343" y="2063"/>
                    <a:pt x="1343" y="2063"/>
                  </a:cubicBezTo>
                  <a:cubicBezTo>
                    <a:pt x="1406" y="3749"/>
                    <a:pt x="1406" y="3749"/>
                    <a:pt x="1406" y="3749"/>
                  </a:cubicBezTo>
                  <a:cubicBezTo>
                    <a:pt x="1437" y="4062"/>
                    <a:pt x="1437" y="4062"/>
                    <a:pt x="1437" y="4062"/>
                  </a:cubicBezTo>
                  <a:cubicBezTo>
                    <a:pt x="1218" y="7343"/>
                    <a:pt x="1218" y="7343"/>
                    <a:pt x="1218" y="7343"/>
                  </a:cubicBezTo>
                  <a:cubicBezTo>
                    <a:pt x="1187" y="7593"/>
                    <a:pt x="1375" y="7812"/>
                    <a:pt x="1625" y="7843"/>
                  </a:cubicBezTo>
                  <a:cubicBezTo>
                    <a:pt x="1656" y="7843"/>
                    <a:pt x="1656" y="7843"/>
                    <a:pt x="1656" y="7843"/>
                  </a:cubicBezTo>
                  <a:cubicBezTo>
                    <a:pt x="1906" y="7843"/>
                    <a:pt x="2093" y="7656"/>
                    <a:pt x="2125" y="7406"/>
                  </a:cubicBezTo>
                  <a:cubicBezTo>
                    <a:pt x="2312" y="4218"/>
                    <a:pt x="2312" y="4218"/>
                    <a:pt x="2312" y="4218"/>
                  </a:cubicBezTo>
                  <a:cubicBezTo>
                    <a:pt x="2312" y="4218"/>
                    <a:pt x="2312" y="4062"/>
                    <a:pt x="2437" y="4062"/>
                  </a:cubicBezTo>
                  <a:cubicBezTo>
                    <a:pt x="2562" y="4062"/>
                    <a:pt x="2562" y="4218"/>
                    <a:pt x="2562" y="4218"/>
                  </a:cubicBezTo>
                  <a:cubicBezTo>
                    <a:pt x="2718" y="7406"/>
                    <a:pt x="2718" y="7406"/>
                    <a:pt x="2718" y="7406"/>
                  </a:cubicBezTo>
                  <a:cubicBezTo>
                    <a:pt x="2750" y="7656"/>
                    <a:pt x="2937" y="7843"/>
                    <a:pt x="3187" y="7843"/>
                  </a:cubicBezTo>
                  <a:lnTo>
                    <a:pt x="3218" y="7843"/>
                  </a:lnTo>
                  <a:cubicBezTo>
                    <a:pt x="3468" y="7812"/>
                    <a:pt x="3656" y="7593"/>
                    <a:pt x="3656" y="7343"/>
                  </a:cubicBezTo>
                  <a:cubicBezTo>
                    <a:pt x="3437" y="4062"/>
                    <a:pt x="3437" y="4062"/>
                    <a:pt x="3437" y="4062"/>
                  </a:cubicBezTo>
                  <a:cubicBezTo>
                    <a:pt x="3437" y="3749"/>
                    <a:pt x="3437" y="3749"/>
                    <a:pt x="3437" y="3749"/>
                  </a:cubicBezTo>
                  <a:cubicBezTo>
                    <a:pt x="3500" y="2063"/>
                    <a:pt x="3500" y="2063"/>
                    <a:pt x="3500" y="2063"/>
                  </a:cubicBezTo>
                  <a:cubicBezTo>
                    <a:pt x="4125" y="3562"/>
                    <a:pt x="4125" y="3562"/>
                    <a:pt x="4125" y="3562"/>
                  </a:cubicBezTo>
                  <a:cubicBezTo>
                    <a:pt x="4187" y="3718"/>
                    <a:pt x="4312" y="3812"/>
                    <a:pt x="4468" y="3812"/>
                  </a:cubicBezTo>
                  <a:cubicBezTo>
                    <a:pt x="4500" y="3812"/>
                    <a:pt x="4562" y="3781"/>
                    <a:pt x="4593" y="3781"/>
                  </a:cubicBezTo>
                  <a:cubicBezTo>
                    <a:pt x="4781" y="3687"/>
                    <a:pt x="4875" y="3499"/>
                    <a:pt x="4781" y="3312"/>
                  </a:cubicBezTo>
                  <a:cubicBezTo>
                    <a:pt x="3656" y="500"/>
                    <a:pt x="3656" y="500"/>
                    <a:pt x="3656" y="500"/>
                  </a:cubicBezTo>
                  <a:cubicBezTo>
                    <a:pt x="3625" y="469"/>
                    <a:pt x="3593" y="438"/>
                    <a:pt x="3562" y="407"/>
                  </a:cubicBezTo>
                  <a:cubicBezTo>
                    <a:pt x="3562" y="407"/>
                    <a:pt x="3312" y="0"/>
                    <a:pt x="243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5" name="Freeform 2">
              <a:extLst>
                <a:ext uri="{FF2B5EF4-FFF2-40B4-BE49-F238E27FC236}">
                  <a16:creationId xmlns:a16="http://schemas.microsoft.com/office/drawing/2014/main" id="{B0D71937-AC75-4C46-A56B-FAD59950F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80" y="4578470"/>
              <a:ext cx="254064" cy="254064"/>
            </a:xfrm>
            <a:custGeom>
              <a:avLst/>
              <a:gdLst>
                <a:gd name="T0" fmla="*/ 906 w 1782"/>
                <a:gd name="T1" fmla="*/ 0 h 1782"/>
                <a:gd name="T2" fmla="*/ 906 w 1782"/>
                <a:gd name="T3" fmla="*/ 0 h 1782"/>
                <a:gd name="T4" fmla="*/ 0 w 1782"/>
                <a:gd name="T5" fmla="*/ 906 h 1782"/>
                <a:gd name="T6" fmla="*/ 906 w 1782"/>
                <a:gd name="T7" fmla="*/ 1781 h 1782"/>
                <a:gd name="T8" fmla="*/ 1781 w 1782"/>
                <a:gd name="T9" fmla="*/ 906 h 1782"/>
                <a:gd name="T10" fmla="*/ 906 w 1782"/>
                <a:gd name="T11" fmla="*/ 0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2" h="1782">
                  <a:moveTo>
                    <a:pt x="906" y="0"/>
                  </a:moveTo>
                  <a:lnTo>
                    <a:pt x="906" y="0"/>
                  </a:lnTo>
                  <a:cubicBezTo>
                    <a:pt x="406" y="0"/>
                    <a:pt x="0" y="406"/>
                    <a:pt x="0" y="906"/>
                  </a:cubicBezTo>
                  <a:cubicBezTo>
                    <a:pt x="0" y="1406"/>
                    <a:pt x="406" y="1781"/>
                    <a:pt x="906" y="1781"/>
                  </a:cubicBezTo>
                  <a:cubicBezTo>
                    <a:pt x="1375" y="1781"/>
                    <a:pt x="1781" y="1406"/>
                    <a:pt x="1781" y="906"/>
                  </a:cubicBezTo>
                  <a:cubicBezTo>
                    <a:pt x="1781" y="406"/>
                    <a:pt x="1375" y="0"/>
                    <a:pt x="90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C25CD44-F9FC-D875-EF87-D0D9CB79E7B6}"/>
              </a:ext>
            </a:extLst>
          </p:cNvPr>
          <p:cNvGrpSpPr/>
          <p:nvPr/>
        </p:nvGrpSpPr>
        <p:grpSpPr>
          <a:xfrm>
            <a:off x="2428500" y="5648315"/>
            <a:ext cx="442756" cy="907930"/>
            <a:chOff x="623463" y="4578470"/>
            <a:chExt cx="695530" cy="1426276"/>
          </a:xfrm>
        </p:grpSpPr>
        <p:sp>
          <p:nvSpPr>
            <p:cNvPr id="5" name="Freeform 1">
              <a:extLst>
                <a:ext uri="{FF2B5EF4-FFF2-40B4-BE49-F238E27FC236}">
                  <a16:creationId xmlns:a16="http://schemas.microsoft.com/office/drawing/2014/main" id="{E1ADD3C8-D2EF-B992-8089-892432972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463" y="4885987"/>
              <a:ext cx="695530" cy="1118759"/>
            </a:xfrm>
            <a:custGeom>
              <a:avLst/>
              <a:gdLst>
                <a:gd name="T0" fmla="*/ 2437 w 4876"/>
                <a:gd name="T1" fmla="*/ 0 h 7844"/>
                <a:gd name="T2" fmla="*/ 2437 w 4876"/>
                <a:gd name="T3" fmla="*/ 0 h 7844"/>
                <a:gd name="T4" fmla="*/ 1281 w 4876"/>
                <a:gd name="T5" fmla="*/ 407 h 7844"/>
                <a:gd name="T6" fmla="*/ 1218 w 4876"/>
                <a:gd name="T7" fmla="*/ 500 h 7844"/>
                <a:gd name="T8" fmla="*/ 62 w 4876"/>
                <a:gd name="T9" fmla="*/ 3312 h 7844"/>
                <a:gd name="T10" fmla="*/ 250 w 4876"/>
                <a:gd name="T11" fmla="*/ 3781 h 7844"/>
                <a:gd name="T12" fmla="*/ 406 w 4876"/>
                <a:gd name="T13" fmla="*/ 3812 h 7844"/>
                <a:gd name="T14" fmla="*/ 718 w 4876"/>
                <a:gd name="T15" fmla="*/ 3562 h 7844"/>
                <a:gd name="T16" fmla="*/ 1343 w 4876"/>
                <a:gd name="T17" fmla="*/ 2063 h 7844"/>
                <a:gd name="T18" fmla="*/ 1406 w 4876"/>
                <a:gd name="T19" fmla="*/ 3749 h 7844"/>
                <a:gd name="T20" fmla="*/ 1437 w 4876"/>
                <a:gd name="T21" fmla="*/ 4062 h 7844"/>
                <a:gd name="T22" fmla="*/ 1218 w 4876"/>
                <a:gd name="T23" fmla="*/ 7343 h 7844"/>
                <a:gd name="T24" fmla="*/ 1625 w 4876"/>
                <a:gd name="T25" fmla="*/ 7843 h 7844"/>
                <a:gd name="T26" fmla="*/ 1656 w 4876"/>
                <a:gd name="T27" fmla="*/ 7843 h 7844"/>
                <a:gd name="T28" fmla="*/ 2125 w 4876"/>
                <a:gd name="T29" fmla="*/ 7406 h 7844"/>
                <a:gd name="T30" fmla="*/ 2312 w 4876"/>
                <a:gd name="T31" fmla="*/ 4218 h 7844"/>
                <a:gd name="T32" fmla="*/ 2437 w 4876"/>
                <a:gd name="T33" fmla="*/ 4062 h 7844"/>
                <a:gd name="T34" fmla="*/ 2562 w 4876"/>
                <a:gd name="T35" fmla="*/ 4218 h 7844"/>
                <a:gd name="T36" fmla="*/ 2718 w 4876"/>
                <a:gd name="T37" fmla="*/ 7406 h 7844"/>
                <a:gd name="T38" fmla="*/ 3187 w 4876"/>
                <a:gd name="T39" fmla="*/ 7843 h 7844"/>
                <a:gd name="T40" fmla="*/ 3218 w 4876"/>
                <a:gd name="T41" fmla="*/ 7843 h 7844"/>
                <a:gd name="T42" fmla="*/ 3656 w 4876"/>
                <a:gd name="T43" fmla="*/ 7343 h 7844"/>
                <a:gd name="T44" fmla="*/ 3437 w 4876"/>
                <a:gd name="T45" fmla="*/ 4062 h 7844"/>
                <a:gd name="T46" fmla="*/ 3437 w 4876"/>
                <a:gd name="T47" fmla="*/ 3749 h 7844"/>
                <a:gd name="T48" fmla="*/ 3500 w 4876"/>
                <a:gd name="T49" fmla="*/ 2063 h 7844"/>
                <a:gd name="T50" fmla="*/ 4125 w 4876"/>
                <a:gd name="T51" fmla="*/ 3562 h 7844"/>
                <a:gd name="T52" fmla="*/ 4468 w 4876"/>
                <a:gd name="T53" fmla="*/ 3812 h 7844"/>
                <a:gd name="T54" fmla="*/ 4593 w 4876"/>
                <a:gd name="T55" fmla="*/ 3781 h 7844"/>
                <a:gd name="T56" fmla="*/ 4781 w 4876"/>
                <a:gd name="T57" fmla="*/ 3312 h 7844"/>
                <a:gd name="T58" fmla="*/ 3656 w 4876"/>
                <a:gd name="T59" fmla="*/ 500 h 7844"/>
                <a:gd name="T60" fmla="*/ 3562 w 4876"/>
                <a:gd name="T61" fmla="*/ 407 h 7844"/>
                <a:gd name="T62" fmla="*/ 2437 w 4876"/>
                <a:gd name="T63" fmla="*/ 0 h 7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6" h="7844">
                  <a:moveTo>
                    <a:pt x="2437" y="0"/>
                  </a:moveTo>
                  <a:lnTo>
                    <a:pt x="2437" y="0"/>
                  </a:lnTo>
                  <a:cubicBezTo>
                    <a:pt x="1531" y="0"/>
                    <a:pt x="1281" y="407"/>
                    <a:pt x="1281" y="407"/>
                  </a:cubicBezTo>
                  <a:cubicBezTo>
                    <a:pt x="1250" y="438"/>
                    <a:pt x="1218" y="469"/>
                    <a:pt x="1218" y="500"/>
                  </a:cubicBezTo>
                  <a:cubicBezTo>
                    <a:pt x="62" y="3312"/>
                    <a:pt x="62" y="3312"/>
                    <a:pt x="62" y="3312"/>
                  </a:cubicBezTo>
                  <a:cubicBezTo>
                    <a:pt x="0" y="3499"/>
                    <a:pt x="62" y="3687"/>
                    <a:pt x="250" y="3781"/>
                  </a:cubicBezTo>
                  <a:cubicBezTo>
                    <a:pt x="312" y="3781"/>
                    <a:pt x="343" y="3812"/>
                    <a:pt x="406" y="3812"/>
                  </a:cubicBezTo>
                  <a:cubicBezTo>
                    <a:pt x="531" y="3812"/>
                    <a:pt x="656" y="3718"/>
                    <a:pt x="718" y="3562"/>
                  </a:cubicBezTo>
                  <a:cubicBezTo>
                    <a:pt x="1343" y="2063"/>
                    <a:pt x="1343" y="2063"/>
                    <a:pt x="1343" y="2063"/>
                  </a:cubicBezTo>
                  <a:cubicBezTo>
                    <a:pt x="1406" y="3749"/>
                    <a:pt x="1406" y="3749"/>
                    <a:pt x="1406" y="3749"/>
                  </a:cubicBezTo>
                  <a:cubicBezTo>
                    <a:pt x="1437" y="4062"/>
                    <a:pt x="1437" y="4062"/>
                    <a:pt x="1437" y="4062"/>
                  </a:cubicBezTo>
                  <a:cubicBezTo>
                    <a:pt x="1218" y="7343"/>
                    <a:pt x="1218" y="7343"/>
                    <a:pt x="1218" y="7343"/>
                  </a:cubicBezTo>
                  <a:cubicBezTo>
                    <a:pt x="1187" y="7593"/>
                    <a:pt x="1375" y="7812"/>
                    <a:pt x="1625" y="7843"/>
                  </a:cubicBezTo>
                  <a:cubicBezTo>
                    <a:pt x="1656" y="7843"/>
                    <a:pt x="1656" y="7843"/>
                    <a:pt x="1656" y="7843"/>
                  </a:cubicBezTo>
                  <a:cubicBezTo>
                    <a:pt x="1906" y="7843"/>
                    <a:pt x="2093" y="7656"/>
                    <a:pt x="2125" y="7406"/>
                  </a:cubicBezTo>
                  <a:cubicBezTo>
                    <a:pt x="2312" y="4218"/>
                    <a:pt x="2312" y="4218"/>
                    <a:pt x="2312" y="4218"/>
                  </a:cubicBezTo>
                  <a:cubicBezTo>
                    <a:pt x="2312" y="4218"/>
                    <a:pt x="2312" y="4062"/>
                    <a:pt x="2437" y="4062"/>
                  </a:cubicBezTo>
                  <a:cubicBezTo>
                    <a:pt x="2562" y="4062"/>
                    <a:pt x="2562" y="4218"/>
                    <a:pt x="2562" y="4218"/>
                  </a:cubicBezTo>
                  <a:cubicBezTo>
                    <a:pt x="2718" y="7406"/>
                    <a:pt x="2718" y="7406"/>
                    <a:pt x="2718" y="7406"/>
                  </a:cubicBezTo>
                  <a:cubicBezTo>
                    <a:pt x="2750" y="7656"/>
                    <a:pt x="2937" y="7843"/>
                    <a:pt x="3187" y="7843"/>
                  </a:cubicBezTo>
                  <a:lnTo>
                    <a:pt x="3218" y="7843"/>
                  </a:lnTo>
                  <a:cubicBezTo>
                    <a:pt x="3468" y="7812"/>
                    <a:pt x="3656" y="7593"/>
                    <a:pt x="3656" y="7343"/>
                  </a:cubicBezTo>
                  <a:cubicBezTo>
                    <a:pt x="3437" y="4062"/>
                    <a:pt x="3437" y="4062"/>
                    <a:pt x="3437" y="4062"/>
                  </a:cubicBezTo>
                  <a:cubicBezTo>
                    <a:pt x="3437" y="3749"/>
                    <a:pt x="3437" y="3749"/>
                    <a:pt x="3437" y="3749"/>
                  </a:cubicBezTo>
                  <a:cubicBezTo>
                    <a:pt x="3500" y="2063"/>
                    <a:pt x="3500" y="2063"/>
                    <a:pt x="3500" y="2063"/>
                  </a:cubicBezTo>
                  <a:cubicBezTo>
                    <a:pt x="4125" y="3562"/>
                    <a:pt x="4125" y="3562"/>
                    <a:pt x="4125" y="3562"/>
                  </a:cubicBezTo>
                  <a:cubicBezTo>
                    <a:pt x="4187" y="3718"/>
                    <a:pt x="4312" y="3812"/>
                    <a:pt x="4468" y="3812"/>
                  </a:cubicBezTo>
                  <a:cubicBezTo>
                    <a:pt x="4500" y="3812"/>
                    <a:pt x="4562" y="3781"/>
                    <a:pt x="4593" y="3781"/>
                  </a:cubicBezTo>
                  <a:cubicBezTo>
                    <a:pt x="4781" y="3687"/>
                    <a:pt x="4875" y="3499"/>
                    <a:pt x="4781" y="3312"/>
                  </a:cubicBezTo>
                  <a:cubicBezTo>
                    <a:pt x="3656" y="500"/>
                    <a:pt x="3656" y="500"/>
                    <a:pt x="3656" y="500"/>
                  </a:cubicBezTo>
                  <a:cubicBezTo>
                    <a:pt x="3625" y="469"/>
                    <a:pt x="3593" y="438"/>
                    <a:pt x="3562" y="407"/>
                  </a:cubicBezTo>
                  <a:cubicBezTo>
                    <a:pt x="3562" y="407"/>
                    <a:pt x="3312" y="0"/>
                    <a:pt x="243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D1FAB750-7088-6CFF-6DDE-A730BA631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80" y="4578470"/>
              <a:ext cx="254064" cy="254064"/>
            </a:xfrm>
            <a:custGeom>
              <a:avLst/>
              <a:gdLst>
                <a:gd name="T0" fmla="*/ 906 w 1782"/>
                <a:gd name="T1" fmla="*/ 0 h 1782"/>
                <a:gd name="T2" fmla="*/ 906 w 1782"/>
                <a:gd name="T3" fmla="*/ 0 h 1782"/>
                <a:gd name="T4" fmla="*/ 0 w 1782"/>
                <a:gd name="T5" fmla="*/ 906 h 1782"/>
                <a:gd name="T6" fmla="*/ 906 w 1782"/>
                <a:gd name="T7" fmla="*/ 1781 h 1782"/>
                <a:gd name="T8" fmla="*/ 1781 w 1782"/>
                <a:gd name="T9" fmla="*/ 906 h 1782"/>
                <a:gd name="T10" fmla="*/ 906 w 1782"/>
                <a:gd name="T11" fmla="*/ 0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2" h="1782">
                  <a:moveTo>
                    <a:pt x="906" y="0"/>
                  </a:moveTo>
                  <a:lnTo>
                    <a:pt x="906" y="0"/>
                  </a:lnTo>
                  <a:cubicBezTo>
                    <a:pt x="406" y="0"/>
                    <a:pt x="0" y="406"/>
                    <a:pt x="0" y="906"/>
                  </a:cubicBezTo>
                  <a:cubicBezTo>
                    <a:pt x="0" y="1406"/>
                    <a:pt x="406" y="1781"/>
                    <a:pt x="906" y="1781"/>
                  </a:cubicBezTo>
                  <a:cubicBezTo>
                    <a:pt x="1375" y="1781"/>
                    <a:pt x="1781" y="1406"/>
                    <a:pt x="1781" y="906"/>
                  </a:cubicBezTo>
                  <a:cubicBezTo>
                    <a:pt x="1781" y="406"/>
                    <a:pt x="1375" y="0"/>
                    <a:pt x="90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17B93F-F659-1AC5-CC01-41E2F1D0ED85}"/>
              </a:ext>
            </a:extLst>
          </p:cNvPr>
          <p:cNvGrpSpPr/>
          <p:nvPr/>
        </p:nvGrpSpPr>
        <p:grpSpPr>
          <a:xfrm>
            <a:off x="2943009" y="5648315"/>
            <a:ext cx="442756" cy="907930"/>
            <a:chOff x="623463" y="4578470"/>
            <a:chExt cx="695530" cy="1426276"/>
          </a:xfrm>
        </p:grpSpPr>
        <p:sp>
          <p:nvSpPr>
            <p:cNvPr id="18" name="Freeform 1">
              <a:extLst>
                <a:ext uri="{FF2B5EF4-FFF2-40B4-BE49-F238E27FC236}">
                  <a16:creationId xmlns:a16="http://schemas.microsoft.com/office/drawing/2014/main" id="{7C130B32-4FAF-A0C1-E09B-C59C16717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463" y="4885987"/>
              <a:ext cx="695530" cy="1118759"/>
            </a:xfrm>
            <a:custGeom>
              <a:avLst/>
              <a:gdLst>
                <a:gd name="T0" fmla="*/ 2437 w 4876"/>
                <a:gd name="T1" fmla="*/ 0 h 7844"/>
                <a:gd name="T2" fmla="*/ 2437 w 4876"/>
                <a:gd name="T3" fmla="*/ 0 h 7844"/>
                <a:gd name="T4" fmla="*/ 1281 w 4876"/>
                <a:gd name="T5" fmla="*/ 407 h 7844"/>
                <a:gd name="T6" fmla="*/ 1218 w 4876"/>
                <a:gd name="T7" fmla="*/ 500 h 7844"/>
                <a:gd name="T8" fmla="*/ 62 w 4876"/>
                <a:gd name="T9" fmla="*/ 3312 h 7844"/>
                <a:gd name="T10" fmla="*/ 250 w 4876"/>
                <a:gd name="T11" fmla="*/ 3781 h 7844"/>
                <a:gd name="T12" fmla="*/ 406 w 4876"/>
                <a:gd name="T13" fmla="*/ 3812 h 7844"/>
                <a:gd name="T14" fmla="*/ 718 w 4876"/>
                <a:gd name="T15" fmla="*/ 3562 h 7844"/>
                <a:gd name="T16" fmla="*/ 1343 w 4876"/>
                <a:gd name="T17" fmla="*/ 2063 h 7844"/>
                <a:gd name="T18" fmla="*/ 1406 w 4876"/>
                <a:gd name="T19" fmla="*/ 3749 h 7844"/>
                <a:gd name="T20" fmla="*/ 1437 w 4876"/>
                <a:gd name="T21" fmla="*/ 4062 h 7844"/>
                <a:gd name="T22" fmla="*/ 1218 w 4876"/>
                <a:gd name="T23" fmla="*/ 7343 h 7844"/>
                <a:gd name="T24" fmla="*/ 1625 w 4876"/>
                <a:gd name="T25" fmla="*/ 7843 h 7844"/>
                <a:gd name="T26" fmla="*/ 1656 w 4876"/>
                <a:gd name="T27" fmla="*/ 7843 h 7844"/>
                <a:gd name="T28" fmla="*/ 2125 w 4876"/>
                <a:gd name="T29" fmla="*/ 7406 h 7844"/>
                <a:gd name="T30" fmla="*/ 2312 w 4876"/>
                <a:gd name="T31" fmla="*/ 4218 h 7844"/>
                <a:gd name="T32" fmla="*/ 2437 w 4876"/>
                <a:gd name="T33" fmla="*/ 4062 h 7844"/>
                <a:gd name="T34" fmla="*/ 2562 w 4876"/>
                <a:gd name="T35" fmla="*/ 4218 h 7844"/>
                <a:gd name="T36" fmla="*/ 2718 w 4876"/>
                <a:gd name="T37" fmla="*/ 7406 h 7844"/>
                <a:gd name="T38" fmla="*/ 3187 w 4876"/>
                <a:gd name="T39" fmla="*/ 7843 h 7844"/>
                <a:gd name="T40" fmla="*/ 3218 w 4876"/>
                <a:gd name="T41" fmla="*/ 7843 h 7844"/>
                <a:gd name="T42" fmla="*/ 3656 w 4876"/>
                <a:gd name="T43" fmla="*/ 7343 h 7844"/>
                <a:gd name="T44" fmla="*/ 3437 w 4876"/>
                <a:gd name="T45" fmla="*/ 4062 h 7844"/>
                <a:gd name="T46" fmla="*/ 3437 w 4876"/>
                <a:gd name="T47" fmla="*/ 3749 h 7844"/>
                <a:gd name="T48" fmla="*/ 3500 w 4876"/>
                <a:gd name="T49" fmla="*/ 2063 h 7844"/>
                <a:gd name="T50" fmla="*/ 4125 w 4876"/>
                <a:gd name="T51" fmla="*/ 3562 h 7844"/>
                <a:gd name="T52" fmla="*/ 4468 w 4876"/>
                <a:gd name="T53" fmla="*/ 3812 h 7844"/>
                <a:gd name="T54" fmla="*/ 4593 w 4876"/>
                <a:gd name="T55" fmla="*/ 3781 h 7844"/>
                <a:gd name="T56" fmla="*/ 4781 w 4876"/>
                <a:gd name="T57" fmla="*/ 3312 h 7844"/>
                <a:gd name="T58" fmla="*/ 3656 w 4876"/>
                <a:gd name="T59" fmla="*/ 500 h 7844"/>
                <a:gd name="T60" fmla="*/ 3562 w 4876"/>
                <a:gd name="T61" fmla="*/ 407 h 7844"/>
                <a:gd name="T62" fmla="*/ 2437 w 4876"/>
                <a:gd name="T63" fmla="*/ 0 h 7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6" h="7844">
                  <a:moveTo>
                    <a:pt x="2437" y="0"/>
                  </a:moveTo>
                  <a:lnTo>
                    <a:pt x="2437" y="0"/>
                  </a:lnTo>
                  <a:cubicBezTo>
                    <a:pt x="1531" y="0"/>
                    <a:pt x="1281" y="407"/>
                    <a:pt x="1281" y="407"/>
                  </a:cubicBezTo>
                  <a:cubicBezTo>
                    <a:pt x="1250" y="438"/>
                    <a:pt x="1218" y="469"/>
                    <a:pt x="1218" y="500"/>
                  </a:cubicBezTo>
                  <a:cubicBezTo>
                    <a:pt x="62" y="3312"/>
                    <a:pt x="62" y="3312"/>
                    <a:pt x="62" y="3312"/>
                  </a:cubicBezTo>
                  <a:cubicBezTo>
                    <a:pt x="0" y="3499"/>
                    <a:pt x="62" y="3687"/>
                    <a:pt x="250" y="3781"/>
                  </a:cubicBezTo>
                  <a:cubicBezTo>
                    <a:pt x="312" y="3781"/>
                    <a:pt x="343" y="3812"/>
                    <a:pt x="406" y="3812"/>
                  </a:cubicBezTo>
                  <a:cubicBezTo>
                    <a:pt x="531" y="3812"/>
                    <a:pt x="656" y="3718"/>
                    <a:pt x="718" y="3562"/>
                  </a:cubicBezTo>
                  <a:cubicBezTo>
                    <a:pt x="1343" y="2063"/>
                    <a:pt x="1343" y="2063"/>
                    <a:pt x="1343" y="2063"/>
                  </a:cubicBezTo>
                  <a:cubicBezTo>
                    <a:pt x="1406" y="3749"/>
                    <a:pt x="1406" y="3749"/>
                    <a:pt x="1406" y="3749"/>
                  </a:cubicBezTo>
                  <a:cubicBezTo>
                    <a:pt x="1437" y="4062"/>
                    <a:pt x="1437" y="4062"/>
                    <a:pt x="1437" y="4062"/>
                  </a:cubicBezTo>
                  <a:cubicBezTo>
                    <a:pt x="1218" y="7343"/>
                    <a:pt x="1218" y="7343"/>
                    <a:pt x="1218" y="7343"/>
                  </a:cubicBezTo>
                  <a:cubicBezTo>
                    <a:pt x="1187" y="7593"/>
                    <a:pt x="1375" y="7812"/>
                    <a:pt x="1625" y="7843"/>
                  </a:cubicBezTo>
                  <a:cubicBezTo>
                    <a:pt x="1656" y="7843"/>
                    <a:pt x="1656" y="7843"/>
                    <a:pt x="1656" y="7843"/>
                  </a:cubicBezTo>
                  <a:cubicBezTo>
                    <a:pt x="1906" y="7843"/>
                    <a:pt x="2093" y="7656"/>
                    <a:pt x="2125" y="7406"/>
                  </a:cubicBezTo>
                  <a:cubicBezTo>
                    <a:pt x="2312" y="4218"/>
                    <a:pt x="2312" y="4218"/>
                    <a:pt x="2312" y="4218"/>
                  </a:cubicBezTo>
                  <a:cubicBezTo>
                    <a:pt x="2312" y="4218"/>
                    <a:pt x="2312" y="4062"/>
                    <a:pt x="2437" y="4062"/>
                  </a:cubicBezTo>
                  <a:cubicBezTo>
                    <a:pt x="2562" y="4062"/>
                    <a:pt x="2562" y="4218"/>
                    <a:pt x="2562" y="4218"/>
                  </a:cubicBezTo>
                  <a:cubicBezTo>
                    <a:pt x="2718" y="7406"/>
                    <a:pt x="2718" y="7406"/>
                    <a:pt x="2718" y="7406"/>
                  </a:cubicBezTo>
                  <a:cubicBezTo>
                    <a:pt x="2750" y="7656"/>
                    <a:pt x="2937" y="7843"/>
                    <a:pt x="3187" y="7843"/>
                  </a:cubicBezTo>
                  <a:lnTo>
                    <a:pt x="3218" y="7843"/>
                  </a:lnTo>
                  <a:cubicBezTo>
                    <a:pt x="3468" y="7812"/>
                    <a:pt x="3656" y="7593"/>
                    <a:pt x="3656" y="7343"/>
                  </a:cubicBezTo>
                  <a:cubicBezTo>
                    <a:pt x="3437" y="4062"/>
                    <a:pt x="3437" y="4062"/>
                    <a:pt x="3437" y="4062"/>
                  </a:cubicBezTo>
                  <a:cubicBezTo>
                    <a:pt x="3437" y="3749"/>
                    <a:pt x="3437" y="3749"/>
                    <a:pt x="3437" y="3749"/>
                  </a:cubicBezTo>
                  <a:cubicBezTo>
                    <a:pt x="3500" y="2063"/>
                    <a:pt x="3500" y="2063"/>
                    <a:pt x="3500" y="2063"/>
                  </a:cubicBezTo>
                  <a:cubicBezTo>
                    <a:pt x="4125" y="3562"/>
                    <a:pt x="4125" y="3562"/>
                    <a:pt x="4125" y="3562"/>
                  </a:cubicBezTo>
                  <a:cubicBezTo>
                    <a:pt x="4187" y="3718"/>
                    <a:pt x="4312" y="3812"/>
                    <a:pt x="4468" y="3812"/>
                  </a:cubicBezTo>
                  <a:cubicBezTo>
                    <a:pt x="4500" y="3812"/>
                    <a:pt x="4562" y="3781"/>
                    <a:pt x="4593" y="3781"/>
                  </a:cubicBezTo>
                  <a:cubicBezTo>
                    <a:pt x="4781" y="3687"/>
                    <a:pt x="4875" y="3499"/>
                    <a:pt x="4781" y="3312"/>
                  </a:cubicBezTo>
                  <a:cubicBezTo>
                    <a:pt x="3656" y="500"/>
                    <a:pt x="3656" y="500"/>
                    <a:pt x="3656" y="500"/>
                  </a:cubicBezTo>
                  <a:cubicBezTo>
                    <a:pt x="3625" y="469"/>
                    <a:pt x="3593" y="438"/>
                    <a:pt x="3562" y="407"/>
                  </a:cubicBezTo>
                  <a:cubicBezTo>
                    <a:pt x="3562" y="407"/>
                    <a:pt x="3312" y="0"/>
                    <a:pt x="243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6" name="Freeform 2">
              <a:extLst>
                <a:ext uri="{FF2B5EF4-FFF2-40B4-BE49-F238E27FC236}">
                  <a16:creationId xmlns:a16="http://schemas.microsoft.com/office/drawing/2014/main" id="{6E4C1637-4ACE-A0D2-39A5-C600EF271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80" y="4578470"/>
              <a:ext cx="254064" cy="254064"/>
            </a:xfrm>
            <a:custGeom>
              <a:avLst/>
              <a:gdLst>
                <a:gd name="T0" fmla="*/ 906 w 1782"/>
                <a:gd name="T1" fmla="*/ 0 h 1782"/>
                <a:gd name="T2" fmla="*/ 906 w 1782"/>
                <a:gd name="T3" fmla="*/ 0 h 1782"/>
                <a:gd name="T4" fmla="*/ 0 w 1782"/>
                <a:gd name="T5" fmla="*/ 906 h 1782"/>
                <a:gd name="T6" fmla="*/ 906 w 1782"/>
                <a:gd name="T7" fmla="*/ 1781 h 1782"/>
                <a:gd name="T8" fmla="*/ 1781 w 1782"/>
                <a:gd name="T9" fmla="*/ 906 h 1782"/>
                <a:gd name="T10" fmla="*/ 906 w 1782"/>
                <a:gd name="T11" fmla="*/ 0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2" h="1782">
                  <a:moveTo>
                    <a:pt x="906" y="0"/>
                  </a:moveTo>
                  <a:lnTo>
                    <a:pt x="906" y="0"/>
                  </a:lnTo>
                  <a:cubicBezTo>
                    <a:pt x="406" y="0"/>
                    <a:pt x="0" y="406"/>
                    <a:pt x="0" y="906"/>
                  </a:cubicBezTo>
                  <a:cubicBezTo>
                    <a:pt x="0" y="1406"/>
                    <a:pt x="406" y="1781"/>
                    <a:pt x="906" y="1781"/>
                  </a:cubicBezTo>
                  <a:cubicBezTo>
                    <a:pt x="1375" y="1781"/>
                    <a:pt x="1781" y="1406"/>
                    <a:pt x="1781" y="906"/>
                  </a:cubicBezTo>
                  <a:cubicBezTo>
                    <a:pt x="1781" y="406"/>
                    <a:pt x="1375" y="0"/>
                    <a:pt x="90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09FC38E-2DA9-7D70-0914-B043A980D363}"/>
              </a:ext>
            </a:extLst>
          </p:cNvPr>
          <p:cNvGrpSpPr/>
          <p:nvPr/>
        </p:nvGrpSpPr>
        <p:grpSpPr>
          <a:xfrm>
            <a:off x="3454575" y="5648315"/>
            <a:ext cx="442756" cy="907930"/>
            <a:chOff x="623463" y="4578470"/>
            <a:chExt cx="695530" cy="1426276"/>
          </a:xfrm>
        </p:grpSpPr>
        <p:sp>
          <p:nvSpPr>
            <p:cNvPr id="48" name="Freeform 1">
              <a:extLst>
                <a:ext uri="{FF2B5EF4-FFF2-40B4-BE49-F238E27FC236}">
                  <a16:creationId xmlns:a16="http://schemas.microsoft.com/office/drawing/2014/main" id="{65F59078-679C-45B8-AEEE-860FE12E8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463" y="4885987"/>
              <a:ext cx="695530" cy="1118759"/>
            </a:xfrm>
            <a:custGeom>
              <a:avLst/>
              <a:gdLst>
                <a:gd name="T0" fmla="*/ 2437 w 4876"/>
                <a:gd name="T1" fmla="*/ 0 h 7844"/>
                <a:gd name="T2" fmla="*/ 2437 w 4876"/>
                <a:gd name="T3" fmla="*/ 0 h 7844"/>
                <a:gd name="T4" fmla="*/ 1281 w 4876"/>
                <a:gd name="T5" fmla="*/ 407 h 7844"/>
                <a:gd name="T6" fmla="*/ 1218 w 4876"/>
                <a:gd name="T7" fmla="*/ 500 h 7844"/>
                <a:gd name="T8" fmla="*/ 62 w 4876"/>
                <a:gd name="T9" fmla="*/ 3312 h 7844"/>
                <a:gd name="T10" fmla="*/ 250 w 4876"/>
                <a:gd name="T11" fmla="*/ 3781 h 7844"/>
                <a:gd name="T12" fmla="*/ 406 w 4876"/>
                <a:gd name="T13" fmla="*/ 3812 h 7844"/>
                <a:gd name="T14" fmla="*/ 718 w 4876"/>
                <a:gd name="T15" fmla="*/ 3562 h 7844"/>
                <a:gd name="T16" fmla="*/ 1343 w 4876"/>
                <a:gd name="T17" fmla="*/ 2063 h 7844"/>
                <a:gd name="T18" fmla="*/ 1406 w 4876"/>
                <a:gd name="T19" fmla="*/ 3749 h 7844"/>
                <a:gd name="T20" fmla="*/ 1437 w 4876"/>
                <a:gd name="T21" fmla="*/ 4062 h 7844"/>
                <a:gd name="T22" fmla="*/ 1218 w 4876"/>
                <a:gd name="T23" fmla="*/ 7343 h 7844"/>
                <a:gd name="T24" fmla="*/ 1625 w 4876"/>
                <a:gd name="T25" fmla="*/ 7843 h 7844"/>
                <a:gd name="T26" fmla="*/ 1656 w 4876"/>
                <a:gd name="T27" fmla="*/ 7843 h 7844"/>
                <a:gd name="T28" fmla="*/ 2125 w 4876"/>
                <a:gd name="T29" fmla="*/ 7406 h 7844"/>
                <a:gd name="T30" fmla="*/ 2312 w 4876"/>
                <a:gd name="T31" fmla="*/ 4218 h 7844"/>
                <a:gd name="T32" fmla="*/ 2437 w 4876"/>
                <a:gd name="T33" fmla="*/ 4062 h 7844"/>
                <a:gd name="T34" fmla="*/ 2562 w 4876"/>
                <a:gd name="T35" fmla="*/ 4218 h 7844"/>
                <a:gd name="T36" fmla="*/ 2718 w 4876"/>
                <a:gd name="T37" fmla="*/ 7406 h 7844"/>
                <a:gd name="T38" fmla="*/ 3187 w 4876"/>
                <a:gd name="T39" fmla="*/ 7843 h 7844"/>
                <a:gd name="T40" fmla="*/ 3218 w 4876"/>
                <a:gd name="T41" fmla="*/ 7843 h 7844"/>
                <a:gd name="T42" fmla="*/ 3656 w 4876"/>
                <a:gd name="T43" fmla="*/ 7343 h 7844"/>
                <a:gd name="T44" fmla="*/ 3437 w 4876"/>
                <a:gd name="T45" fmla="*/ 4062 h 7844"/>
                <a:gd name="T46" fmla="*/ 3437 w 4876"/>
                <a:gd name="T47" fmla="*/ 3749 h 7844"/>
                <a:gd name="T48" fmla="*/ 3500 w 4876"/>
                <a:gd name="T49" fmla="*/ 2063 h 7844"/>
                <a:gd name="T50" fmla="*/ 4125 w 4876"/>
                <a:gd name="T51" fmla="*/ 3562 h 7844"/>
                <a:gd name="T52" fmla="*/ 4468 w 4876"/>
                <a:gd name="T53" fmla="*/ 3812 h 7844"/>
                <a:gd name="T54" fmla="*/ 4593 w 4876"/>
                <a:gd name="T55" fmla="*/ 3781 h 7844"/>
                <a:gd name="T56" fmla="*/ 4781 w 4876"/>
                <a:gd name="T57" fmla="*/ 3312 h 7844"/>
                <a:gd name="T58" fmla="*/ 3656 w 4876"/>
                <a:gd name="T59" fmla="*/ 500 h 7844"/>
                <a:gd name="T60" fmla="*/ 3562 w 4876"/>
                <a:gd name="T61" fmla="*/ 407 h 7844"/>
                <a:gd name="T62" fmla="*/ 2437 w 4876"/>
                <a:gd name="T63" fmla="*/ 0 h 7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6" h="7844">
                  <a:moveTo>
                    <a:pt x="2437" y="0"/>
                  </a:moveTo>
                  <a:lnTo>
                    <a:pt x="2437" y="0"/>
                  </a:lnTo>
                  <a:cubicBezTo>
                    <a:pt x="1531" y="0"/>
                    <a:pt x="1281" y="407"/>
                    <a:pt x="1281" y="407"/>
                  </a:cubicBezTo>
                  <a:cubicBezTo>
                    <a:pt x="1250" y="438"/>
                    <a:pt x="1218" y="469"/>
                    <a:pt x="1218" y="500"/>
                  </a:cubicBezTo>
                  <a:cubicBezTo>
                    <a:pt x="62" y="3312"/>
                    <a:pt x="62" y="3312"/>
                    <a:pt x="62" y="3312"/>
                  </a:cubicBezTo>
                  <a:cubicBezTo>
                    <a:pt x="0" y="3499"/>
                    <a:pt x="62" y="3687"/>
                    <a:pt x="250" y="3781"/>
                  </a:cubicBezTo>
                  <a:cubicBezTo>
                    <a:pt x="312" y="3781"/>
                    <a:pt x="343" y="3812"/>
                    <a:pt x="406" y="3812"/>
                  </a:cubicBezTo>
                  <a:cubicBezTo>
                    <a:pt x="531" y="3812"/>
                    <a:pt x="656" y="3718"/>
                    <a:pt x="718" y="3562"/>
                  </a:cubicBezTo>
                  <a:cubicBezTo>
                    <a:pt x="1343" y="2063"/>
                    <a:pt x="1343" y="2063"/>
                    <a:pt x="1343" y="2063"/>
                  </a:cubicBezTo>
                  <a:cubicBezTo>
                    <a:pt x="1406" y="3749"/>
                    <a:pt x="1406" y="3749"/>
                    <a:pt x="1406" y="3749"/>
                  </a:cubicBezTo>
                  <a:cubicBezTo>
                    <a:pt x="1437" y="4062"/>
                    <a:pt x="1437" y="4062"/>
                    <a:pt x="1437" y="4062"/>
                  </a:cubicBezTo>
                  <a:cubicBezTo>
                    <a:pt x="1218" y="7343"/>
                    <a:pt x="1218" y="7343"/>
                    <a:pt x="1218" y="7343"/>
                  </a:cubicBezTo>
                  <a:cubicBezTo>
                    <a:pt x="1187" y="7593"/>
                    <a:pt x="1375" y="7812"/>
                    <a:pt x="1625" y="7843"/>
                  </a:cubicBezTo>
                  <a:cubicBezTo>
                    <a:pt x="1656" y="7843"/>
                    <a:pt x="1656" y="7843"/>
                    <a:pt x="1656" y="7843"/>
                  </a:cubicBezTo>
                  <a:cubicBezTo>
                    <a:pt x="1906" y="7843"/>
                    <a:pt x="2093" y="7656"/>
                    <a:pt x="2125" y="7406"/>
                  </a:cubicBezTo>
                  <a:cubicBezTo>
                    <a:pt x="2312" y="4218"/>
                    <a:pt x="2312" y="4218"/>
                    <a:pt x="2312" y="4218"/>
                  </a:cubicBezTo>
                  <a:cubicBezTo>
                    <a:pt x="2312" y="4218"/>
                    <a:pt x="2312" y="4062"/>
                    <a:pt x="2437" y="4062"/>
                  </a:cubicBezTo>
                  <a:cubicBezTo>
                    <a:pt x="2562" y="4062"/>
                    <a:pt x="2562" y="4218"/>
                    <a:pt x="2562" y="4218"/>
                  </a:cubicBezTo>
                  <a:cubicBezTo>
                    <a:pt x="2718" y="7406"/>
                    <a:pt x="2718" y="7406"/>
                    <a:pt x="2718" y="7406"/>
                  </a:cubicBezTo>
                  <a:cubicBezTo>
                    <a:pt x="2750" y="7656"/>
                    <a:pt x="2937" y="7843"/>
                    <a:pt x="3187" y="7843"/>
                  </a:cubicBezTo>
                  <a:lnTo>
                    <a:pt x="3218" y="7843"/>
                  </a:lnTo>
                  <a:cubicBezTo>
                    <a:pt x="3468" y="7812"/>
                    <a:pt x="3656" y="7593"/>
                    <a:pt x="3656" y="7343"/>
                  </a:cubicBezTo>
                  <a:cubicBezTo>
                    <a:pt x="3437" y="4062"/>
                    <a:pt x="3437" y="4062"/>
                    <a:pt x="3437" y="4062"/>
                  </a:cubicBezTo>
                  <a:cubicBezTo>
                    <a:pt x="3437" y="3749"/>
                    <a:pt x="3437" y="3749"/>
                    <a:pt x="3437" y="3749"/>
                  </a:cubicBezTo>
                  <a:cubicBezTo>
                    <a:pt x="3500" y="2063"/>
                    <a:pt x="3500" y="2063"/>
                    <a:pt x="3500" y="2063"/>
                  </a:cubicBezTo>
                  <a:cubicBezTo>
                    <a:pt x="4125" y="3562"/>
                    <a:pt x="4125" y="3562"/>
                    <a:pt x="4125" y="3562"/>
                  </a:cubicBezTo>
                  <a:cubicBezTo>
                    <a:pt x="4187" y="3718"/>
                    <a:pt x="4312" y="3812"/>
                    <a:pt x="4468" y="3812"/>
                  </a:cubicBezTo>
                  <a:cubicBezTo>
                    <a:pt x="4500" y="3812"/>
                    <a:pt x="4562" y="3781"/>
                    <a:pt x="4593" y="3781"/>
                  </a:cubicBezTo>
                  <a:cubicBezTo>
                    <a:pt x="4781" y="3687"/>
                    <a:pt x="4875" y="3499"/>
                    <a:pt x="4781" y="3312"/>
                  </a:cubicBezTo>
                  <a:cubicBezTo>
                    <a:pt x="3656" y="500"/>
                    <a:pt x="3656" y="500"/>
                    <a:pt x="3656" y="500"/>
                  </a:cubicBezTo>
                  <a:cubicBezTo>
                    <a:pt x="3625" y="469"/>
                    <a:pt x="3593" y="438"/>
                    <a:pt x="3562" y="407"/>
                  </a:cubicBezTo>
                  <a:cubicBezTo>
                    <a:pt x="3562" y="407"/>
                    <a:pt x="3312" y="0"/>
                    <a:pt x="243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Freeform 2">
              <a:extLst>
                <a:ext uri="{FF2B5EF4-FFF2-40B4-BE49-F238E27FC236}">
                  <a16:creationId xmlns:a16="http://schemas.microsoft.com/office/drawing/2014/main" id="{F32D2051-847D-944E-C2C9-247352DCE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80" y="4578470"/>
              <a:ext cx="254064" cy="254064"/>
            </a:xfrm>
            <a:custGeom>
              <a:avLst/>
              <a:gdLst>
                <a:gd name="T0" fmla="*/ 906 w 1782"/>
                <a:gd name="T1" fmla="*/ 0 h 1782"/>
                <a:gd name="T2" fmla="*/ 906 w 1782"/>
                <a:gd name="T3" fmla="*/ 0 h 1782"/>
                <a:gd name="T4" fmla="*/ 0 w 1782"/>
                <a:gd name="T5" fmla="*/ 906 h 1782"/>
                <a:gd name="T6" fmla="*/ 906 w 1782"/>
                <a:gd name="T7" fmla="*/ 1781 h 1782"/>
                <a:gd name="T8" fmla="*/ 1781 w 1782"/>
                <a:gd name="T9" fmla="*/ 906 h 1782"/>
                <a:gd name="T10" fmla="*/ 906 w 1782"/>
                <a:gd name="T11" fmla="*/ 0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2" h="1782">
                  <a:moveTo>
                    <a:pt x="906" y="0"/>
                  </a:moveTo>
                  <a:lnTo>
                    <a:pt x="906" y="0"/>
                  </a:lnTo>
                  <a:cubicBezTo>
                    <a:pt x="406" y="0"/>
                    <a:pt x="0" y="406"/>
                    <a:pt x="0" y="906"/>
                  </a:cubicBezTo>
                  <a:cubicBezTo>
                    <a:pt x="0" y="1406"/>
                    <a:pt x="406" y="1781"/>
                    <a:pt x="906" y="1781"/>
                  </a:cubicBezTo>
                  <a:cubicBezTo>
                    <a:pt x="1375" y="1781"/>
                    <a:pt x="1781" y="1406"/>
                    <a:pt x="1781" y="906"/>
                  </a:cubicBezTo>
                  <a:cubicBezTo>
                    <a:pt x="1781" y="406"/>
                    <a:pt x="1375" y="0"/>
                    <a:pt x="90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A46E87A-FBEC-FC5B-364C-E4E66869CF2C}"/>
              </a:ext>
            </a:extLst>
          </p:cNvPr>
          <p:cNvGrpSpPr/>
          <p:nvPr/>
        </p:nvGrpSpPr>
        <p:grpSpPr>
          <a:xfrm>
            <a:off x="3960858" y="5653411"/>
            <a:ext cx="442756" cy="907930"/>
            <a:chOff x="623463" y="4578470"/>
            <a:chExt cx="695530" cy="1426276"/>
          </a:xfrm>
        </p:grpSpPr>
        <p:sp>
          <p:nvSpPr>
            <p:cNvPr id="51" name="Freeform 1">
              <a:extLst>
                <a:ext uri="{FF2B5EF4-FFF2-40B4-BE49-F238E27FC236}">
                  <a16:creationId xmlns:a16="http://schemas.microsoft.com/office/drawing/2014/main" id="{B49450EC-D3AF-1AE0-3E1C-57C484294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463" y="4885987"/>
              <a:ext cx="695530" cy="1118759"/>
            </a:xfrm>
            <a:custGeom>
              <a:avLst/>
              <a:gdLst>
                <a:gd name="T0" fmla="*/ 2437 w 4876"/>
                <a:gd name="T1" fmla="*/ 0 h 7844"/>
                <a:gd name="T2" fmla="*/ 2437 w 4876"/>
                <a:gd name="T3" fmla="*/ 0 h 7844"/>
                <a:gd name="T4" fmla="*/ 1281 w 4876"/>
                <a:gd name="T5" fmla="*/ 407 h 7844"/>
                <a:gd name="T6" fmla="*/ 1218 w 4876"/>
                <a:gd name="T7" fmla="*/ 500 h 7844"/>
                <a:gd name="T8" fmla="*/ 62 w 4876"/>
                <a:gd name="T9" fmla="*/ 3312 h 7844"/>
                <a:gd name="T10" fmla="*/ 250 w 4876"/>
                <a:gd name="T11" fmla="*/ 3781 h 7844"/>
                <a:gd name="T12" fmla="*/ 406 w 4876"/>
                <a:gd name="T13" fmla="*/ 3812 h 7844"/>
                <a:gd name="T14" fmla="*/ 718 w 4876"/>
                <a:gd name="T15" fmla="*/ 3562 h 7844"/>
                <a:gd name="T16" fmla="*/ 1343 w 4876"/>
                <a:gd name="T17" fmla="*/ 2063 h 7844"/>
                <a:gd name="T18" fmla="*/ 1406 w 4876"/>
                <a:gd name="T19" fmla="*/ 3749 h 7844"/>
                <a:gd name="T20" fmla="*/ 1437 w 4876"/>
                <a:gd name="T21" fmla="*/ 4062 h 7844"/>
                <a:gd name="T22" fmla="*/ 1218 w 4876"/>
                <a:gd name="T23" fmla="*/ 7343 h 7844"/>
                <a:gd name="T24" fmla="*/ 1625 w 4876"/>
                <a:gd name="T25" fmla="*/ 7843 h 7844"/>
                <a:gd name="T26" fmla="*/ 1656 w 4876"/>
                <a:gd name="T27" fmla="*/ 7843 h 7844"/>
                <a:gd name="T28" fmla="*/ 2125 w 4876"/>
                <a:gd name="T29" fmla="*/ 7406 h 7844"/>
                <a:gd name="T30" fmla="*/ 2312 w 4876"/>
                <a:gd name="T31" fmla="*/ 4218 h 7844"/>
                <a:gd name="T32" fmla="*/ 2437 w 4876"/>
                <a:gd name="T33" fmla="*/ 4062 h 7844"/>
                <a:gd name="T34" fmla="*/ 2562 w 4876"/>
                <a:gd name="T35" fmla="*/ 4218 h 7844"/>
                <a:gd name="T36" fmla="*/ 2718 w 4876"/>
                <a:gd name="T37" fmla="*/ 7406 h 7844"/>
                <a:gd name="T38" fmla="*/ 3187 w 4876"/>
                <a:gd name="T39" fmla="*/ 7843 h 7844"/>
                <a:gd name="T40" fmla="*/ 3218 w 4876"/>
                <a:gd name="T41" fmla="*/ 7843 h 7844"/>
                <a:gd name="T42" fmla="*/ 3656 w 4876"/>
                <a:gd name="T43" fmla="*/ 7343 h 7844"/>
                <a:gd name="T44" fmla="*/ 3437 w 4876"/>
                <a:gd name="T45" fmla="*/ 4062 h 7844"/>
                <a:gd name="T46" fmla="*/ 3437 w 4876"/>
                <a:gd name="T47" fmla="*/ 3749 h 7844"/>
                <a:gd name="T48" fmla="*/ 3500 w 4876"/>
                <a:gd name="T49" fmla="*/ 2063 h 7844"/>
                <a:gd name="T50" fmla="*/ 4125 w 4876"/>
                <a:gd name="T51" fmla="*/ 3562 h 7844"/>
                <a:gd name="T52" fmla="*/ 4468 w 4876"/>
                <a:gd name="T53" fmla="*/ 3812 h 7844"/>
                <a:gd name="T54" fmla="*/ 4593 w 4876"/>
                <a:gd name="T55" fmla="*/ 3781 h 7844"/>
                <a:gd name="T56" fmla="*/ 4781 w 4876"/>
                <a:gd name="T57" fmla="*/ 3312 h 7844"/>
                <a:gd name="T58" fmla="*/ 3656 w 4876"/>
                <a:gd name="T59" fmla="*/ 500 h 7844"/>
                <a:gd name="T60" fmla="*/ 3562 w 4876"/>
                <a:gd name="T61" fmla="*/ 407 h 7844"/>
                <a:gd name="T62" fmla="*/ 2437 w 4876"/>
                <a:gd name="T63" fmla="*/ 0 h 7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6" h="7844">
                  <a:moveTo>
                    <a:pt x="2437" y="0"/>
                  </a:moveTo>
                  <a:lnTo>
                    <a:pt x="2437" y="0"/>
                  </a:lnTo>
                  <a:cubicBezTo>
                    <a:pt x="1531" y="0"/>
                    <a:pt x="1281" y="407"/>
                    <a:pt x="1281" y="407"/>
                  </a:cubicBezTo>
                  <a:cubicBezTo>
                    <a:pt x="1250" y="438"/>
                    <a:pt x="1218" y="469"/>
                    <a:pt x="1218" y="500"/>
                  </a:cubicBezTo>
                  <a:cubicBezTo>
                    <a:pt x="62" y="3312"/>
                    <a:pt x="62" y="3312"/>
                    <a:pt x="62" y="3312"/>
                  </a:cubicBezTo>
                  <a:cubicBezTo>
                    <a:pt x="0" y="3499"/>
                    <a:pt x="62" y="3687"/>
                    <a:pt x="250" y="3781"/>
                  </a:cubicBezTo>
                  <a:cubicBezTo>
                    <a:pt x="312" y="3781"/>
                    <a:pt x="343" y="3812"/>
                    <a:pt x="406" y="3812"/>
                  </a:cubicBezTo>
                  <a:cubicBezTo>
                    <a:pt x="531" y="3812"/>
                    <a:pt x="656" y="3718"/>
                    <a:pt x="718" y="3562"/>
                  </a:cubicBezTo>
                  <a:cubicBezTo>
                    <a:pt x="1343" y="2063"/>
                    <a:pt x="1343" y="2063"/>
                    <a:pt x="1343" y="2063"/>
                  </a:cubicBezTo>
                  <a:cubicBezTo>
                    <a:pt x="1406" y="3749"/>
                    <a:pt x="1406" y="3749"/>
                    <a:pt x="1406" y="3749"/>
                  </a:cubicBezTo>
                  <a:cubicBezTo>
                    <a:pt x="1437" y="4062"/>
                    <a:pt x="1437" y="4062"/>
                    <a:pt x="1437" y="4062"/>
                  </a:cubicBezTo>
                  <a:cubicBezTo>
                    <a:pt x="1218" y="7343"/>
                    <a:pt x="1218" y="7343"/>
                    <a:pt x="1218" y="7343"/>
                  </a:cubicBezTo>
                  <a:cubicBezTo>
                    <a:pt x="1187" y="7593"/>
                    <a:pt x="1375" y="7812"/>
                    <a:pt x="1625" y="7843"/>
                  </a:cubicBezTo>
                  <a:cubicBezTo>
                    <a:pt x="1656" y="7843"/>
                    <a:pt x="1656" y="7843"/>
                    <a:pt x="1656" y="7843"/>
                  </a:cubicBezTo>
                  <a:cubicBezTo>
                    <a:pt x="1906" y="7843"/>
                    <a:pt x="2093" y="7656"/>
                    <a:pt x="2125" y="7406"/>
                  </a:cubicBezTo>
                  <a:cubicBezTo>
                    <a:pt x="2312" y="4218"/>
                    <a:pt x="2312" y="4218"/>
                    <a:pt x="2312" y="4218"/>
                  </a:cubicBezTo>
                  <a:cubicBezTo>
                    <a:pt x="2312" y="4218"/>
                    <a:pt x="2312" y="4062"/>
                    <a:pt x="2437" y="4062"/>
                  </a:cubicBezTo>
                  <a:cubicBezTo>
                    <a:pt x="2562" y="4062"/>
                    <a:pt x="2562" y="4218"/>
                    <a:pt x="2562" y="4218"/>
                  </a:cubicBezTo>
                  <a:cubicBezTo>
                    <a:pt x="2718" y="7406"/>
                    <a:pt x="2718" y="7406"/>
                    <a:pt x="2718" y="7406"/>
                  </a:cubicBezTo>
                  <a:cubicBezTo>
                    <a:pt x="2750" y="7656"/>
                    <a:pt x="2937" y="7843"/>
                    <a:pt x="3187" y="7843"/>
                  </a:cubicBezTo>
                  <a:lnTo>
                    <a:pt x="3218" y="7843"/>
                  </a:lnTo>
                  <a:cubicBezTo>
                    <a:pt x="3468" y="7812"/>
                    <a:pt x="3656" y="7593"/>
                    <a:pt x="3656" y="7343"/>
                  </a:cubicBezTo>
                  <a:cubicBezTo>
                    <a:pt x="3437" y="4062"/>
                    <a:pt x="3437" y="4062"/>
                    <a:pt x="3437" y="4062"/>
                  </a:cubicBezTo>
                  <a:cubicBezTo>
                    <a:pt x="3437" y="3749"/>
                    <a:pt x="3437" y="3749"/>
                    <a:pt x="3437" y="3749"/>
                  </a:cubicBezTo>
                  <a:cubicBezTo>
                    <a:pt x="3500" y="2063"/>
                    <a:pt x="3500" y="2063"/>
                    <a:pt x="3500" y="2063"/>
                  </a:cubicBezTo>
                  <a:cubicBezTo>
                    <a:pt x="4125" y="3562"/>
                    <a:pt x="4125" y="3562"/>
                    <a:pt x="4125" y="3562"/>
                  </a:cubicBezTo>
                  <a:cubicBezTo>
                    <a:pt x="4187" y="3718"/>
                    <a:pt x="4312" y="3812"/>
                    <a:pt x="4468" y="3812"/>
                  </a:cubicBezTo>
                  <a:cubicBezTo>
                    <a:pt x="4500" y="3812"/>
                    <a:pt x="4562" y="3781"/>
                    <a:pt x="4593" y="3781"/>
                  </a:cubicBezTo>
                  <a:cubicBezTo>
                    <a:pt x="4781" y="3687"/>
                    <a:pt x="4875" y="3499"/>
                    <a:pt x="4781" y="3312"/>
                  </a:cubicBezTo>
                  <a:cubicBezTo>
                    <a:pt x="3656" y="500"/>
                    <a:pt x="3656" y="500"/>
                    <a:pt x="3656" y="500"/>
                  </a:cubicBezTo>
                  <a:cubicBezTo>
                    <a:pt x="3625" y="469"/>
                    <a:pt x="3593" y="438"/>
                    <a:pt x="3562" y="407"/>
                  </a:cubicBezTo>
                  <a:cubicBezTo>
                    <a:pt x="3562" y="407"/>
                    <a:pt x="3312" y="0"/>
                    <a:pt x="243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2" name="Freeform 2">
              <a:extLst>
                <a:ext uri="{FF2B5EF4-FFF2-40B4-BE49-F238E27FC236}">
                  <a16:creationId xmlns:a16="http://schemas.microsoft.com/office/drawing/2014/main" id="{ED971C95-A23D-F827-C292-DC145643F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80" y="4578470"/>
              <a:ext cx="254064" cy="254064"/>
            </a:xfrm>
            <a:custGeom>
              <a:avLst/>
              <a:gdLst>
                <a:gd name="T0" fmla="*/ 906 w 1782"/>
                <a:gd name="T1" fmla="*/ 0 h 1782"/>
                <a:gd name="T2" fmla="*/ 906 w 1782"/>
                <a:gd name="T3" fmla="*/ 0 h 1782"/>
                <a:gd name="T4" fmla="*/ 0 w 1782"/>
                <a:gd name="T5" fmla="*/ 906 h 1782"/>
                <a:gd name="T6" fmla="*/ 906 w 1782"/>
                <a:gd name="T7" fmla="*/ 1781 h 1782"/>
                <a:gd name="T8" fmla="*/ 1781 w 1782"/>
                <a:gd name="T9" fmla="*/ 906 h 1782"/>
                <a:gd name="T10" fmla="*/ 906 w 1782"/>
                <a:gd name="T11" fmla="*/ 0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2" h="1782">
                  <a:moveTo>
                    <a:pt x="906" y="0"/>
                  </a:moveTo>
                  <a:lnTo>
                    <a:pt x="906" y="0"/>
                  </a:lnTo>
                  <a:cubicBezTo>
                    <a:pt x="406" y="0"/>
                    <a:pt x="0" y="406"/>
                    <a:pt x="0" y="906"/>
                  </a:cubicBezTo>
                  <a:cubicBezTo>
                    <a:pt x="0" y="1406"/>
                    <a:pt x="406" y="1781"/>
                    <a:pt x="906" y="1781"/>
                  </a:cubicBezTo>
                  <a:cubicBezTo>
                    <a:pt x="1375" y="1781"/>
                    <a:pt x="1781" y="1406"/>
                    <a:pt x="1781" y="906"/>
                  </a:cubicBezTo>
                  <a:cubicBezTo>
                    <a:pt x="1781" y="406"/>
                    <a:pt x="1375" y="0"/>
                    <a:pt x="90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F5576A39-8683-0106-8E61-094BF81ACF1C}"/>
              </a:ext>
            </a:extLst>
          </p:cNvPr>
          <p:cNvSpPr txBox="1">
            <a:spLocks/>
          </p:cNvSpPr>
          <p:nvPr/>
        </p:nvSpPr>
        <p:spPr>
          <a:xfrm>
            <a:off x="4465773" y="2122747"/>
            <a:ext cx="3546061" cy="2762899"/>
          </a:xfrm>
          <a:prstGeom prst="rect">
            <a:avLst/>
          </a:prstGeom>
        </p:spPr>
        <p:txBody>
          <a:bodyPr lIns="0" tIns="45720" rIns="91440" bIns="45720" anchor="t"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3363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indent="-22225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20663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7575" indent="-22225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U.S. 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Local Government: 40% Engaged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005151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</p:txBody>
      </p:sp>
      <p:sp>
        <p:nvSpPr>
          <p:cNvPr id="72" name="Rounded Rectangle 11">
            <a:extLst>
              <a:ext uri="{FF2B5EF4-FFF2-40B4-BE49-F238E27FC236}">
                <a16:creationId xmlns:a16="http://schemas.microsoft.com/office/drawing/2014/main" id="{99B7E916-384C-EF23-A0BC-29860E0B0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73712" y="1380125"/>
            <a:ext cx="3518811" cy="3649321"/>
          </a:xfrm>
          <a:prstGeom prst="roundRect">
            <a:avLst>
              <a:gd name="adj" fmla="val 4579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id="{5D072BAA-15AE-C394-A90F-F9B58817768D}"/>
              </a:ext>
            </a:extLst>
          </p:cNvPr>
          <p:cNvSpPr txBox="1">
            <a:spLocks/>
          </p:cNvSpPr>
          <p:nvPr/>
        </p:nvSpPr>
        <p:spPr>
          <a:xfrm>
            <a:off x="8474663" y="2121541"/>
            <a:ext cx="3406261" cy="2907905"/>
          </a:xfrm>
          <a:prstGeom prst="rect">
            <a:avLst/>
          </a:prstGeom>
        </p:spPr>
        <p:txBody>
          <a:bodyPr lIns="0"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3363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indent="-22225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20663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7575" indent="-22225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Globally, disengaged employees represent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0CEB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$8.8 trillion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untapped productivity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51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51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F03D25C-8BEA-48D8-6057-D17E3D17D6AB}"/>
              </a:ext>
            </a:extLst>
          </p:cNvPr>
          <p:cNvGrpSpPr/>
          <p:nvPr/>
        </p:nvGrpSpPr>
        <p:grpSpPr>
          <a:xfrm>
            <a:off x="8489598" y="5653411"/>
            <a:ext cx="442756" cy="907930"/>
            <a:chOff x="623463" y="4578470"/>
            <a:chExt cx="695530" cy="1426276"/>
          </a:xfrm>
        </p:grpSpPr>
        <p:sp>
          <p:nvSpPr>
            <p:cNvPr id="90" name="Freeform 1">
              <a:extLst>
                <a:ext uri="{FF2B5EF4-FFF2-40B4-BE49-F238E27FC236}">
                  <a16:creationId xmlns:a16="http://schemas.microsoft.com/office/drawing/2014/main" id="{5D07E097-9BD2-E4A9-0BE5-DE6703AA7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463" y="4885987"/>
              <a:ext cx="695530" cy="1118759"/>
            </a:xfrm>
            <a:custGeom>
              <a:avLst/>
              <a:gdLst>
                <a:gd name="T0" fmla="*/ 2437 w 4876"/>
                <a:gd name="T1" fmla="*/ 0 h 7844"/>
                <a:gd name="T2" fmla="*/ 2437 w 4876"/>
                <a:gd name="T3" fmla="*/ 0 h 7844"/>
                <a:gd name="T4" fmla="*/ 1281 w 4876"/>
                <a:gd name="T5" fmla="*/ 407 h 7844"/>
                <a:gd name="T6" fmla="*/ 1218 w 4876"/>
                <a:gd name="T7" fmla="*/ 500 h 7844"/>
                <a:gd name="T8" fmla="*/ 62 w 4876"/>
                <a:gd name="T9" fmla="*/ 3312 h 7844"/>
                <a:gd name="T10" fmla="*/ 250 w 4876"/>
                <a:gd name="T11" fmla="*/ 3781 h 7844"/>
                <a:gd name="T12" fmla="*/ 406 w 4876"/>
                <a:gd name="T13" fmla="*/ 3812 h 7844"/>
                <a:gd name="T14" fmla="*/ 718 w 4876"/>
                <a:gd name="T15" fmla="*/ 3562 h 7844"/>
                <a:gd name="T16" fmla="*/ 1343 w 4876"/>
                <a:gd name="T17" fmla="*/ 2063 h 7844"/>
                <a:gd name="T18" fmla="*/ 1406 w 4876"/>
                <a:gd name="T19" fmla="*/ 3749 h 7844"/>
                <a:gd name="T20" fmla="*/ 1437 w 4876"/>
                <a:gd name="T21" fmla="*/ 4062 h 7844"/>
                <a:gd name="T22" fmla="*/ 1218 w 4876"/>
                <a:gd name="T23" fmla="*/ 7343 h 7844"/>
                <a:gd name="T24" fmla="*/ 1625 w 4876"/>
                <a:gd name="T25" fmla="*/ 7843 h 7844"/>
                <a:gd name="T26" fmla="*/ 1656 w 4876"/>
                <a:gd name="T27" fmla="*/ 7843 h 7844"/>
                <a:gd name="T28" fmla="*/ 2125 w 4876"/>
                <a:gd name="T29" fmla="*/ 7406 h 7844"/>
                <a:gd name="T30" fmla="*/ 2312 w 4876"/>
                <a:gd name="T31" fmla="*/ 4218 h 7844"/>
                <a:gd name="T32" fmla="*/ 2437 w 4876"/>
                <a:gd name="T33" fmla="*/ 4062 h 7844"/>
                <a:gd name="T34" fmla="*/ 2562 w 4876"/>
                <a:gd name="T35" fmla="*/ 4218 h 7844"/>
                <a:gd name="T36" fmla="*/ 2718 w 4876"/>
                <a:gd name="T37" fmla="*/ 7406 h 7844"/>
                <a:gd name="T38" fmla="*/ 3187 w 4876"/>
                <a:gd name="T39" fmla="*/ 7843 h 7844"/>
                <a:gd name="T40" fmla="*/ 3218 w 4876"/>
                <a:gd name="T41" fmla="*/ 7843 h 7844"/>
                <a:gd name="T42" fmla="*/ 3656 w 4876"/>
                <a:gd name="T43" fmla="*/ 7343 h 7844"/>
                <a:gd name="T44" fmla="*/ 3437 w 4876"/>
                <a:gd name="T45" fmla="*/ 4062 h 7844"/>
                <a:gd name="T46" fmla="*/ 3437 w 4876"/>
                <a:gd name="T47" fmla="*/ 3749 h 7844"/>
                <a:gd name="T48" fmla="*/ 3500 w 4876"/>
                <a:gd name="T49" fmla="*/ 2063 h 7844"/>
                <a:gd name="T50" fmla="*/ 4125 w 4876"/>
                <a:gd name="T51" fmla="*/ 3562 h 7844"/>
                <a:gd name="T52" fmla="*/ 4468 w 4876"/>
                <a:gd name="T53" fmla="*/ 3812 h 7844"/>
                <a:gd name="T54" fmla="*/ 4593 w 4876"/>
                <a:gd name="T55" fmla="*/ 3781 h 7844"/>
                <a:gd name="T56" fmla="*/ 4781 w 4876"/>
                <a:gd name="T57" fmla="*/ 3312 h 7844"/>
                <a:gd name="T58" fmla="*/ 3656 w 4876"/>
                <a:gd name="T59" fmla="*/ 500 h 7844"/>
                <a:gd name="T60" fmla="*/ 3562 w 4876"/>
                <a:gd name="T61" fmla="*/ 407 h 7844"/>
                <a:gd name="T62" fmla="*/ 2437 w 4876"/>
                <a:gd name="T63" fmla="*/ 0 h 7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6" h="7844">
                  <a:moveTo>
                    <a:pt x="2437" y="0"/>
                  </a:moveTo>
                  <a:lnTo>
                    <a:pt x="2437" y="0"/>
                  </a:lnTo>
                  <a:cubicBezTo>
                    <a:pt x="1531" y="0"/>
                    <a:pt x="1281" y="407"/>
                    <a:pt x="1281" y="407"/>
                  </a:cubicBezTo>
                  <a:cubicBezTo>
                    <a:pt x="1250" y="438"/>
                    <a:pt x="1218" y="469"/>
                    <a:pt x="1218" y="500"/>
                  </a:cubicBezTo>
                  <a:cubicBezTo>
                    <a:pt x="62" y="3312"/>
                    <a:pt x="62" y="3312"/>
                    <a:pt x="62" y="3312"/>
                  </a:cubicBezTo>
                  <a:cubicBezTo>
                    <a:pt x="0" y="3499"/>
                    <a:pt x="62" y="3687"/>
                    <a:pt x="250" y="3781"/>
                  </a:cubicBezTo>
                  <a:cubicBezTo>
                    <a:pt x="312" y="3781"/>
                    <a:pt x="343" y="3812"/>
                    <a:pt x="406" y="3812"/>
                  </a:cubicBezTo>
                  <a:cubicBezTo>
                    <a:pt x="531" y="3812"/>
                    <a:pt x="656" y="3718"/>
                    <a:pt x="718" y="3562"/>
                  </a:cubicBezTo>
                  <a:cubicBezTo>
                    <a:pt x="1343" y="2063"/>
                    <a:pt x="1343" y="2063"/>
                    <a:pt x="1343" y="2063"/>
                  </a:cubicBezTo>
                  <a:cubicBezTo>
                    <a:pt x="1406" y="3749"/>
                    <a:pt x="1406" y="3749"/>
                    <a:pt x="1406" y="3749"/>
                  </a:cubicBezTo>
                  <a:cubicBezTo>
                    <a:pt x="1437" y="4062"/>
                    <a:pt x="1437" y="4062"/>
                    <a:pt x="1437" y="4062"/>
                  </a:cubicBezTo>
                  <a:cubicBezTo>
                    <a:pt x="1218" y="7343"/>
                    <a:pt x="1218" y="7343"/>
                    <a:pt x="1218" y="7343"/>
                  </a:cubicBezTo>
                  <a:cubicBezTo>
                    <a:pt x="1187" y="7593"/>
                    <a:pt x="1375" y="7812"/>
                    <a:pt x="1625" y="7843"/>
                  </a:cubicBezTo>
                  <a:cubicBezTo>
                    <a:pt x="1656" y="7843"/>
                    <a:pt x="1656" y="7843"/>
                    <a:pt x="1656" y="7843"/>
                  </a:cubicBezTo>
                  <a:cubicBezTo>
                    <a:pt x="1906" y="7843"/>
                    <a:pt x="2093" y="7656"/>
                    <a:pt x="2125" y="7406"/>
                  </a:cubicBezTo>
                  <a:cubicBezTo>
                    <a:pt x="2312" y="4218"/>
                    <a:pt x="2312" y="4218"/>
                    <a:pt x="2312" y="4218"/>
                  </a:cubicBezTo>
                  <a:cubicBezTo>
                    <a:pt x="2312" y="4218"/>
                    <a:pt x="2312" y="4062"/>
                    <a:pt x="2437" y="4062"/>
                  </a:cubicBezTo>
                  <a:cubicBezTo>
                    <a:pt x="2562" y="4062"/>
                    <a:pt x="2562" y="4218"/>
                    <a:pt x="2562" y="4218"/>
                  </a:cubicBezTo>
                  <a:cubicBezTo>
                    <a:pt x="2718" y="7406"/>
                    <a:pt x="2718" y="7406"/>
                    <a:pt x="2718" y="7406"/>
                  </a:cubicBezTo>
                  <a:cubicBezTo>
                    <a:pt x="2750" y="7656"/>
                    <a:pt x="2937" y="7843"/>
                    <a:pt x="3187" y="7843"/>
                  </a:cubicBezTo>
                  <a:lnTo>
                    <a:pt x="3218" y="7843"/>
                  </a:lnTo>
                  <a:cubicBezTo>
                    <a:pt x="3468" y="7812"/>
                    <a:pt x="3656" y="7593"/>
                    <a:pt x="3656" y="7343"/>
                  </a:cubicBezTo>
                  <a:cubicBezTo>
                    <a:pt x="3437" y="4062"/>
                    <a:pt x="3437" y="4062"/>
                    <a:pt x="3437" y="4062"/>
                  </a:cubicBezTo>
                  <a:cubicBezTo>
                    <a:pt x="3437" y="3749"/>
                    <a:pt x="3437" y="3749"/>
                    <a:pt x="3437" y="3749"/>
                  </a:cubicBezTo>
                  <a:cubicBezTo>
                    <a:pt x="3500" y="2063"/>
                    <a:pt x="3500" y="2063"/>
                    <a:pt x="3500" y="2063"/>
                  </a:cubicBezTo>
                  <a:cubicBezTo>
                    <a:pt x="4125" y="3562"/>
                    <a:pt x="4125" y="3562"/>
                    <a:pt x="4125" y="3562"/>
                  </a:cubicBezTo>
                  <a:cubicBezTo>
                    <a:pt x="4187" y="3718"/>
                    <a:pt x="4312" y="3812"/>
                    <a:pt x="4468" y="3812"/>
                  </a:cubicBezTo>
                  <a:cubicBezTo>
                    <a:pt x="4500" y="3812"/>
                    <a:pt x="4562" y="3781"/>
                    <a:pt x="4593" y="3781"/>
                  </a:cubicBezTo>
                  <a:cubicBezTo>
                    <a:pt x="4781" y="3687"/>
                    <a:pt x="4875" y="3499"/>
                    <a:pt x="4781" y="3312"/>
                  </a:cubicBezTo>
                  <a:cubicBezTo>
                    <a:pt x="3656" y="500"/>
                    <a:pt x="3656" y="500"/>
                    <a:pt x="3656" y="500"/>
                  </a:cubicBezTo>
                  <a:cubicBezTo>
                    <a:pt x="3625" y="469"/>
                    <a:pt x="3593" y="438"/>
                    <a:pt x="3562" y="407"/>
                  </a:cubicBezTo>
                  <a:cubicBezTo>
                    <a:pt x="3562" y="407"/>
                    <a:pt x="3312" y="0"/>
                    <a:pt x="2437" y="0"/>
                  </a:cubicBezTo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83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1" name="Freeform 2">
              <a:extLst>
                <a:ext uri="{FF2B5EF4-FFF2-40B4-BE49-F238E27FC236}">
                  <a16:creationId xmlns:a16="http://schemas.microsoft.com/office/drawing/2014/main" id="{35C10D68-4348-81D4-F479-9184DA3A4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680" y="4578470"/>
              <a:ext cx="254064" cy="254064"/>
            </a:xfrm>
            <a:custGeom>
              <a:avLst/>
              <a:gdLst>
                <a:gd name="T0" fmla="*/ 906 w 1782"/>
                <a:gd name="T1" fmla="*/ 0 h 1782"/>
                <a:gd name="T2" fmla="*/ 906 w 1782"/>
                <a:gd name="T3" fmla="*/ 0 h 1782"/>
                <a:gd name="T4" fmla="*/ 0 w 1782"/>
                <a:gd name="T5" fmla="*/ 906 h 1782"/>
                <a:gd name="T6" fmla="*/ 906 w 1782"/>
                <a:gd name="T7" fmla="*/ 1781 h 1782"/>
                <a:gd name="T8" fmla="*/ 1781 w 1782"/>
                <a:gd name="T9" fmla="*/ 906 h 1782"/>
                <a:gd name="T10" fmla="*/ 906 w 1782"/>
                <a:gd name="T11" fmla="*/ 0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2" h="1782">
                  <a:moveTo>
                    <a:pt x="906" y="0"/>
                  </a:moveTo>
                  <a:lnTo>
                    <a:pt x="906" y="0"/>
                  </a:lnTo>
                  <a:cubicBezTo>
                    <a:pt x="406" y="0"/>
                    <a:pt x="0" y="406"/>
                    <a:pt x="0" y="906"/>
                  </a:cubicBezTo>
                  <a:cubicBezTo>
                    <a:pt x="0" y="1406"/>
                    <a:pt x="406" y="1781"/>
                    <a:pt x="906" y="1781"/>
                  </a:cubicBezTo>
                  <a:cubicBezTo>
                    <a:pt x="1375" y="1781"/>
                    <a:pt x="1781" y="1406"/>
                    <a:pt x="1781" y="906"/>
                  </a:cubicBezTo>
                  <a:cubicBezTo>
                    <a:pt x="1781" y="406"/>
                    <a:pt x="1375" y="0"/>
                    <a:pt x="90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F92E48-9EE9-D712-0529-75B5F7F3D090}"/>
              </a:ext>
            </a:extLst>
          </p:cNvPr>
          <p:cNvSpPr txBox="1"/>
          <p:nvPr/>
        </p:nvSpPr>
        <p:spPr>
          <a:xfrm>
            <a:off x="1808063" y="5209965"/>
            <a:ext cx="844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Gallup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8C3315-73DD-5D0B-2959-28F7716F0C9F}"/>
              </a:ext>
            </a:extLst>
          </p:cNvPr>
          <p:cNvSpPr txBox="1"/>
          <p:nvPr/>
        </p:nvSpPr>
        <p:spPr>
          <a:xfrm>
            <a:off x="9934724" y="5116129"/>
            <a:ext cx="844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Gallup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D715D9-542B-9CD5-8612-A87458BEBD6F}"/>
              </a:ext>
            </a:extLst>
          </p:cNvPr>
          <p:cNvSpPr txBox="1"/>
          <p:nvPr/>
        </p:nvSpPr>
        <p:spPr>
          <a:xfrm>
            <a:off x="4261499" y="5178521"/>
            <a:ext cx="3838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Institute for Public Sector Employee Engagement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F416F909-6BE4-C827-8EAA-20D696DBC1DD}"/>
              </a:ext>
            </a:extLst>
          </p:cNvPr>
          <p:cNvSpPr txBox="1">
            <a:spLocks/>
          </p:cNvSpPr>
          <p:nvPr/>
        </p:nvSpPr>
        <p:spPr>
          <a:xfrm>
            <a:off x="468857" y="2215654"/>
            <a:ext cx="3334247" cy="341564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3363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indent="-22225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20663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7575" indent="-22225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1635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Global engagement nearly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1635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doubled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1635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in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1635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1635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past 15 years...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16357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1635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but only from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16357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1635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12% to 23%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16357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163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978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Content Placeholder 4"/>
          <p:cNvSpPr>
            <a:spLocks noGrp="1"/>
          </p:cNvSpPr>
          <p:nvPr>
            <p:ph type="body" sz="quarter" idx="14"/>
          </p:nvPr>
        </p:nvSpPr>
        <p:spPr>
          <a:xfrm>
            <a:off x="294999" y="977772"/>
            <a:ext cx="11591109" cy="703752"/>
          </a:xfrm>
          <a:prstGeom prst="rect">
            <a:avLst/>
          </a:prstGeom>
        </p:spPr>
        <p:txBody>
          <a:bodyPr/>
          <a:lstStyle/>
          <a:p>
            <a:pPr marL="0" indent="0" algn="ctr">
              <a:spcAft>
                <a:spcPts val="800"/>
              </a:spcAft>
              <a:buClr>
                <a:srgbClr val="860038"/>
              </a:buClr>
              <a:buSzPct val="70000"/>
              <a:buNone/>
            </a:pPr>
            <a:r>
              <a:rPr lang="en-US" sz="4400" b="1">
                <a:solidFill>
                  <a:schemeClr val="tx2">
                    <a:lumMod val="50000"/>
                    <a:lumOff val="50000"/>
                  </a:schemeClr>
                </a:solidFill>
              </a:rPr>
              <a:t>“Free pizza and Coke on a Friday afternoon                                             is not an engagement strategy” </a:t>
            </a:r>
            <a:endParaRPr lang="en-US" altLang="en-US" sz="4400" b="1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Image result for Pizza Slice Clip Art">
            <a:extLst>
              <a:ext uri="{FF2B5EF4-FFF2-40B4-BE49-F238E27FC236}">
                <a16:creationId xmlns:a16="http://schemas.microsoft.com/office/drawing/2014/main" id="{EBA0CF86-35B6-4623-B19C-E5C614B93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901" y="2514415"/>
            <a:ext cx="4105353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Coke Clip Art">
            <a:extLst>
              <a:ext uri="{FF2B5EF4-FFF2-40B4-BE49-F238E27FC236}">
                <a16:creationId xmlns:a16="http://schemas.microsoft.com/office/drawing/2014/main" id="{B8AEE4D3-C428-4B8D-A021-01A2B0EE0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048" y="2514415"/>
            <a:ext cx="23876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58396B-76B8-437B-B8DF-5394624B0E6B}"/>
              </a:ext>
            </a:extLst>
          </p:cNvPr>
          <p:cNvSpPr txBox="1"/>
          <p:nvPr/>
        </p:nvSpPr>
        <p:spPr>
          <a:xfrm>
            <a:off x="174169" y="5367962"/>
            <a:ext cx="11832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5151">
                    <a:lumMod val="50000"/>
                    <a:lumOff val="50000"/>
                  </a:srgbClr>
                </a:solidFill>
                <a:effectLst/>
                <a:uLnTx/>
                <a:uFillTx/>
                <a:latin typeface="Century Gothic"/>
                <a:ea typeface="ＭＳ Ｐゴシック" pitchFamily="34" charset="-128"/>
                <a:cs typeface="Arial"/>
                <a:sym typeface="Arial"/>
              </a:rPr>
              <a:t>“It requires more than fun perks”</a:t>
            </a:r>
          </a:p>
        </p:txBody>
      </p:sp>
    </p:spTree>
    <p:extLst>
      <p:ext uri="{BB962C8B-B14F-4D97-AF65-F5344CB8AC3E}">
        <p14:creationId xmlns:p14="http://schemas.microsoft.com/office/powerpoint/2010/main" val="29971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>
            <a:extLst>
              <a:ext uri="{FF2B5EF4-FFF2-40B4-BE49-F238E27FC236}">
                <a16:creationId xmlns:a16="http://schemas.microsoft.com/office/drawing/2014/main" id="{287BA7CA-108F-4AAD-B72A-CCB7C5885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" r="1685" b="-1"/>
          <a:stretch/>
        </p:blipFill>
        <p:spPr bwMode="auto">
          <a:xfrm>
            <a:off x="560069" y="1222627"/>
            <a:ext cx="11071862" cy="414997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3534123-4120-AD42-8634-94AB168E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69" y="345225"/>
            <a:ext cx="11064242" cy="784592"/>
          </a:xfrm>
        </p:spPr>
        <p:txBody>
          <a:bodyPr lIns="0" tIns="0" rIns="0" bIns="0">
            <a:normAutofit/>
          </a:bodyPr>
          <a:lstStyle/>
          <a:p>
            <a:pPr algn="ctr"/>
            <a:r>
              <a:rPr lang="en-US" b="1" kern="120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How Do We Build Engagement?</a:t>
            </a:r>
          </a:p>
        </p:txBody>
      </p:sp>
      <p:sp>
        <p:nvSpPr>
          <p:cNvPr id="5" name="Slide Number Placeholder 1" hidden="1">
            <a:extLst>
              <a:ext uri="{FF2B5EF4-FFF2-40B4-BE49-F238E27FC236}">
                <a16:creationId xmlns:a16="http://schemas.microsoft.com/office/drawing/2014/main" id="{7A2BC8D5-618A-6A41-B1AC-435949A09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4384" y="6530968"/>
            <a:ext cx="595746" cy="22402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23A240F-EAFE-E84F-B44C-6D7A08E0E40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77114A-2D2D-46D2-AE9D-19D0213E30FA}"/>
              </a:ext>
            </a:extLst>
          </p:cNvPr>
          <p:cNvSpPr txBox="1"/>
          <p:nvPr/>
        </p:nvSpPr>
        <p:spPr>
          <a:xfrm>
            <a:off x="0" y="5635373"/>
            <a:ext cx="12118019" cy="73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515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 Positive Employee Experience</a:t>
            </a:r>
          </a:p>
        </p:txBody>
      </p:sp>
    </p:spTree>
    <p:extLst>
      <p:ext uri="{BB962C8B-B14F-4D97-AF65-F5344CB8AC3E}">
        <p14:creationId xmlns:p14="http://schemas.microsoft.com/office/powerpoint/2010/main" val="199471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D6DCE5-C8F5-10D1-3C5A-8F6A105C3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1509" y="0"/>
            <a:ext cx="12483703" cy="6858000"/>
          </a:xfrm>
        </p:spPr>
      </p:pic>
    </p:spTree>
    <p:extLst>
      <p:ext uri="{BB962C8B-B14F-4D97-AF65-F5344CB8AC3E}">
        <p14:creationId xmlns:p14="http://schemas.microsoft.com/office/powerpoint/2010/main" val="32781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53D665D-5C72-FB4A-9BD5-FBED794BF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9" t="13708" r="37529" b="13708"/>
          <a:stretch/>
        </p:blipFill>
        <p:spPr>
          <a:xfrm>
            <a:off x="3403795" y="0"/>
            <a:ext cx="8802273" cy="6963508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AB4045F2-67D1-8F48-A34A-D93FC341B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158842" y="3959422"/>
            <a:ext cx="3696216" cy="1189192"/>
            <a:chOff x="6731681" y="3959422"/>
            <a:chExt cx="3640213" cy="1171174"/>
          </a:xfrm>
        </p:grpSpPr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D5217F4D-82A7-2D4A-92CB-E475AC01AC07}"/>
                </a:ext>
              </a:extLst>
            </p:cNvPr>
            <p:cNvSpPr/>
            <p:nvPr/>
          </p:nvSpPr>
          <p:spPr>
            <a:xfrm>
              <a:off x="6731681" y="3959422"/>
              <a:ext cx="3640213" cy="1171174"/>
            </a:xfrm>
            <a:custGeom>
              <a:avLst/>
              <a:gdLst>
                <a:gd name="connsiteX0" fmla="*/ 0 w 3640213"/>
                <a:gd name="connsiteY0" fmla="*/ 0 h 1171174"/>
                <a:gd name="connsiteX1" fmla="*/ 3640213 w 3640213"/>
                <a:gd name="connsiteY1" fmla="*/ 0 h 1171174"/>
                <a:gd name="connsiteX2" fmla="*/ 3156694 w 3640213"/>
                <a:gd name="connsiteY2" fmla="*/ 1171174 h 1171174"/>
                <a:gd name="connsiteX3" fmla="*/ 0 w 3640213"/>
                <a:gd name="connsiteY3" fmla="*/ 1171174 h 1171174"/>
                <a:gd name="connsiteX4" fmla="*/ 0 w 3640213"/>
                <a:gd name="connsiteY4" fmla="*/ 0 h 117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0213" h="1171174">
                  <a:moveTo>
                    <a:pt x="0" y="0"/>
                  </a:moveTo>
                  <a:lnTo>
                    <a:pt x="3640213" y="0"/>
                  </a:lnTo>
                  <a:lnTo>
                    <a:pt x="3156694" y="1171174"/>
                  </a:lnTo>
                  <a:lnTo>
                    <a:pt x="0" y="1171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ound Same Side Corner Rectangle 79">
              <a:extLst>
                <a:ext uri="{FF2B5EF4-FFF2-40B4-BE49-F238E27FC236}">
                  <a16:creationId xmlns:a16="http://schemas.microsoft.com/office/drawing/2014/main" id="{BAC7B0D3-3134-A444-9905-BB207FF9DA35}"/>
                </a:ext>
              </a:extLst>
            </p:cNvPr>
            <p:cNvSpPr/>
            <p:nvPr/>
          </p:nvSpPr>
          <p:spPr>
            <a:xfrm>
              <a:off x="7520107" y="4127869"/>
              <a:ext cx="1893278" cy="1002727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rtlCol="0" anchor="t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51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Specialty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51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Scheduling 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51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Solutions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2843919-25CB-0145-AC55-8C9FF873B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52160" y="11704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6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E6EC64-13C8-C949-B83C-B9E2C6A05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0325" y="0"/>
            <a:ext cx="11119670" cy="69635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14B9E74-09A3-4948-ACCD-4FD5894C3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03815" y="3959422"/>
            <a:ext cx="3696216" cy="1189192"/>
            <a:chOff x="6731681" y="3959422"/>
            <a:chExt cx="3640213" cy="1171174"/>
          </a:xfrm>
        </p:grpSpPr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AC95E032-696E-2D46-BEB1-253CB7C73FF0}"/>
                </a:ext>
              </a:extLst>
            </p:cNvPr>
            <p:cNvSpPr/>
            <p:nvPr/>
          </p:nvSpPr>
          <p:spPr>
            <a:xfrm>
              <a:off x="6731681" y="3959422"/>
              <a:ext cx="3640213" cy="1171174"/>
            </a:xfrm>
            <a:custGeom>
              <a:avLst/>
              <a:gdLst>
                <a:gd name="connsiteX0" fmla="*/ 0 w 3640213"/>
                <a:gd name="connsiteY0" fmla="*/ 0 h 1171174"/>
                <a:gd name="connsiteX1" fmla="*/ 3640213 w 3640213"/>
                <a:gd name="connsiteY1" fmla="*/ 0 h 1171174"/>
                <a:gd name="connsiteX2" fmla="*/ 3156694 w 3640213"/>
                <a:gd name="connsiteY2" fmla="*/ 1171174 h 1171174"/>
                <a:gd name="connsiteX3" fmla="*/ 0 w 3640213"/>
                <a:gd name="connsiteY3" fmla="*/ 1171174 h 1171174"/>
                <a:gd name="connsiteX4" fmla="*/ 0 w 3640213"/>
                <a:gd name="connsiteY4" fmla="*/ 0 h 117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0213" h="1171174">
                  <a:moveTo>
                    <a:pt x="0" y="0"/>
                  </a:moveTo>
                  <a:lnTo>
                    <a:pt x="3640213" y="0"/>
                  </a:lnTo>
                  <a:lnTo>
                    <a:pt x="3156694" y="1171174"/>
                  </a:lnTo>
                  <a:lnTo>
                    <a:pt x="0" y="1171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ound Same Side Corner Rectangle 53">
              <a:extLst>
                <a:ext uri="{FF2B5EF4-FFF2-40B4-BE49-F238E27FC236}">
                  <a16:creationId xmlns:a16="http://schemas.microsoft.com/office/drawing/2014/main" id="{5B64E7E2-5835-D643-9EFC-F66591E993D6}"/>
                </a:ext>
              </a:extLst>
            </p:cNvPr>
            <p:cNvSpPr/>
            <p:nvPr/>
          </p:nvSpPr>
          <p:spPr>
            <a:xfrm>
              <a:off x="8008253" y="4103141"/>
              <a:ext cx="1883561" cy="1016878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51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Enterprise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51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Workforce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51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Management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6C0DC8A-CF49-A54E-8EC5-CFFB351F5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273"/>
          <a:stretch/>
        </p:blipFill>
        <p:spPr>
          <a:xfrm>
            <a:off x="-584507" y="0"/>
            <a:ext cx="8755674" cy="69635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3BCFD25-722D-7B45-97E8-8C3F5F881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84461" y="3998009"/>
            <a:ext cx="3696216" cy="1189192"/>
            <a:chOff x="4312407" y="3997425"/>
            <a:chExt cx="3640213" cy="1171174"/>
          </a:xfrm>
        </p:grpSpPr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7A24D5A-B08C-5B46-8916-594227192535}"/>
                </a:ext>
              </a:extLst>
            </p:cNvPr>
            <p:cNvSpPr/>
            <p:nvPr/>
          </p:nvSpPr>
          <p:spPr>
            <a:xfrm>
              <a:off x="4312407" y="3997425"/>
              <a:ext cx="3640213" cy="1171174"/>
            </a:xfrm>
            <a:custGeom>
              <a:avLst/>
              <a:gdLst>
                <a:gd name="connsiteX0" fmla="*/ 0 w 3640213"/>
                <a:gd name="connsiteY0" fmla="*/ 0 h 1171174"/>
                <a:gd name="connsiteX1" fmla="*/ 3640213 w 3640213"/>
                <a:gd name="connsiteY1" fmla="*/ 0 h 1171174"/>
                <a:gd name="connsiteX2" fmla="*/ 3156694 w 3640213"/>
                <a:gd name="connsiteY2" fmla="*/ 1171174 h 1171174"/>
                <a:gd name="connsiteX3" fmla="*/ 0 w 3640213"/>
                <a:gd name="connsiteY3" fmla="*/ 1171174 h 1171174"/>
                <a:gd name="connsiteX4" fmla="*/ 0 w 3640213"/>
                <a:gd name="connsiteY4" fmla="*/ 0 h 117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0213" h="1171174">
                  <a:moveTo>
                    <a:pt x="0" y="0"/>
                  </a:moveTo>
                  <a:lnTo>
                    <a:pt x="3640213" y="0"/>
                  </a:lnTo>
                  <a:lnTo>
                    <a:pt x="3156694" y="1171174"/>
                  </a:lnTo>
                  <a:lnTo>
                    <a:pt x="0" y="1171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ound Same Side Corner Rectangle 44">
              <a:extLst>
                <a:ext uri="{FF2B5EF4-FFF2-40B4-BE49-F238E27FC236}">
                  <a16:creationId xmlns:a16="http://schemas.microsoft.com/office/drawing/2014/main" id="{6D8460FB-8FEA-014F-A855-F70015B9A09A}"/>
                </a:ext>
              </a:extLst>
            </p:cNvPr>
            <p:cNvSpPr/>
            <p:nvPr/>
          </p:nvSpPr>
          <p:spPr>
            <a:xfrm>
              <a:off x="5668383" y="4073498"/>
              <a:ext cx="1883561" cy="1016878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51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Impactful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51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HR Service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51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Delivery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781BC8-66AB-154B-8964-52DD2C916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6314" y="0"/>
            <a:ext cx="6234919" cy="69635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0E43A2-D18A-4B41-8942-8D171C51F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85895" y="3959422"/>
            <a:ext cx="3696216" cy="1189192"/>
            <a:chOff x="1913761" y="3959422"/>
            <a:chExt cx="3640213" cy="1171174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4FDCA5A-3D68-464B-9E4B-B14679E900A8}"/>
                </a:ext>
              </a:extLst>
            </p:cNvPr>
            <p:cNvSpPr/>
            <p:nvPr/>
          </p:nvSpPr>
          <p:spPr>
            <a:xfrm>
              <a:off x="1913761" y="3959422"/>
              <a:ext cx="3640213" cy="1171174"/>
            </a:xfrm>
            <a:custGeom>
              <a:avLst/>
              <a:gdLst>
                <a:gd name="connsiteX0" fmla="*/ 0 w 3640213"/>
                <a:gd name="connsiteY0" fmla="*/ 0 h 1171174"/>
                <a:gd name="connsiteX1" fmla="*/ 3640213 w 3640213"/>
                <a:gd name="connsiteY1" fmla="*/ 0 h 1171174"/>
                <a:gd name="connsiteX2" fmla="*/ 3156694 w 3640213"/>
                <a:gd name="connsiteY2" fmla="*/ 1171174 h 1171174"/>
                <a:gd name="connsiteX3" fmla="*/ 0 w 3640213"/>
                <a:gd name="connsiteY3" fmla="*/ 1171174 h 1171174"/>
                <a:gd name="connsiteX4" fmla="*/ 0 w 3640213"/>
                <a:gd name="connsiteY4" fmla="*/ 0 h 117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0213" h="1171174">
                  <a:moveTo>
                    <a:pt x="0" y="0"/>
                  </a:moveTo>
                  <a:lnTo>
                    <a:pt x="3640213" y="0"/>
                  </a:lnTo>
                  <a:lnTo>
                    <a:pt x="3156694" y="1171174"/>
                  </a:lnTo>
                  <a:lnTo>
                    <a:pt x="0" y="1171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ound Same Side Corner Rectangle 51">
              <a:extLst>
                <a:ext uri="{FF2B5EF4-FFF2-40B4-BE49-F238E27FC236}">
                  <a16:creationId xmlns:a16="http://schemas.microsoft.com/office/drawing/2014/main" id="{11A2A154-142E-2641-9B83-D52C7A9A6A22}"/>
                </a:ext>
              </a:extLst>
            </p:cNvPr>
            <p:cNvSpPr/>
            <p:nvPr/>
          </p:nvSpPr>
          <p:spPr>
            <a:xfrm>
              <a:off x="3245148" y="4103141"/>
              <a:ext cx="1893278" cy="1002727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51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Powerful and Flexible Payroll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68D374-9641-FF4F-A7BC-63EF8A473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0324" y="-2512"/>
            <a:ext cx="3935194" cy="69635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94AC395-DD53-7E4E-8AA6-8E51B2E27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23630" y="3959422"/>
            <a:ext cx="3696216" cy="1189192"/>
            <a:chOff x="-495764" y="3959422"/>
            <a:chExt cx="3640213" cy="1171174"/>
          </a:xfrm>
        </p:grpSpPr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6F692BA7-565C-704E-863E-6044D1CFD871}"/>
                </a:ext>
              </a:extLst>
            </p:cNvPr>
            <p:cNvSpPr/>
            <p:nvPr/>
          </p:nvSpPr>
          <p:spPr>
            <a:xfrm>
              <a:off x="-495764" y="3959422"/>
              <a:ext cx="3640213" cy="1171174"/>
            </a:xfrm>
            <a:custGeom>
              <a:avLst/>
              <a:gdLst>
                <a:gd name="connsiteX0" fmla="*/ 0 w 3640213"/>
                <a:gd name="connsiteY0" fmla="*/ 0 h 1171174"/>
                <a:gd name="connsiteX1" fmla="*/ 3640213 w 3640213"/>
                <a:gd name="connsiteY1" fmla="*/ 0 h 1171174"/>
                <a:gd name="connsiteX2" fmla="*/ 3156694 w 3640213"/>
                <a:gd name="connsiteY2" fmla="*/ 1171174 h 1171174"/>
                <a:gd name="connsiteX3" fmla="*/ 0 w 3640213"/>
                <a:gd name="connsiteY3" fmla="*/ 1171174 h 1171174"/>
                <a:gd name="connsiteX4" fmla="*/ 0 w 3640213"/>
                <a:gd name="connsiteY4" fmla="*/ 0 h 117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0213" h="1171174">
                  <a:moveTo>
                    <a:pt x="0" y="0"/>
                  </a:moveTo>
                  <a:lnTo>
                    <a:pt x="3640213" y="0"/>
                  </a:lnTo>
                  <a:lnTo>
                    <a:pt x="3156694" y="1171174"/>
                  </a:lnTo>
                  <a:lnTo>
                    <a:pt x="0" y="1171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ound Same Side Corner Rectangle 54">
              <a:extLst>
                <a:ext uri="{FF2B5EF4-FFF2-40B4-BE49-F238E27FC236}">
                  <a16:creationId xmlns:a16="http://schemas.microsoft.com/office/drawing/2014/main" id="{A755E410-D159-2148-8538-124D2318CD06}"/>
                </a:ext>
              </a:extLst>
            </p:cNvPr>
            <p:cNvSpPr/>
            <p:nvPr/>
          </p:nvSpPr>
          <p:spPr>
            <a:xfrm>
              <a:off x="374596" y="4090254"/>
              <a:ext cx="1893278" cy="1002727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51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Leading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51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Comprehensive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0051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HCM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Rounded Rectangle 9">
            <a:extLst>
              <a:ext uri="{FF2B5EF4-FFF2-40B4-BE49-F238E27FC236}">
                <a16:creationId xmlns:a16="http://schemas.microsoft.com/office/drawing/2014/main" id="{9384A86E-0345-0F43-AE6E-C5D003B8D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09562" y="5735599"/>
            <a:ext cx="12701563" cy="1250201"/>
          </a:xfrm>
          <a:prstGeom prst="roundRect">
            <a:avLst>
              <a:gd name="adj" fmla="val 0"/>
            </a:avLst>
          </a:prstGeom>
          <a:gradFill>
            <a:gsLst>
              <a:gs pos="50000">
                <a:schemeClr val="accent1">
                  <a:alpha val="90000"/>
                </a:schemeClr>
              </a:gs>
              <a:gs pos="0">
                <a:schemeClr val="accent2">
                  <a:alpha val="90000"/>
                </a:schemeClr>
              </a:gs>
              <a:gs pos="100000">
                <a:schemeClr val="accent3">
                  <a:alpha val="90000"/>
                </a:schemeClr>
              </a:gs>
            </a:gsLst>
            <a:lin ang="10800000" scaled="0"/>
          </a:gradFill>
          <a:ln w="12700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0051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1698D13D-626B-42B5-BEF9-DEC9945F8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09562" y="5130596"/>
            <a:ext cx="12701563" cy="605003"/>
          </a:xfrm>
          <a:prstGeom prst="roundRect">
            <a:avLst>
              <a:gd name="adj" fmla="val 0"/>
            </a:avLst>
          </a:prstGeom>
          <a:gradFill>
            <a:gsLst>
              <a:gs pos="50000">
                <a:schemeClr val="accent1"/>
              </a:gs>
              <a:gs pos="0">
                <a:schemeClr val="accent2"/>
              </a:gs>
              <a:gs pos="100000">
                <a:schemeClr val="accent3"/>
              </a:gs>
            </a:gsLst>
            <a:lin ang="10800000" scaled="0"/>
          </a:gradFill>
          <a:ln w="127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0051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44725FB-5239-43DD-A245-E0BC78E6F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86688" y="5924913"/>
            <a:ext cx="3457860" cy="90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kern="12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151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Better Organizational Performance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515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08D857B9-0F4C-CE7B-7201-D9651D480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323785" y="5924913"/>
            <a:ext cx="3477637" cy="803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kern="12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151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More Connected Workforces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515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D2FCB993-4F58-59B1-8F78-F083FE0B6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000026" y="5924029"/>
            <a:ext cx="3457860" cy="78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kern="12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151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More Engaged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151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People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515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77" name="UKG Logo">
            <a:extLst>
              <a:ext uri="{FF2B5EF4-FFF2-40B4-BE49-F238E27FC236}">
                <a16:creationId xmlns:a16="http://schemas.microsoft.com/office/drawing/2014/main" id="{413FA3C6-1552-6947-A593-2BF611FBC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64879" y="6557979"/>
            <a:ext cx="618126" cy="19701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B2D0749-A24D-0C47-8C04-8CDBBC495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95495" y="5127133"/>
            <a:ext cx="12701563" cy="864752"/>
            <a:chOff x="321211" y="5965318"/>
            <a:chExt cx="12701563" cy="864752"/>
          </a:xfrm>
        </p:grpSpPr>
        <p:sp>
          <p:nvSpPr>
            <p:cNvPr id="31" name="Rounded Rectangle 9">
              <a:extLst>
                <a:ext uri="{FF2B5EF4-FFF2-40B4-BE49-F238E27FC236}">
                  <a16:creationId xmlns:a16="http://schemas.microsoft.com/office/drawing/2014/main" id="{BBD56259-CBCA-4E42-947C-28BF7CA4B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1211" y="5965318"/>
              <a:ext cx="12701563" cy="605003"/>
            </a:xfrm>
            <a:prstGeom prst="roundRect">
              <a:avLst>
                <a:gd name="adj" fmla="val 0"/>
              </a:avLst>
            </a:prstGeom>
            <a:solidFill>
              <a:schemeClr val="tx2"/>
            </a:solidFill>
            <a:ln w="12700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itle 3">
              <a:extLst>
                <a:ext uri="{FF2B5EF4-FFF2-40B4-BE49-F238E27FC236}">
                  <a16:creationId xmlns:a16="http://schemas.microsoft.com/office/drawing/2014/main" id="{053CA26F-AFA7-0049-9858-70D2B1542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1058025" y="6045478"/>
              <a:ext cx="11792505" cy="784592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None/>
                <a:defRPr sz="4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94B42B2-E23A-074E-AB63-6A2BEAF063BB}"/>
              </a:ext>
            </a:extLst>
          </p:cNvPr>
          <p:cNvSpPr txBox="1"/>
          <p:nvPr/>
        </p:nvSpPr>
        <p:spPr>
          <a:xfrm>
            <a:off x="886265" y="-675249"/>
            <a:ext cx="531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6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UKG Lead Offerings – Option 2 (Single Slide Animation)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FE2F74B-1442-7173-D1DC-30C3368DE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-306857" y="5232097"/>
            <a:ext cx="12687495" cy="312780"/>
          </a:xfrm>
          <a:prstGeom prst="rect">
            <a:avLst/>
          </a:prstGeom>
          <a:noFill/>
          <a:effectLst>
            <a:softEdge rad="244921"/>
          </a:effectLst>
        </p:spPr>
        <p:txBody>
          <a:bodyPr lIns="0" tIns="0" rIns="0" bIns="0" anchor="ctr"/>
          <a:lstStyle>
            <a:lvl1pPr algn="l" defTabSz="4572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HCM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technology facilitates 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C724B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what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5917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needs to be done to become a great place to work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60ECF23-48B5-80AA-8E1A-37F25AB5C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9897" y="-2512"/>
            <a:ext cx="13001897" cy="784592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pPr algn="ctr"/>
            <a:r>
              <a:rPr lang="en-US">
                <a:solidFill>
                  <a:schemeClr val="tx2">
                    <a:lumMod val="50000"/>
                    <a:lumOff val="50000"/>
                  </a:schemeClr>
                </a:solidFill>
              </a:rPr>
              <a:t>UKG – Ultimate Kronos Group</a:t>
            </a:r>
          </a:p>
        </p:txBody>
      </p:sp>
    </p:spTree>
    <p:extLst>
      <p:ext uri="{BB962C8B-B14F-4D97-AF65-F5344CB8AC3E}">
        <p14:creationId xmlns:p14="http://schemas.microsoft.com/office/powerpoint/2010/main" val="8825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4">
            <a:extLst>
              <a:ext uri="{FF2B5EF4-FFF2-40B4-BE49-F238E27FC236}">
                <a16:creationId xmlns:a16="http://schemas.microsoft.com/office/drawing/2014/main" id="{210452AC-5BB1-2887-9D77-E68488A3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737"/>
            <a:ext cx="12191999" cy="815080"/>
          </a:xfrm>
        </p:spPr>
        <p:txBody>
          <a:bodyPr lIns="0"/>
          <a:lstStyle/>
          <a:p>
            <a:pPr marL="14288" algn="ctr"/>
            <a:r>
              <a:rPr lang="en-US" sz="4000">
                <a:solidFill>
                  <a:schemeClr val="tx2">
                    <a:lumMod val="50000"/>
                    <a:lumOff val="50000"/>
                  </a:schemeClr>
                </a:solidFill>
              </a:rPr>
              <a:t>The Employee Experience – Moments That Matter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72429E-5003-5128-88D1-21FFD043C042}"/>
              </a:ext>
            </a:extLst>
          </p:cNvPr>
          <p:cNvGrpSpPr/>
          <p:nvPr/>
        </p:nvGrpSpPr>
        <p:grpSpPr>
          <a:xfrm>
            <a:off x="491360" y="1055116"/>
            <a:ext cx="11717409" cy="5413897"/>
            <a:chOff x="491360" y="1435973"/>
            <a:chExt cx="11717409" cy="54138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CCFC134-2DAF-DCCA-CED9-CE63721C7614}"/>
                </a:ext>
              </a:extLst>
            </p:cNvPr>
            <p:cNvSpPr/>
            <p:nvPr/>
          </p:nvSpPr>
          <p:spPr>
            <a:xfrm>
              <a:off x="11109603" y="5341562"/>
              <a:ext cx="160867" cy="160867"/>
            </a:xfrm>
            <a:prstGeom prst="ellipse">
              <a:avLst/>
            </a:prstGeom>
            <a:solidFill>
              <a:srgbClr val="C724B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ABC6579-612A-CD25-2773-2DB524763807}"/>
                </a:ext>
              </a:extLst>
            </p:cNvPr>
            <p:cNvSpPr/>
            <p:nvPr/>
          </p:nvSpPr>
          <p:spPr>
            <a:xfrm>
              <a:off x="11109603" y="5592387"/>
              <a:ext cx="160867" cy="160867"/>
            </a:xfrm>
            <a:prstGeom prst="ellipse">
              <a:avLst/>
            </a:prstGeom>
            <a:solidFill>
              <a:srgbClr val="78D6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04BAF66-B507-8550-DBA6-6F93E60A2C34}"/>
                </a:ext>
              </a:extLst>
            </p:cNvPr>
            <p:cNvSpPr/>
            <p:nvPr/>
          </p:nvSpPr>
          <p:spPr>
            <a:xfrm>
              <a:off x="11109603" y="5843213"/>
              <a:ext cx="160867" cy="160867"/>
            </a:xfrm>
            <a:prstGeom prst="ellipse">
              <a:avLst/>
            </a:prstGeom>
            <a:solidFill>
              <a:srgbClr val="FFD14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12B2D12-ED08-39A7-1B51-A89A6382880B}"/>
                </a:ext>
              </a:extLst>
            </p:cNvPr>
            <p:cNvSpPr/>
            <p:nvPr/>
          </p:nvSpPr>
          <p:spPr>
            <a:xfrm>
              <a:off x="11109603" y="6094038"/>
              <a:ext cx="160867" cy="160867"/>
            </a:xfrm>
            <a:prstGeom prst="ellipse">
              <a:avLst/>
            </a:prstGeom>
            <a:solidFill>
              <a:srgbClr val="5917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2E5C0F1-2E39-4719-9718-E3749A0F3A53}"/>
                </a:ext>
              </a:extLst>
            </p:cNvPr>
            <p:cNvSpPr/>
            <p:nvPr/>
          </p:nvSpPr>
          <p:spPr>
            <a:xfrm>
              <a:off x="11109603" y="6344862"/>
              <a:ext cx="160867" cy="160867"/>
            </a:xfrm>
            <a:prstGeom prst="ellipse">
              <a:avLst/>
            </a:prstGeom>
            <a:solidFill>
              <a:srgbClr val="29C2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C3E942-027C-A03A-0506-9036758AB402}"/>
                </a:ext>
              </a:extLst>
            </p:cNvPr>
            <p:cNvSpPr txBox="1"/>
            <p:nvPr/>
          </p:nvSpPr>
          <p:spPr>
            <a:xfrm>
              <a:off x="11260948" y="5293113"/>
              <a:ext cx="947821" cy="1306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/>
                </a:rPr>
                <a:t>DAILY</a:t>
              </a:r>
            </a:p>
            <a:p>
              <a:pPr marL="0" marR="0" lvl="0" indent="0" algn="l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/>
                </a:rPr>
                <a:t>WEEKLY</a:t>
              </a:r>
            </a:p>
            <a:p>
              <a:pPr marL="0" marR="0" lvl="0" indent="0" algn="l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/>
                </a:rPr>
                <a:t>MONTHLY</a:t>
              </a:r>
            </a:p>
            <a:p>
              <a:pPr marL="0" marR="0" lvl="0" indent="0" algn="l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/>
                </a:rPr>
                <a:t>YEARLY</a:t>
              </a:r>
            </a:p>
            <a:p>
              <a:pPr marL="0" marR="0" lvl="0" indent="0" algn="l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/>
                </a:rPr>
                <a:t>ONCE</a:t>
              </a: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F160D2E-BEBB-2368-49E2-4A7F9FF39267}"/>
                </a:ext>
              </a:extLst>
            </p:cNvPr>
            <p:cNvSpPr/>
            <p:nvPr/>
          </p:nvSpPr>
          <p:spPr>
            <a:xfrm>
              <a:off x="607109" y="1904884"/>
              <a:ext cx="10274184" cy="4802966"/>
            </a:xfrm>
            <a:custGeom>
              <a:avLst/>
              <a:gdLst>
                <a:gd name="connsiteX0" fmla="*/ 165746 w 7705638"/>
                <a:gd name="connsiteY0" fmla="*/ 848267 h 3856586"/>
                <a:gd name="connsiteX1" fmla="*/ 1402325 w 7705638"/>
                <a:gd name="connsiteY1" fmla="*/ 748004 h 3856586"/>
                <a:gd name="connsiteX2" fmla="*/ 2217799 w 7705638"/>
                <a:gd name="connsiteY2" fmla="*/ 941846 h 3856586"/>
                <a:gd name="connsiteX3" fmla="*/ 1054746 w 7705638"/>
                <a:gd name="connsiteY3" fmla="*/ 1403057 h 3856586"/>
                <a:gd name="connsiteX4" fmla="*/ 5325 w 7705638"/>
                <a:gd name="connsiteY4" fmla="*/ 1797425 h 3856586"/>
                <a:gd name="connsiteX5" fmla="*/ 693799 w 7705638"/>
                <a:gd name="connsiteY5" fmla="*/ 2165057 h 3856586"/>
                <a:gd name="connsiteX6" fmla="*/ 1716483 w 7705638"/>
                <a:gd name="connsiteY6" fmla="*/ 2111583 h 3856586"/>
                <a:gd name="connsiteX7" fmla="*/ 3307325 w 7705638"/>
                <a:gd name="connsiteY7" fmla="*/ 2104899 h 3856586"/>
                <a:gd name="connsiteX8" fmla="*/ 2157641 w 7705638"/>
                <a:gd name="connsiteY8" fmla="*/ 2773320 h 3856586"/>
                <a:gd name="connsiteX9" fmla="*/ 1101536 w 7705638"/>
                <a:gd name="connsiteY9" fmla="*/ 3247899 h 3856586"/>
                <a:gd name="connsiteX10" fmla="*/ 586851 w 7705638"/>
                <a:gd name="connsiteY10" fmla="*/ 3588794 h 3856586"/>
                <a:gd name="connsiteX11" fmla="*/ 1295378 w 7705638"/>
                <a:gd name="connsiteY11" fmla="*/ 3856162 h 3856586"/>
                <a:gd name="connsiteX12" fmla="*/ 2010588 w 7705638"/>
                <a:gd name="connsiteY12" fmla="*/ 3655636 h 3856586"/>
                <a:gd name="connsiteX13" fmla="*/ 2993167 w 7705638"/>
                <a:gd name="connsiteY13" fmla="*/ 3368215 h 3856586"/>
                <a:gd name="connsiteX14" fmla="*/ 4055957 w 7705638"/>
                <a:gd name="connsiteY14" fmla="*/ 3568741 h 3856586"/>
                <a:gd name="connsiteX15" fmla="*/ 5005114 w 7705638"/>
                <a:gd name="connsiteY15" fmla="*/ 3448425 h 3856586"/>
                <a:gd name="connsiteX16" fmla="*/ 5713641 w 7705638"/>
                <a:gd name="connsiteY16" fmla="*/ 2907004 h 3856586"/>
                <a:gd name="connsiteX17" fmla="*/ 5359378 w 7705638"/>
                <a:gd name="connsiteY17" fmla="*/ 2352215 h 3856586"/>
                <a:gd name="connsiteX18" fmla="*/ 4263167 w 7705638"/>
                <a:gd name="connsiteY18" fmla="*/ 1931110 h 3856586"/>
                <a:gd name="connsiteX19" fmla="*/ 3601430 w 7705638"/>
                <a:gd name="connsiteY19" fmla="*/ 1469899 h 3856586"/>
                <a:gd name="connsiteX20" fmla="*/ 4416904 w 7705638"/>
                <a:gd name="connsiteY20" fmla="*/ 854952 h 3856586"/>
                <a:gd name="connsiteX21" fmla="*/ 4998430 w 7705638"/>
                <a:gd name="connsiteY21" fmla="*/ 600952 h 3856586"/>
                <a:gd name="connsiteX22" fmla="*/ 4236430 w 7705638"/>
                <a:gd name="connsiteY22" fmla="*/ 186531 h 3856586"/>
                <a:gd name="connsiteX23" fmla="*/ 4189641 w 7705638"/>
                <a:gd name="connsiteY23" fmla="*/ 6057 h 3856586"/>
                <a:gd name="connsiteX24" fmla="*/ 5045220 w 7705638"/>
                <a:gd name="connsiteY24" fmla="*/ 52846 h 3856586"/>
                <a:gd name="connsiteX25" fmla="*/ 5947588 w 7705638"/>
                <a:gd name="connsiteY25" fmla="*/ 153110 h 3856586"/>
                <a:gd name="connsiteX26" fmla="*/ 7097272 w 7705638"/>
                <a:gd name="connsiteY26" fmla="*/ 387057 h 3856586"/>
                <a:gd name="connsiteX27" fmla="*/ 7705536 w 7705638"/>
                <a:gd name="connsiteY27" fmla="*/ 687846 h 3856586"/>
                <a:gd name="connsiteX28" fmla="*/ 7057167 w 7705638"/>
                <a:gd name="connsiteY28" fmla="*/ 1175794 h 3856586"/>
                <a:gd name="connsiteX29" fmla="*/ 6087957 w 7705638"/>
                <a:gd name="connsiteY29" fmla="*/ 1403057 h 3856586"/>
                <a:gd name="connsiteX30" fmla="*/ 5392799 w 7705638"/>
                <a:gd name="connsiteY30" fmla="*/ 1543425 h 3856586"/>
                <a:gd name="connsiteX31" fmla="*/ 5747062 w 7705638"/>
                <a:gd name="connsiteY31" fmla="*/ 1977899 h 3856586"/>
                <a:gd name="connsiteX32" fmla="*/ 6382062 w 7705638"/>
                <a:gd name="connsiteY32" fmla="*/ 2104899 h 3856586"/>
                <a:gd name="connsiteX33" fmla="*/ 7418114 w 7705638"/>
                <a:gd name="connsiteY33" fmla="*/ 2626267 h 3856586"/>
                <a:gd name="connsiteX34" fmla="*/ 6829904 w 7705638"/>
                <a:gd name="connsiteY34" fmla="*/ 3207794 h 3856586"/>
                <a:gd name="connsiteX35" fmla="*/ 5967641 w 7705638"/>
                <a:gd name="connsiteY35" fmla="*/ 3401636 h 3856586"/>
                <a:gd name="connsiteX36" fmla="*/ 5967641 w 7705638"/>
                <a:gd name="connsiteY36" fmla="*/ 3401636 h 385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705638" h="3856586">
                  <a:moveTo>
                    <a:pt x="165746" y="848267"/>
                  </a:moveTo>
                  <a:cubicBezTo>
                    <a:pt x="613031" y="790337"/>
                    <a:pt x="1060316" y="732408"/>
                    <a:pt x="1402325" y="748004"/>
                  </a:cubicBezTo>
                  <a:cubicBezTo>
                    <a:pt x="1744334" y="763600"/>
                    <a:pt x="2275729" y="832671"/>
                    <a:pt x="2217799" y="941846"/>
                  </a:cubicBezTo>
                  <a:cubicBezTo>
                    <a:pt x="2159869" y="1051021"/>
                    <a:pt x="1423492" y="1260461"/>
                    <a:pt x="1054746" y="1403057"/>
                  </a:cubicBezTo>
                  <a:cubicBezTo>
                    <a:pt x="686000" y="1545653"/>
                    <a:pt x="65483" y="1670425"/>
                    <a:pt x="5325" y="1797425"/>
                  </a:cubicBezTo>
                  <a:cubicBezTo>
                    <a:pt x="-54833" y="1924425"/>
                    <a:pt x="408606" y="2112697"/>
                    <a:pt x="693799" y="2165057"/>
                  </a:cubicBezTo>
                  <a:cubicBezTo>
                    <a:pt x="978992" y="2217417"/>
                    <a:pt x="1280895" y="2121609"/>
                    <a:pt x="1716483" y="2111583"/>
                  </a:cubicBezTo>
                  <a:cubicBezTo>
                    <a:pt x="2152071" y="2101557"/>
                    <a:pt x="3233799" y="1994609"/>
                    <a:pt x="3307325" y="2104899"/>
                  </a:cubicBezTo>
                  <a:cubicBezTo>
                    <a:pt x="3380851" y="2215189"/>
                    <a:pt x="2525273" y="2582820"/>
                    <a:pt x="2157641" y="2773320"/>
                  </a:cubicBezTo>
                  <a:cubicBezTo>
                    <a:pt x="1790010" y="2963820"/>
                    <a:pt x="1363334" y="3111987"/>
                    <a:pt x="1101536" y="3247899"/>
                  </a:cubicBezTo>
                  <a:cubicBezTo>
                    <a:pt x="839738" y="3383811"/>
                    <a:pt x="554544" y="3487417"/>
                    <a:pt x="586851" y="3588794"/>
                  </a:cubicBezTo>
                  <a:cubicBezTo>
                    <a:pt x="619158" y="3690171"/>
                    <a:pt x="1058089" y="3845022"/>
                    <a:pt x="1295378" y="3856162"/>
                  </a:cubicBezTo>
                  <a:cubicBezTo>
                    <a:pt x="1532667" y="3867302"/>
                    <a:pt x="2010588" y="3655636"/>
                    <a:pt x="2010588" y="3655636"/>
                  </a:cubicBezTo>
                  <a:cubicBezTo>
                    <a:pt x="2293553" y="3574312"/>
                    <a:pt x="2652272" y="3382698"/>
                    <a:pt x="2993167" y="3368215"/>
                  </a:cubicBezTo>
                  <a:cubicBezTo>
                    <a:pt x="3334062" y="3353732"/>
                    <a:pt x="3720633" y="3555373"/>
                    <a:pt x="4055957" y="3568741"/>
                  </a:cubicBezTo>
                  <a:cubicBezTo>
                    <a:pt x="4391281" y="3582109"/>
                    <a:pt x="4728833" y="3558715"/>
                    <a:pt x="5005114" y="3448425"/>
                  </a:cubicBezTo>
                  <a:cubicBezTo>
                    <a:pt x="5281395" y="3338136"/>
                    <a:pt x="5654597" y="3089706"/>
                    <a:pt x="5713641" y="2907004"/>
                  </a:cubicBezTo>
                  <a:cubicBezTo>
                    <a:pt x="5772685" y="2724302"/>
                    <a:pt x="5601124" y="2514864"/>
                    <a:pt x="5359378" y="2352215"/>
                  </a:cubicBezTo>
                  <a:cubicBezTo>
                    <a:pt x="5117632" y="2189566"/>
                    <a:pt x="4556158" y="2078163"/>
                    <a:pt x="4263167" y="1931110"/>
                  </a:cubicBezTo>
                  <a:cubicBezTo>
                    <a:pt x="3970176" y="1784057"/>
                    <a:pt x="3575807" y="1649259"/>
                    <a:pt x="3601430" y="1469899"/>
                  </a:cubicBezTo>
                  <a:cubicBezTo>
                    <a:pt x="3627053" y="1290539"/>
                    <a:pt x="4184071" y="999777"/>
                    <a:pt x="4416904" y="854952"/>
                  </a:cubicBezTo>
                  <a:cubicBezTo>
                    <a:pt x="4649737" y="710127"/>
                    <a:pt x="5028509" y="712355"/>
                    <a:pt x="4998430" y="600952"/>
                  </a:cubicBezTo>
                  <a:cubicBezTo>
                    <a:pt x="4968351" y="489549"/>
                    <a:pt x="4371228" y="285680"/>
                    <a:pt x="4236430" y="186531"/>
                  </a:cubicBezTo>
                  <a:cubicBezTo>
                    <a:pt x="4101632" y="87382"/>
                    <a:pt x="4054843" y="28338"/>
                    <a:pt x="4189641" y="6057"/>
                  </a:cubicBezTo>
                  <a:cubicBezTo>
                    <a:pt x="4324439" y="-16224"/>
                    <a:pt x="4752229" y="28337"/>
                    <a:pt x="5045220" y="52846"/>
                  </a:cubicBezTo>
                  <a:cubicBezTo>
                    <a:pt x="5338211" y="77355"/>
                    <a:pt x="5605579" y="97408"/>
                    <a:pt x="5947588" y="153110"/>
                  </a:cubicBezTo>
                  <a:cubicBezTo>
                    <a:pt x="6289597" y="208812"/>
                    <a:pt x="6804281" y="297934"/>
                    <a:pt x="7097272" y="387057"/>
                  </a:cubicBezTo>
                  <a:cubicBezTo>
                    <a:pt x="7390263" y="476180"/>
                    <a:pt x="7712220" y="556390"/>
                    <a:pt x="7705536" y="687846"/>
                  </a:cubicBezTo>
                  <a:cubicBezTo>
                    <a:pt x="7698852" y="819302"/>
                    <a:pt x="7326764" y="1056592"/>
                    <a:pt x="7057167" y="1175794"/>
                  </a:cubicBezTo>
                  <a:cubicBezTo>
                    <a:pt x="6787571" y="1294996"/>
                    <a:pt x="6365352" y="1341785"/>
                    <a:pt x="6087957" y="1403057"/>
                  </a:cubicBezTo>
                  <a:cubicBezTo>
                    <a:pt x="5810562" y="1464329"/>
                    <a:pt x="5449615" y="1447618"/>
                    <a:pt x="5392799" y="1543425"/>
                  </a:cubicBezTo>
                  <a:cubicBezTo>
                    <a:pt x="5335983" y="1639232"/>
                    <a:pt x="5582185" y="1884320"/>
                    <a:pt x="5747062" y="1977899"/>
                  </a:cubicBezTo>
                  <a:cubicBezTo>
                    <a:pt x="5911939" y="2071478"/>
                    <a:pt x="6103553" y="1996838"/>
                    <a:pt x="6382062" y="2104899"/>
                  </a:cubicBezTo>
                  <a:cubicBezTo>
                    <a:pt x="6660571" y="2212960"/>
                    <a:pt x="7343474" y="2442451"/>
                    <a:pt x="7418114" y="2626267"/>
                  </a:cubicBezTo>
                  <a:cubicBezTo>
                    <a:pt x="7492754" y="2810083"/>
                    <a:pt x="7071649" y="3078566"/>
                    <a:pt x="6829904" y="3207794"/>
                  </a:cubicBezTo>
                  <a:cubicBezTo>
                    <a:pt x="6588159" y="3337022"/>
                    <a:pt x="5967641" y="3401636"/>
                    <a:pt x="5967641" y="3401636"/>
                  </a:cubicBezTo>
                  <a:lnTo>
                    <a:pt x="5967641" y="3401636"/>
                  </a:lnTo>
                </a:path>
              </a:pathLst>
            </a:custGeom>
            <a:ln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469E28C-8063-2149-E8D1-4C9C8DCE7C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1360" y="2113311"/>
              <a:ext cx="914400" cy="914400"/>
            </a:xfrm>
            <a:prstGeom prst="ellipse">
              <a:avLst/>
            </a:prstGeom>
            <a:solidFill>
              <a:srgbClr val="29C2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AAC5F1-22C2-11B9-1534-FC755AC2A0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9816" y="2575206"/>
              <a:ext cx="426375" cy="426375"/>
            </a:xfrm>
            <a:prstGeom prst="ellipse">
              <a:avLst/>
            </a:prstGeom>
            <a:solidFill>
              <a:srgbClr val="29C2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50B11BB-B458-4001-BB2D-3CA8662CC2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3755" y="3111521"/>
              <a:ext cx="426375" cy="426375"/>
            </a:xfrm>
            <a:prstGeom prst="ellipse">
              <a:avLst/>
            </a:prstGeom>
            <a:solidFill>
              <a:srgbClr val="29C2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E3036FD-D8DD-3EFC-50C4-AB9FCD1A6B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6768" y="3622048"/>
              <a:ext cx="608108" cy="608108"/>
            </a:xfrm>
            <a:prstGeom prst="ellipse">
              <a:avLst/>
            </a:prstGeom>
            <a:solidFill>
              <a:srgbClr val="29C2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716C3FD-794B-7317-676E-C9603DA81F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16568" y="5564688"/>
              <a:ext cx="914400" cy="914400"/>
            </a:xfrm>
            <a:prstGeom prst="ellipse">
              <a:avLst/>
            </a:prstGeom>
            <a:solidFill>
              <a:srgbClr val="29C2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F5CFBA6-FF2F-EA14-A266-4BF138FC56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4442" y="4306990"/>
              <a:ext cx="608108" cy="608108"/>
            </a:xfrm>
            <a:prstGeom prst="ellipse">
              <a:avLst/>
            </a:prstGeom>
            <a:solidFill>
              <a:srgbClr val="5917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24FA586-6B06-1C24-481D-BD05B2AA2F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7397" y="4172457"/>
              <a:ext cx="608108" cy="608108"/>
            </a:xfrm>
            <a:prstGeom prst="ellipse">
              <a:avLst/>
            </a:prstGeom>
            <a:solidFill>
              <a:srgbClr val="5917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7B1E15-95B2-9028-105D-D0A6D3F9D3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20744" y="5447728"/>
              <a:ext cx="914400" cy="914400"/>
            </a:xfrm>
            <a:prstGeom prst="ellipse">
              <a:avLst/>
            </a:prstGeom>
            <a:solidFill>
              <a:srgbClr val="78D6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22939AC-5E39-EA87-4865-6049E14C6A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2560" y="6183180"/>
              <a:ext cx="607509" cy="607509"/>
            </a:xfrm>
            <a:prstGeom prst="ellipse">
              <a:avLst/>
            </a:prstGeom>
            <a:solidFill>
              <a:srgbClr val="78D6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041514E-7E2B-2C4E-C637-8984C6E77F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6752" y="5648478"/>
              <a:ext cx="914400" cy="914400"/>
            </a:xfrm>
            <a:prstGeom prst="ellipse">
              <a:avLst/>
            </a:prstGeom>
            <a:solidFill>
              <a:srgbClr val="C724B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20FF2F5-3B40-C944-03E3-5845F0181A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1751" y="5991773"/>
              <a:ext cx="608108" cy="608108"/>
            </a:xfrm>
            <a:prstGeom prst="ellipse">
              <a:avLst/>
            </a:prstGeom>
            <a:solidFill>
              <a:srgbClr val="FFD14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9" name="Picture 48">
              <a:hlinkClick r:id="" action="ppaction://noaction"/>
              <a:extLst>
                <a:ext uri="{FF2B5EF4-FFF2-40B4-BE49-F238E27FC236}">
                  <a16:creationId xmlns:a16="http://schemas.microsoft.com/office/drawing/2014/main" id="{E55EF9A3-7C62-2C07-8E5D-19600020D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6946" y="5976020"/>
              <a:ext cx="542017" cy="542017"/>
            </a:xfrm>
            <a:prstGeom prst="rect">
              <a:avLst/>
            </a:prstGeom>
            <a:noFill/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80CD3A7-5949-78CF-96CE-FFD39C66B5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07832" y="5628863"/>
              <a:ext cx="914400" cy="914400"/>
            </a:xfrm>
            <a:prstGeom prst="ellipse">
              <a:avLst/>
            </a:prstGeom>
            <a:solidFill>
              <a:srgbClr val="C724B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E09B4AE-2FB1-BB09-2C1C-3BDD7F78A8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87639" y="4472454"/>
              <a:ext cx="607509" cy="607509"/>
            </a:xfrm>
            <a:prstGeom prst="ellipse">
              <a:avLst/>
            </a:prstGeom>
            <a:solidFill>
              <a:srgbClr val="78D6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CAADA59-60EE-E8C4-7B1F-C8F42E980B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20590" y="4027709"/>
              <a:ext cx="426375" cy="426375"/>
            </a:xfrm>
            <a:prstGeom prst="ellipse">
              <a:avLst/>
            </a:prstGeom>
            <a:solidFill>
              <a:srgbClr val="FFD14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8" name="Picture 57" descr="financial-for-brokerage-white.png">
              <a:hlinkClick r:id="" action="ppaction://noaction"/>
              <a:extLst>
                <a:ext uri="{FF2B5EF4-FFF2-40B4-BE49-F238E27FC236}">
                  <a16:creationId xmlns:a16="http://schemas.microsoft.com/office/drawing/2014/main" id="{62762334-E208-98E9-378E-0D1717534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093" y="4108677"/>
              <a:ext cx="306359" cy="306359"/>
            </a:xfrm>
            <a:prstGeom prst="rect">
              <a:avLst/>
            </a:prstGeom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94CEFC8-C1CC-DE42-DCE7-23FA976EFB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3868" y="3212659"/>
              <a:ext cx="608108" cy="608108"/>
            </a:xfrm>
            <a:prstGeom prst="ellipse">
              <a:avLst/>
            </a:prstGeom>
            <a:solidFill>
              <a:srgbClr val="5917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5D89B4-5BA9-F62B-5E42-7A8D0C7B02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0466" y="2657576"/>
              <a:ext cx="608108" cy="608108"/>
            </a:xfrm>
            <a:prstGeom prst="ellipse">
              <a:avLst/>
            </a:prstGeom>
            <a:solidFill>
              <a:srgbClr val="C724B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CA9F4DF-447A-EC68-F92F-76B1DDFACB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69671" y="1715979"/>
              <a:ext cx="425676" cy="425677"/>
            </a:xfrm>
            <a:prstGeom prst="ellipse">
              <a:avLst/>
            </a:prstGeom>
            <a:solidFill>
              <a:srgbClr val="A9EA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6" name="Picture 65" descr="old-timecard-white.png">
              <a:hlinkClick r:id="" action="ppaction://noaction"/>
              <a:extLst>
                <a:ext uri="{FF2B5EF4-FFF2-40B4-BE49-F238E27FC236}">
                  <a16:creationId xmlns:a16="http://schemas.microsoft.com/office/drawing/2014/main" id="{16DD8689-1519-54AD-DCBF-655F568AD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691" y="1768600"/>
              <a:ext cx="400656" cy="400657"/>
            </a:xfrm>
            <a:prstGeom prst="rect">
              <a:avLst/>
            </a:prstGeom>
          </p:spPr>
        </p:pic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08F2F28-ED08-0E42-F05B-1A6618E6DC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15411" y="1810270"/>
              <a:ext cx="426375" cy="426375"/>
            </a:xfrm>
            <a:prstGeom prst="ellipse">
              <a:avLst/>
            </a:prstGeom>
            <a:solidFill>
              <a:srgbClr val="FFD14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9" name="Picture 68" descr="standing-desk-white.png">
              <a:hlinkClick r:id="" action="ppaction://noaction"/>
              <a:extLst>
                <a:ext uri="{FF2B5EF4-FFF2-40B4-BE49-F238E27FC236}">
                  <a16:creationId xmlns:a16="http://schemas.microsoft.com/office/drawing/2014/main" id="{398E58F9-5CD9-9C6A-1D14-13E375706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046" y="1906989"/>
              <a:ext cx="284615" cy="284615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2289CB6-FD32-792C-E084-284A721522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45069" y="1874793"/>
              <a:ext cx="608108" cy="608108"/>
            </a:xfrm>
            <a:prstGeom prst="ellipse">
              <a:avLst/>
            </a:prstGeom>
            <a:solidFill>
              <a:srgbClr val="5917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1B6E40D-C818-182F-119D-5A2608FD04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83153" y="2230586"/>
              <a:ext cx="914400" cy="914400"/>
            </a:xfrm>
            <a:prstGeom prst="ellipse">
              <a:avLst/>
            </a:prstGeom>
            <a:solidFill>
              <a:srgbClr val="78D6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49B7705-0701-3F4F-0300-2AB1133737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23269" y="3428345"/>
              <a:ext cx="425676" cy="425676"/>
            </a:xfrm>
            <a:prstGeom prst="ellipse">
              <a:avLst/>
            </a:prstGeom>
            <a:solidFill>
              <a:srgbClr val="C724B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F7ACB56-8D9C-7E77-97D8-B04F729168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31583" y="4139961"/>
              <a:ext cx="608108" cy="608108"/>
            </a:xfrm>
            <a:prstGeom prst="ellipse">
              <a:avLst/>
            </a:prstGeom>
            <a:solidFill>
              <a:srgbClr val="5917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320B78B-5D77-F2F6-4A7D-937A12B8FB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41590" y="4886401"/>
              <a:ext cx="608108" cy="608108"/>
            </a:xfrm>
            <a:prstGeom prst="ellipse">
              <a:avLst/>
            </a:prstGeom>
            <a:solidFill>
              <a:srgbClr val="5917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85A0219-2E5F-94B2-6522-2D7C87F943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74032" y="5599036"/>
              <a:ext cx="426375" cy="426375"/>
            </a:xfrm>
            <a:prstGeom prst="ellipse">
              <a:avLst/>
            </a:prstGeom>
            <a:solidFill>
              <a:srgbClr val="5917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A0C368F-02A1-97B6-B7C1-CE95AC327833}"/>
                </a:ext>
              </a:extLst>
            </p:cNvPr>
            <p:cNvSpPr txBox="1"/>
            <p:nvPr/>
          </p:nvSpPr>
          <p:spPr>
            <a:xfrm>
              <a:off x="607109" y="3034594"/>
              <a:ext cx="633586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Apply</a:t>
              </a:r>
            </a:p>
          </p:txBody>
        </p:sp>
        <p:sp>
          <p:nvSpPr>
            <p:cNvPr id="88" name="TextBox 87">
              <a:hlinkClick r:id="" action="ppaction://noaction"/>
              <a:extLst>
                <a:ext uri="{FF2B5EF4-FFF2-40B4-BE49-F238E27FC236}">
                  <a16:creationId xmlns:a16="http://schemas.microsoft.com/office/drawing/2014/main" id="{FF3AC95B-2718-5465-E7B9-321209A26B90}"/>
                </a:ext>
              </a:extLst>
            </p:cNvPr>
            <p:cNvSpPr txBox="1"/>
            <p:nvPr/>
          </p:nvSpPr>
          <p:spPr>
            <a:xfrm>
              <a:off x="1911520" y="2259118"/>
              <a:ext cx="914400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Interview</a:t>
              </a:r>
            </a:p>
          </p:txBody>
        </p:sp>
        <p:sp>
          <p:nvSpPr>
            <p:cNvPr id="89" name="TextBox 88">
              <a:hlinkClick r:id="" action="ppaction://noaction"/>
              <a:extLst>
                <a:ext uri="{FF2B5EF4-FFF2-40B4-BE49-F238E27FC236}">
                  <a16:creationId xmlns:a16="http://schemas.microsoft.com/office/drawing/2014/main" id="{8F146E10-78B8-9942-AAAF-D34DA701C8DE}"/>
                </a:ext>
              </a:extLst>
            </p:cNvPr>
            <p:cNvSpPr txBox="1"/>
            <p:nvPr/>
          </p:nvSpPr>
          <p:spPr>
            <a:xfrm>
              <a:off x="3330245" y="3144986"/>
              <a:ext cx="1047873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Get the job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69E6979-469F-AE05-E334-531FB3E064C3}"/>
                </a:ext>
              </a:extLst>
            </p:cNvPr>
            <p:cNvSpPr txBox="1"/>
            <p:nvPr/>
          </p:nvSpPr>
          <p:spPr>
            <a:xfrm>
              <a:off x="1577165" y="3819392"/>
              <a:ext cx="840295" cy="297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Onboard</a:t>
              </a:r>
            </a:p>
          </p:txBody>
        </p:sp>
        <p:sp>
          <p:nvSpPr>
            <p:cNvPr id="91" name="TextBox 90">
              <a:hlinkClick r:id="" action="ppaction://noaction"/>
              <a:extLst>
                <a:ext uri="{FF2B5EF4-FFF2-40B4-BE49-F238E27FC236}">
                  <a16:creationId xmlns:a16="http://schemas.microsoft.com/office/drawing/2014/main" id="{D1F36B52-9F10-685B-0B04-60CF0C933A88}"/>
                </a:ext>
              </a:extLst>
            </p:cNvPr>
            <p:cNvSpPr txBox="1"/>
            <p:nvPr/>
          </p:nvSpPr>
          <p:spPr>
            <a:xfrm>
              <a:off x="1408131" y="4847352"/>
              <a:ext cx="1178362" cy="501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Enroll in benefits</a:t>
              </a:r>
            </a:p>
          </p:txBody>
        </p:sp>
        <p:sp>
          <p:nvSpPr>
            <p:cNvPr id="92" name="TextBox 91">
              <a:hlinkClick r:id="" action="ppaction://noaction"/>
              <a:extLst>
                <a:ext uri="{FF2B5EF4-FFF2-40B4-BE49-F238E27FC236}">
                  <a16:creationId xmlns:a16="http://schemas.microsoft.com/office/drawing/2014/main" id="{6793C475-9903-6233-D86B-6BD0F7077320}"/>
                </a:ext>
              </a:extLst>
            </p:cNvPr>
            <p:cNvSpPr txBox="1"/>
            <p:nvPr/>
          </p:nvSpPr>
          <p:spPr>
            <a:xfrm>
              <a:off x="2813097" y="3884518"/>
              <a:ext cx="856708" cy="297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Set goals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5929FFF-BE04-58C5-BD9A-539CD093CB70}"/>
                </a:ext>
              </a:extLst>
            </p:cNvPr>
            <p:cNvSpPr txBox="1"/>
            <p:nvPr/>
          </p:nvSpPr>
          <p:spPr>
            <a:xfrm>
              <a:off x="846900" y="5707076"/>
              <a:ext cx="1043675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Get paid</a:t>
              </a:r>
            </a:p>
          </p:txBody>
        </p:sp>
        <p:sp>
          <p:nvSpPr>
            <p:cNvPr id="94" name="TextBox 93">
              <a:hlinkClick r:id="" action="ppaction://noaction"/>
              <a:extLst>
                <a:ext uri="{FF2B5EF4-FFF2-40B4-BE49-F238E27FC236}">
                  <a16:creationId xmlns:a16="http://schemas.microsoft.com/office/drawing/2014/main" id="{FAC356D7-E192-8CD3-E8D7-14B288438688}"/>
                </a:ext>
              </a:extLst>
            </p:cNvPr>
            <p:cNvSpPr txBox="1"/>
            <p:nvPr/>
          </p:nvSpPr>
          <p:spPr>
            <a:xfrm>
              <a:off x="2702712" y="5849082"/>
              <a:ext cx="1383820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Access pay data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A04E1A8-02C4-B67E-493A-CE2AE81956EB}"/>
                </a:ext>
              </a:extLst>
            </p:cNvPr>
            <p:cNvSpPr txBox="1"/>
            <p:nvPr/>
          </p:nvSpPr>
          <p:spPr>
            <a:xfrm>
              <a:off x="3976456" y="6552866"/>
              <a:ext cx="1376902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View schedule</a:t>
              </a:r>
            </a:p>
          </p:txBody>
        </p:sp>
        <p:sp>
          <p:nvSpPr>
            <p:cNvPr id="96" name="TextBox 95">
              <a:hlinkClick r:id="" action="ppaction://noaction"/>
              <a:extLst>
                <a:ext uri="{FF2B5EF4-FFF2-40B4-BE49-F238E27FC236}">
                  <a16:creationId xmlns:a16="http://schemas.microsoft.com/office/drawing/2014/main" id="{E4D362B6-FACD-7612-F0BA-66A4500EFA59}"/>
                </a:ext>
              </a:extLst>
            </p:cNvPr>
            <p:cNvSpPr txBox="1"/>
            <p:nvPr/>
          </p:nvSpPr>
          <p:spPr>
            <a:xfrm>
              <a:off x="5467633" y="5515715"/>
              <a:ext cx="1058756" cy="501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Request day off</a:t>
              </a:r>
            </a:p>
          </p:txBody>
        </p:sp>
        <p:sp>
          <p:nvSpPr>
            <p:cNvPr id="97" name="TextBox 96">
              <a:hlinkClick r:id="" action="ppaction://noaction"/>
              <a:extLst>
                <a:ext uri="{FF2B5EF4-FFF2-40B4-BE49-F238E27FC236}">
                  <a16:creationId xmlns:a16="http://schemas.microsoft.com/office/drawing/2014/main" id="{57C2EAB5-F318-92BC-FDC1-2032DC8E3F16}"/>
                </a:ext>
              </a:extLst>
            </p:cNvPr>
            <p:cNvSpPr txBox="1"/>
            <p:nvPr/>
          </p:nvSpPr>
          <p:spPr>
            <a:xfrm>
              <a:off x="6655227" y="6529055"/>
              <a:ext cx="1083182" cy="297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Clock in/out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70E6C9D-A35D-D910-E6F4-21354ABF11A4}"/>
                </a:ext>
              </a:extLst>
            </p:cNvPr>
            <p:cNvSpPr txBox="1"/>
            <p:nvPr/>
          </p:nvSpPr>
          <p:spPr>
            <a:xfrm>
              <a:off x="7076463" y="5029212"/>
              <a:ext cx="1027782" cy="297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Swap shifts</a:t>
              </a:r>
            </a:p>
          </p:txBody>
        </p:sp>
        <p:sp>
          <p:nvSpPr>
            <p:cNvPr id="99" name="TextBox 98">
              <a:hlinkClick r:id="" action="ppaction://noaction"/>
              <a:extLst>
                <a:ext uri="{FF2B5EF4-FFF2-40B4-BE49-F238E27FC236}">
                  <a16:creationId xmlns:a16="http://schemas.microsoft.com/office/drawing/2014/main" id="{EB45A576-501F-BD33-8B36-90894F3A2A45}"/>
                </a:ext>
              </a:extLst>
            </p:cNvPr>
            <p:cNvSpPr txBox="1"/>
            <p:nvPr/>
          </p:nvSpPr>
          <p:spPr>
            <a:xfrm>
              <a:off x="5452907" y="4398718"/>
              <a:ext cx="1499988" cy="501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View accrued hours</a:t>
              </a:r>
            </a:p>
          </p:txBody>
        </p:sp>
        <p:sp>
          <p:nvSpPr>
            <p:cNvPr id="100" name="TextBox 99">
              <a:hlinkClick r:id="" action="ppaction://noaction"/>
              <a:extLst>
                <a:ext uri="{FF2B5EF4-FFF2-40B4-BE49-F238E27FC236}">
                  <a16:creationId xmlns:a16="http://schemas.microsoft.com/office/drawing/2014/main" id="{8A12E30F-3FEF-E2D5-8F73-7EC98EDC6EA7}"/>
                </a:ext>
              </a:extLst>
            </p:cNvPr>
            <p:cNvSpPr txBox="1"/>
            <p:nvPr/>
          </p:nvSpPr>
          <p:spPr>
            <a:xfrm>
              <a:off x="5742075" y="3410243"/>
              <a:ext cx="1285810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Take vacation</a:t>
              </a:r>
            </a:p>
          </p:txBody>
        </p:sp>
        <p:sp>
          <p:nvSpPr>
            <p:cNvPr id="101" name="TextBox 100">
              <a:hlinkClick r:id="" action="ppaction://noaction"/>
              <a:extLst>
                <a:ext uri="{FF2B5EF4-FFF2-40B4-BE49-F238E27FC236}">
                  <a16:creationId xmlns:a16="http://schemas.microsoft.com/office/drawing/2014/main" id="{972A5D6D-DA1F-0A6B-01D0-FEF0B0732829}"/>
                </a:ext>
              </a:extLst>
            </p:cNvPr>
            <p:cNvSpPr txBox="1"/>
            <p:nvPr/>
          </p:nvSpPr>
          <p:spPr>
            <a:xfrm>
              <a:off x="6652600" y="2861343"/>
              <a:ext cx="1362961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Attest to hours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2699549-9B6A-9858-E2D8-3CD7AA8A338A}"/>
                </a:ext>
              </a:extLst>
            </p:cNvPr>
            <p:cNvSpPr txBox="1"/>
            <p:nvPr/>
          </p:nvSpPr>
          <p:spPr>
            <a:xfrm>
              <a:off x="4971893" y="1729205"/>
              <a:ext cx="1301929" cy="501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Submit timecard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B50ABFF-93E9-F5A9-DB3A-AEC4CB445BC5}"/>
                </a:ext>
              </a:extLst>
            </p:cNvPr>
            <p:cNvSpPr txBox="1"/>
            <p:nvPr/>
          </p:nvSpPr>
          <p:spPr>
            <a:xfrm>
              <a:off x="8582796" y="1435973"/>
              <a:ext cx="1286844" cy="501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Request  leave                                 of absence</a:t>
              </a:r>
            </a:p>
          </p:txBody>
        </p:sp>
        <p:sp>
          <p:nvSpPr>
            <p:cNvPr id="104" name="TextBox 103">
              <a:hlinkClick r:id="" action="ppaction://noaction"/>
              <a:extLst>
                <a:ext uri="{FF2B5EF4-FFF2-40B4-BE49-F238E27FC236}">
                  <a16:creationId xmlns:a16="http://schemas.microsoft.com/office/drawing/2014/main" id="{CA162A3D-C85A-1C94-6A53-052C2EE726BC}"/>
                </a:ext>
              </a:extLst>
            </p:cNvPr>
            <p:cNvSpPr txBox="1"/>
            <p:nvPr/>
          </p:nvSpPr>
          <p:spPr>
            <a:xfrm>
              <a:off x="7015110" y="2195329"/>
              <a:ext cx="1226975" cy="501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Attend training</a:t>
              </a:r>
            </a:p>
          </p:txBody>
        </p:sp>
        <p:sp>
          <p:nvSpPr>
            <p:cNvPr id="105" name="TextBox 104">
              <a:hlinkClick r:id="" action="ppaction://noaction"/>
              <a:extLst>
                <a:ext uri="{FF2B5EF4-FFF2-40B4-BE49-F238E27FC236}">
                  <a16:creationId xmlns:a16="http://schemas.microsoft.com/office/drawing/2014/main" id="{4F811C0F-9DFF-00B5-6151-FDC2B68ACA55}"/>
                </a:ext>
              </a:extLst>
            </p:cNvPr>
            <p:cNvSpPr txBox="1"/>
            <p:nvPr/>
          </p:nvSpPr>
          <p:spPr>
            <a:xfrm>
              <a:off x="10831229" y="2369353"/>
              <a:ext cx="853631" cy="501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Take sick day</a:t>
              </a:r>
            </a:p>
          </p:txBody>
        </p:sp>
        <p:sp>
          <p:nvSpPr>
            <p:cNvPr id="106" name="TextBox 105">
              <a:hlinkClick r:id="" action="ppaction://noaction"/>
              <a:extLst>
                <a:ext uri="{FF2B5EF4-FFF2-40B4-BE49-F238E27FC236}">
                  <a16:creationId xmlns:a16="http://schemas.microsoft.com/office/drawing/2014/main" id="{88A6F512-9F73-A39D-5118-D735F5E8F1AC}"/>
                </a:ext>
              </a:extLst>
            </p:cNvPr>
            <p:cNvSpPr txBox="1"/>
            <p:nvPr/>
          </p:nvSpPr>
          <p:spPr>
            <a:xfrm>
              <a:off x="8964434" y="3412731"/>
              <a:ext cx="1510611" cy="501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Complete assigned work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7545494-3BA2-CE12-EA41-F02C26CE621B}"/>
                </a:ext>
              </a:extLst>
            </p:cNvPr>
            <p:cNvSpPr txBox="1"/>
            <p:nvPr/>
          </p:nvSpPr>
          <p:spPr>
            <a:xfrm>
              <a:off x="9099394" y="4224073"/>
              <a:ext cx="1797960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Review performance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9CCBD88-3884-5183-7C31-97DCC5C9DEBC}"/>
                </a:ext>
              </a:extLst>
            </p:cNvPr>
            <p:cNvSpPr txBox="1"/>
            <p:nvPr/>
          </p:nvSpPr>
          <p:spPr>
            <a:xfrm>
              <a:off x="10371063" y="4806020"/>
              <a:ext cx="1562584" cy="501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Learn skills for next job</a:t>
              </a:r>
            </a:p>
          </p:txBody>
        </p:sp>
        <p:sp>
          <p:nvSpPr>
            <p:cNvPr id="109" name="TextBox 108">
              <a:hlinkClick r:id="" action="ppaction://noaction"/>
              <a:extLst>
                <a:ext uri="{FF2B5EF4-FFF2-40B4-BE49-F238E27FC236}">
                  <a16:creationId xmlns:a16="http://schemas.microsoft.com/office/drawing/2014/main" id="{F4BE2663-0324-0279-E159-F0FFC0112DD4}"/>
                </a:ext>
              </a:extLst>
            </p:cNvPr>
            <p:cNvSpPr txBox="1"/>
            <p:nvPr/>
          </p:nvSpPr>
          <p:spPr>
            <a:xfrm>
              <a:off x="9092186" y="5967187"/>
              <a:ext cx="1516894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Get promoted</a:t>
              </a:r>
            </a:p>
          </p:txBody>
        </p:sp>
        <p:sp>
          <p:nvSpPr>
            <p:cNvPr id="110" name="TextBox 109">
              <a:hlinkClick r:id="" action="ppaction://noaction"/>
              <a:extLst>
                <a:ext uri="{FF2B5EF4-FFF2-40B4-BE49-F238E27FC236}">
                  <a16:creationId xmlns:a16="http://schemas.microsoft.com/office/drawing/2014/main" id="{FEE08ECF-1DAD-66E4-9657-483779EC8C43}"/>
                </a:ext>
              </a:extLst>
            </p:cNvPr>
            <p:cNvSpPr txBox="1"/>
            <p:nvPr/>
          </p:nvSpPr>
          <p:spPr>
            <a:xfrm>
              <a:off x="7963277" y="6488063"/>
              <a:ext cx="1249501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95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Leave (Retire)</a:t>
              </a:r>
            </a:p>
          </p:txBody>
        </p:sp>
        <p:pic>
          <p:nvPicPr>
            <p:cNvPr id="126" name="Picture 125" descr="product-outline-benefits.png">
              <a:hlinkClick r:id="" action="ppaction://noaction"/>
              <a:extLst>
                <a:ext uri="{FF2B5EF4-FFF2-40B4-BE49-F238E27FC236}">
                  <a16:creationId xmlns:a16="http://schemas.microsoft.com/office/drawing/2014/main" id="{6F3EE262-0B0E-1A40-246A-2B35D6861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590" y="4298997"/>
              <a:ext cx="572381" cy="572381"/>
            </a:xfrm>
            <a:prstGeom prst="rect">
              <a:avLst/>
            </a:prstGeom>
          </p:spPr>
        </p:pic>
        <p:pic>
          <p:nvPicPr>
            <p:cNvPr id="127" name="Picture 126" descr="product-outline-performancel.png">
              <a:hlinkClick r:id="" action="ppaction://noaction"/>
              <a:extLst>
                <a:ext uri="{FF2B5EF4-FFF2-40B4-BE49-F238E27FC236}">
                  <a16:creationId xmlns:a16="http://schemas.microsoft.com/office/drawing/2014/main" id="{3B43DF28-CE6B-F132-83E7-22E3EA576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180" y="4228829"/>
              <a:ext cx="523307" cy="523308"/>
            </a:xfrm>
            <a:prstGeom prst="rect">
              <a:avLst/>
            </a:prstGeom>
          </p:spPr>
        </p:pic>
        <p:pic>
          <p:nvPicPr>
            <p:cNvPr id="128" name="Picture 127" descr="vacation-white.png">
              <a:hlinkClick r:id="" action="ppaction://noaction"/>
              <a:extLst>
                <a:ext uri="{FF2B5EF4-FFF2-40B4-BE49-F238E27FC236}">
                  <a16:creationId xmlns:a16="http://schemas.microsoft.com/office/drawing/2014/main" id="{C6F3C222-A708-EA8C-143F-DD6D97EDE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401" y="3223691"/>
              <a:ext cx="496621" cy="496621"/>
            </a:xfrm>
            <a:prstGeom prst="rect">
              <a:avLst/>
            </a:prstGeom>
            <a:noFill/>
          </p:spPr>
        </p:pic>
        <p:pic>
          <p:nvPicPr>
            <p:cNvPr id="129" name="Picture 128">
              <a:hlinkClick r:id="" action="ppaction://noaction"/>
              <a:extLst>
                <a:ext uri="{FF2B5EF4-FFF2-40B4-BE49-F238E27FC236}">
                  <a16:creationId xmlns:a16="http://schemas.microsoft.com/office/drawing/2014/main" id="{6279D465-6321-A3D6-75FC-F7326C576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3370" y="1880552"/>
              <a:ext cx="542017" cy="542017"/>
            </a:xfrm>
            <a:prstGeom prst="rect">
              <a:avLst/>
            </a:prstGeom>
          </p:spPr>
        </p:pic>
        <p:pic>
          <p:nvPicPr>
            <p:cNvPr id="130" name="Picture 129" descr="magnifying-glass-white.png">
              <a:hlinkClick r:id="" action="ppaction://noaction"/>
              <a:extLst>
                <a:ext uri="{FF2B5EF4-FFF2-40B4-BE49-F238E27FC236}">
                  <a16:creationId xmlns:a16="http://schemas.microsoft.com/office/drawing/2014/main" id="{B18FF542-C1F6-62F4-3388-C16C34091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92" y="4167492"/>
              <a:ext cx="495089" cy="495089"/>
            </a:xfrm>
            <a:prstGeom prst="rect">
              <a:avLst/>
            </a:prstGeom>
          </p:spPr>
        </p:pic>
        <p:pic>
          <p:nvPicPr>
            <p:cNvPr id="131" name="Picture 130" descr="services-white-learning-development.png">
              <a:hlinkClick r:id="" action="ppaction://noaction"/>
              <a:extLst>
                <a:ext uri="{FF2B5EF4-FFF2-40B4-BE49-F238E27FC236}">
                  <a16:creationId xmlns:a16="http://schemas.microsoft.com/office/drawing/2014/main" id="{A7B9892C-A65F-0243-C3C0-657C8DC8A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7819" y="4912374"/>
              <a:ext cx="523307" cy="523308"/>
            </a:xfrm>
            <a:prstGeom prst="rect">
              <a:avLst/>
            </a:prstGeom>
          </p:spPr>
        </p:pic>
        <p:pic>
          <p:nvPicPr>
            <p:cNvPr id="132" name="Picture 131" descr="hiring-solutions-partners-white.png">
              <a:hlinkClick r:id="" action="ppaction://noaction"/>
              <a:extLst>
                <a:ext uri="{FF2B5EF4-FFF2-40B4-BE49-F238E27FC236}">
                  <a16:creationId xmlns:a16="http://schemas.microsoft.com/office/drawing/2014/main" id="{A5F4286C-1305-E34A-9002-1ECD7D2AD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607" y="5612602"/>
              <a:ext cx="366033" cy="366033"/>
            </a:xfrm>
            <a:prstGeom prst="rect">
              <a:avLst/>
            </a:prstGeom>
          </p:spPr>
        </p:pic>
        <p:pic>
          <p:nvPicPr>
            <p:cNvPr id="133" name="Picture 132" descr="dollar-sign-white.png">
              <a:hlinkClick r:id="" action="ppaction://noaction"/>
              <a:extLst>
                <a:ext uri="{FF2B5EF4-FFF2-40B4-BE49-F238E27FC236}">
                  <a16:creationId xmlns:a16="http://schemas.microsoft.com/office/drawing/2014/main" id="{267579CC-01A5-B092-D9E0-C1C3E4A22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427" y="5475380"/>
              <a:ext cx="817033" cy="817033"/>
            </a:xfrm>
            <a:prstGeom prst="rect">
              <a:avLst/>
            </a:prstGeom>
          </p:spPr>
        </p:pic>
        <p:pic>
          <p:nvPicPr>
            <p:cNvPr id="134" name="Picture 133" descr="service-ticket-white.png">
              <a:hlinkClick r:id="" action="ppaction://noaction"/>
              <a:extLst>
                <a:ext uri="{FF2B5EF4-FFF2-40B4-BE49-F238E27FC236}">
                  <a16:creationId xmlns:a16="http://schemas.microsoft.com/office/drawing/2014/main" id="{53E75B50-6541-F113-4F21-716305B2A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459" y="6246035"/>
              <a:ext cx="483617" cy="483617"/>
            </a:xfrm>
            <a:prstGeom prst="rect">
              <a:avLst/>
            </a:prstGeom>
          </p:spPr>
        </p:pic>
        <p:pic>
          <p:nvPicPr>
            <p:cNvPr id="135" name="Picture 134" descr="people-transfer-info-white.png">
              <a:hlinkClick r:id="" action="ppaction://noaction"/>
              <a:extLst>
                <a:ext uri="{FF2B5EF4-FFF2-40B4-BE49-F238E27FC236}">
                  <a16:creationId xmlns:a16="http://schemas.microsoft.com/office/drawing/2014/main" id="{8174805B-7D84-26EB-5E73-A1FEBF129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57" y="4490483"/>
              <a:ext cx="554558" cy="554558"/>
            </a:xfrm>
            <a:prstGeom prst="rect">
              <a:avLst/>
            </a:prstGeom>
          </p:spPr>
        </p:pic>
        <p:pic>
          <p:nvPicPr>
            <p:cNvPr id="136" name="Picture 135" descr="people-sick-f-white.png">
              <a:hlinkClick r:id="" action="ppaction://noaction"/>
              <a:extLst>
                <a:ext uri="{FF2B5EF4-FFF2-40B4-BE49-F238E27FC236}">
                  <a16:creationId xmlns:a16="http://schemas.microsoft.com/office/drawing/2014/main" id="{87A1EE0A-AB81-6015-6967-C302DB39D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8374" y="2208721"/>
              <a:ext cx="853631" cy="853630"/>
            </a:xfrm>
            <a:prstGeom prst="rect">
              <a:avLst/>
            </a:prstGeom>
          </p:spPr>
        </p:pic>
        <p:pic>
          <p:nvPicPr>
            <p:cNvPr id="137" name="Picture 136" descr="document-white.png">
              <a:hlinkClick r:id="" action="ppaction://noaction"/>
              <a:extLst>
                <a:ext uri="{FF2B5EF4-FFF2-40B4-BE49-F238E27FC236}">
                  <a16:creationId xmlns:a16="http://schemas.microsoft.com/office/drawing/2014/main" id="{3C598656-70BD-30F3-2697-DA811F082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603" y="5725557"/>
              <a:ext cx="736229" cy="736229"/>
            </a:xfrm>
            <a:prstGeom prst="rect">
              <a:avLst/>
            </a:prstGeom>
          </p:spPr>
        </p:pic>
        <p:pic>
          <p:nvPicPr>
            <p:cNvPr id="138" name="Picture 137" descr="old-timeclock-white.png">
              <a:hlinkClick r:id="" action="ppaction://noaction"/>
              <a:extLst>
                <a:ext uri="{FF2B5EF4-FFF2-40B4-BE49-F238E27FC236}">
                  <a16:creationId xmlns:a16="http://schemas.microsoft.com/office/drawing/2014/main" id="{69F7EB74-334C-E5E6-1AB5-F7CA46A83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933" y="5693404"/>
              <a:ext cx="754305" cy="754305"/>
            </a:xfrm>
            <a:prstGeom prst="rect">
              <a:avLst/>
            </a:prstGeom>
          </p:spPr>
        </p:pic>
        <p:pic>
          <p:nvPicPr>
            <p:cNvPr id="139" name="Picture 138">
              <a:hlinkClick r:id="" action="ppaction://noaction"/>
              <a:extLst>
                <a:ext uri="{FF2B5EF4-FFF2-40B4-BE49-F238E27FC236}">
                  <a16:creationId xmlns:a16="http://schemas.microsoft.com/office/drawing/2014/main" id="{0FB1026C-7E9E-F188-7218-133265D86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698" y="2726637"/>
              <a:ext cx="467681" cy="467681"/>
            </a:xfrm>
            <a:prstGeom prst="rect">
              <a:avLst/>
            </a:prstGeom>
          </p:spPr>
        </p:pic>
        <p:pic>
          <p:nvPicPr>
            <p:cNvPr id="140" name="Picture 139" descr="people-rewarded-m-white.png">
              <a:hlinkClick r:id="" action="ppaction://noaction"/>
              <a:extLst>
                <a:ext uri="{FF2B5EF4-FFF2-40B4-BE49-F238E27FC236}">
                  <a16:creationId xmlns:a16="http://schemas.microsoft.com/office/drawing/2014/main" id="{C817F0A6-3F84-AA78-1784-FC21C69BC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3798" y="3477658"/>
              <a:ext cx="348388" cy="348388"/>
            </a:xfrm>
            <a:prstGeom prst="rect">
              <a:avLst/>
            </a:prstGeom>
          </p:spPr>
        </p:pic>
        <p:pic>
          <p:nvPicPr>
            <p:cNvPr id="142" name="Picture 141" descr="WF-talent-acquisition-white.png">
              <a:hlinkClick r:id="" action="ppaction://noaction"/>
              <a:extLst>
                <a:ext uri="{FF2B5EF4-FFF2-40B4-BE49-F238E27FC236}">
                  <a16:creationId xmlns:a16="http://schemas.microsoft.com/office/drawing/2014/main" id="{1010D242-7D6A-6C31-EAC0-00D9749C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81" y="2184573"/>
              <a:ext cx="735792" cy="735792"/>
            </a:xfrm>
            <a:prstGeom prst="rect">
              <a:avLst/>
            </a:prstGeom>
          </p:spPr>
        </p:pic>
        <p:pic>
          <p:nvPicPr>
            <p:cNvPr id="143" name="Picture 142" descr="customers-white.png">
              <a:hlinkClick r:id="" action="ppaction://noaction"/>
              <a:extLst>
                <a:ext uri="{FF2B5EF4-FFF2-40B4-BE49-F238E27FC236}">
                  <a16:creationId xmlns:a16="http://schemas.microsoft.com/office/drawing/2014/main" id="{54DFEC3B-0B1D-DCC3-3741-026D34396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73" y="2597125"/>
              <a:ext cx="373078" cy="373078"/>
            </a:xfrm>
            <a:prstGeom prst="rect">
              <a:avLst/>
            </a:prstGeom>
          </p:spPr>
        </p:pic>
        <p:pic>
          <p:nvPicPr>
            <p:cNvPr id="144" name="Picture 143" descr="handshake-white.png">
              <a:hlinkClick r:id="" action="ppaction://noaction"/>
              <a:extLst>
                <a:ext uri="{FF2B5EF4-FFF2-40B4-BE49-F238E27FC236}">
                  <a16:creationId xmlns:a16="http://schemas.microsoft.com/office/drawing/2014/main" id="{7C005ADD-A36A-D0BB-50B2-779E917F3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300" y="3129866"/>
              <a:ext cx="396945" cy="396944"/>
            </a:xfrm>
            <a:prstGeom prst="rect">
              <a:avLst/>
            </a:prstGeom>
          </p:spPr>
        </p:pic>
        <p:pic>
          <p:nvPicPr>
            <p:cNvPr id="145" name="Picture 144" descr="services-white-classroom-training.png">
              <a:hlinkClick r:id="" action="ppaction://noaction"/>
              <a:extLst>
                <a:ext uri="{FF2B5EF4-FFF2-40B4-BE49-F238E27FC236}">
                  <a16:creationId xmlns:a16="http://schemas.microsoft.com/office/drawing/2014/main" id="{2E0CA6CA-96DA-8B69-E234-314127FE5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895" y="3677205"/>
              <a:ext cx="515940" cy="515940"/>
            </a:xfrm>
            <a:prstGeom prst="rect">
              <a:avLst/>
            </a:prstGeom>
          </p:spPr>
        </p:pic>
        <p:pic>
          <p:nvPicPr>
            <p:cNvPr id="146" name="Picture 145" descr="people-retired-m-white.png">
              <a:hlinkClick r:id="" action="ppaction://noaction"/>
              <a:extLst>
                <a:ext uri="{FF2B5EF4-FFF2-40B4-BE49-F238E27FC236}">
                  <a16:creationId xmlns:a16="http://schemas.microsoft.com/office/drawing/2014/main" id="{37DECD1B-9A39-174A-4887-61E3AD3A3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43" y="5568975"/>
              <a:ext cx="796424" cy="7964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732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E13687E-2352-C740-968C-EAD943A2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68" y="315003"/>
            <a:ext cx="11078776" cy="964553"/>
          </a:xfrm>
        </p:spPr>
        <p:txBody>
          <a:bodyPr/>
          <a:lstStyle/>
          <a:p>
            <a:r>
              <a:rPr lang="en-US" sz="4200" b="1">
                <a:solidFill>
                  <a:srgbClr val="005151"/>
                </a:solidFill>
              </a:rPr>
              <a:t>Positive Employee Experience: The Business Case</a:t>
            </a:r>
            <a:endParaRPr lang="en-US" sz="4200">
              <a:solidFill>
                <a:srgbClr val="00515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1BDF6A-F369-44B8-B2A7-485FE761E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85" y="1101659"/>
            <a:ext cx="10157593" cy="51803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534435F-4D65-4D7D-81D7-6BBCB4F038DC}"/>
              </a:ext>
            </a:extLst>
          </p:cNvPr>
          <p:cNvSpPr txBox="1"/>
          <p:nvPr/>
        </p:nvSpPr>
        <p:spPr>
          <a:xfrm>
            <a:off x="11160078" y="6171758"/>
            <a:ext cx="957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pitchFamily="34" charset="0"/>
              </a:rPr>
              <a:t>Josh Bersin</a:t>
            </a:r>
          </a:p>
        </p:txBody>
      </p:sp>
    </p:spTree>
    <p:extLst>
      <p:ext uri="{BB962C8B-B14F-4D97-AF65-F5344CB8AC3E}">
        <p14:creationId xmlns:p14="http://schemas.microsoft.com/office/powerpoint/2010/main" val="58633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534123-4120-AD42-8634-94AB168E5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2">
                    <a:lumMod val="50000"/>
                    <a:lumOff val="50000"/>
                  </a:schemeClr>
                </a:solidFill>
              </a:rPr>
              <a:t>Positive Employee Experience Attracts Talent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4C08AE-C380-41D5-BA42-FE0045DEF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52" y="1669600"/>
            <a:ext cx="4554190" cy="3121475"/>
          </a:xfrm>
        </p:spPr>
        <p:txBody>
          <a:bodyPr/>
          <a:lstStyle/>
          <a:p>
            <a:pPr defTabSz="914377">
              <a:lnSpc>
                <a:spcPct val="120000"/>
              </a:lnSpc>
              <a:spcBef>
                <a:spcPts val="1800"/>
              </a:spcBef>
              <a:spcAft>
                <a:spcPts val="1200"/>
              </a:spcAft>
              <a:tabLst>
                <a:tab pos="1485900" algn="l"/>
              </a:tabLst>
              <a:defRPr/>
            </a:pPr>
            <a:r>
              <a:rPr lang="en-US" sz="3200" b="1">
                <a:solidFill>
                  <a:srgbClr val="FFFFFF"/>
                </a:solidFill>
              </a:rPr>
              <a:t>“Engaged cultures will attract people from outside the organization who want to join. What happens internally goes external pretty quickly.”</a:t>
            </a:r>
          </a:p>
        </p:txBody>
      </p:sp>
      <p:pic>
        <p:nvPicPr>
          <p:cNvPr id="9" name="Picture 8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16B25E6B-01BF-4577-B825-7FEA7D2B2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510" y="1573621"/>
            <a:ext cx="618037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55885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E13687E-2352-C740-968C-EAD943A2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12" y="369430"/>
            <a:ext cx="11078776" cy="96455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Actual Employee Reviews – These?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C9382E-C930-4A85-A70B-EF7C27F8E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92" y="3036300"/>
            <a:ext cx="676275" cy="219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132DDD-49A5-4680-A14D-D732181E7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93" y="4209235"/>
            <a:ext cx="613974" cy="2475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DDAD20-C470-467B-9724-3D1EC7216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020" y="3674411"/>
            <a:ext cx="4884115" cy="4001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9C33E2-8353-4ABB-9C25-F35A6406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017" y="4040976"/>
            <a:ext cx="676275" cy="2190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52052F-0EA0-4941-A896-0374C0038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805" y="1641602"/>
            <a:ext cx="2600375" cy="4693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6BD203-299E-4EDF-8D87-6A427B9DB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169" y="1367481"/>
            <a:ext cx="2234302" cy="857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8EDB3B-B6EE-1DE6-C5E1-5BA1D565BE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612" y="2632767"/>
            <a:ext cx="6077671" cy="4112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9166FD-878A-98E3-5745-56CA75166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8596" y="5016343"/>
            <a:ext cx="7765111" cy="4001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CEFBDD-1C1F-02C8-9A7F-9D9C988FA4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774" y="3868188"/>
            <a:ext cx="4291938" cy="3007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FE7D93B-E985-8231-2CDF-C24C135944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1069" y="2655457"/>
            <a:ext cx="2091889" cy="3007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8599E94-3A7C-2374-0229-7FF18904E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590" y="2916904"/>
            <a:ext cx="613974" cy="2475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3EAFF32-2EE1-86C2-26F2-6BC275A7E3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5427" y="5055814"/>
            <a:ext cx="618932" cy="2919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A91F501-C8B6-6A25-FD00-9484D8E98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504" y="5330673"/>
            <a:ext cx="613974" cy="2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76589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E13687E-2352-C740-968C-EAD943A2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12" y="369430"/>
            <a:ext cx="11078776" cy="96455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These?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BD186F3-D993-4754-82B5-C0F51AECB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515" y="1288623"/>
            <a:ext cx="2068839" cy="7332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8BDAC8C-DBA6-4ADB-96DB-BEBE950EE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044" y="1442383"/>
            <a:ext cx="2500529" cy="4513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0AFD9-5508-2002-809E-F134D2BDE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593" y="2497103"/>
            <a:ext cx="796526" cy="224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D57770-6F28-0F40-4B19-7A05E9E27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253" y="4072333"/>
            <a:ext cx="796526" cy="2240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24DB53-D70D-4A2C-509F-2E64BEB55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770" y="3269071"/>
            <a:ext cx="796526" cy="2240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FC80C7-E1FA-C11D-51C8-07D2BACFF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2927" y="2829512"/>
            <a:ext cx="3820005" cy="4244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3A56EB-440A-1673-44A3-7832D89DA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927" y="3355715"/>
            <a:ext cx="796526" cy="2240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0D934A-F4A4-1E2F-C719-9468A6EB1A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2927" y="2066928"/>
            <a:ext cx="2500529" cy="3779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632BDB-5C17-77BA-31D5-4BBBBC2C0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927" y="2511522"/>
            <a:ext cx="796526" cy="224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BF670-70FB-E73E-5B06-EAF3A1ED34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593" y="2112354"/>
            <a:ext cx="2406222" cy="371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79F2A8-C98B-AD7C-087F-B57D7AA323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627" y="2909213"/>
            <a:ext cx="4309216" cy="3502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32ABC2-A1BF-92AA-961F-195E8C205D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626" y="3709289"/>
            <a:ext cx="4282211" cy="3502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5E482B-4F8A-964A-B46B-EF470F5040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0377" y="3716353"/>
            <a:ext cx="3197643" cy="3502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4015DE-19F0-B00F-6039-0B16E226B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927" y="4099756"/>
            <a:ext cx="796526" cy="2240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4964210-0A5E-8BA8-B530-BAC788D91C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3119" y="4509364"/>
            <a:ext cx="8694543" cy="3502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AD47187-38F5-D73F-7014-2572D05A2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748" y="4848567"/>
            <a:ext cx="796526" cy="2240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0F5011-7609-EFAE-7EE6-78EA44F13FB9}"/>
              </a:ext>
            </a:extLst>
          </p:cNvPr>
          <p:cNvSpPr txBox="1"/>
          <p:nvPr/>
        </p:nvSpPr>
        <p:spPr>
          <a:xfrm>
            <a:off x="0" y="526437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50000"/>
                  </a:schemeClr>
                </a:solidFill>
              </a:rPr>
              <a:t>59% of job seekers would not </a:t>
            </a:r>
            <a:r>
              <a:rPr lang="en-US" sz="2800" b="1" i="1" dirty="0">
                <a:solidFill>
                  <a:schemeClr val="tx1">
                    <a:lumMod val="50000"/>
                  </a:schemeClr>
                </a:solidFill>
              </a:rPr>
              <a:t>apply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</a:rPr>
              <a:t>                                                                                    to an organization with a bad reputation – </a:t>
            </a:r>
            <a:r>
              <a:rPr lang="en-US" sz="2800" b="1" u="sng" dirty="0">
                <a:solidFill>
                  <a:schemeClr val="tx1">
                    <a:lumMod val="50000"/>
                  </a:schemeClr>
                </a:solidFill>
              </a:rPr>
              <a:t>even if they were unemployed!</a:t>
            </a:r>
          </a:p>
        </p:txBody>
      </p:sp>
    </p:spTree>
    <p:extLst>
      <p:ext uri="{BB962C8B-B14F-4D97-AF65-F5344CB8AC3E}">
        <p14:creationId xmlns:p14="http://schemas.microsoft.com/office/powerpoint/2010/main" val="13794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26A0B42-FD35-7E33-DB4A-4FF7CA0A3211}"/>
              </a:ext>
            </a:extLst>
          </p:cNvPr>
          <p:cNvSpPr txBox="1"/>
          <p:nvPr/>
        </p:nvSpPr>
        <p:spPr>
          <a:xfrm>
            <a:off x="710222" y="4115379"/>
            <a:ext cx="10704946" cy="241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8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“Hiring based on skills is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five times more predictive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of                                    job performance than hiring based on education and                                      more than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twice as predictive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                                                                         hiring based on work experience”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33F08-D294-200E-C49D-957F847DB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542" y="1710330"/>
            <a:ext cx="6521256" cy="1034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BBD25-014F-14E1-D146-AA4E17FA0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96" y="2848431"/>
            <a:ext cx="11926807" cy="696698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72721316-EA30-60AA-AF9F-CF9A74817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8" y="325934"/>
            <a:ext cx="11993414" cy="784592"/>
          </a:xfrm>
        </p:spPr>
        <p:txBody>
          <a:bodyPr lIns="0" tIns="0" rIns="0" bIns="0" anchor="t"/>
          <a:lstStyle/>
          <a:p>
            <a:pPr algn="ctr"/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Hire and Promote for Skills</a:t>
            </a:r>
          </a:p>
        </p:txBody>
      </p:sp>
    </p:spTree>
    <p:extLst>
      <p:ext uri="{BB962C8B-B14F-4D97-AF65-F5344CB8AC3E}">
        <p14:creationId xmlns:p14="http://schemas.microsoft.com/office/powerpoint/2010/main" val="2116572413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8354A1B-A1B3-BC3A-5D16-60D9048C7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891" y="1677783"/>
            <a:ext cx="10834253" cy="4751865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FF64C42-B699-1503-D5E6-5C29B430A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600" y="225152"/>
            <a:ext cx="12192000" cy="784592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“STAR” – Skilled Through Alternate Routes</a:t>
            </a:r>
            <a:br>
              <a:rPr lang="en-US" sz="4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875B9-9191-E358-F05E-08DF3A65BC05}"/>
              </a:ext>
            </a:extLst>
          </p:cNvPr>
          <p:cNvSpPr txBox="1"/>
          <p:nvPr/>
        </p:nvSpPr>
        <p:spPr>
          <a:xfrm>
            <a:off x="12524509" y="13392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9A107C-73D5-6FA2-6D42-7DE8309B511C}"/>
              </a:ext>
            </a:extLst>
          </p:cNvPr>
          <p:cNvSpPr txBox="1"/>
          <p:nvPr/>
        </p:nvSpPr>
        <p:spPr>
          <a:xfrm>
            <a:off x="101600" y="843677"/>
            <a:ext cx="1198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Screening Out </a:t>
            </a:r>
            <a:r>
              <a:rPr lang="en-US" sz="4400" b="1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STARs</a:t>
            </a:r>
            <a:r>
              <a:rPr lang="en-US" sz="4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Limits Diversity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49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79CD1C-8582-C333-5072-92FB7C4DB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393" y="1167068"/>
            <a:ext cx="7301214" cy="547591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D147B3F-18E0-C904-19A0-66D8D4CC0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8065"/>
            <a:ext cx="12191999" cy="784592"/>
          </a:xfrm>
        </p:spPr>
        <p:txBody>
          <a:bodyPr/>
          <a:lstStyle/>
          <a:p>
            <a:pPr algn="ctr"/>
            <a:r>
              <a:rPr lang="en-US">
                <a:solidFill>
                  <a:schemeClr val="tx2">
                    <a:lumMod val="50000"/>
                    <a:lumOff val="50000"/>
                  </a:schemeClr>
                </a:solidFill>
              </a:rPr>
              <a:t>Leadership Behaviors That Create Great Workplaces</a:t>
            </a:r>
          </a:p>
        </p:txBody>
      </p:sp>
    </p:spTree>
    <p:extLst>
      <p:ext uri="{BB962C8B-B14F-4D97-AF65-F5344CB8AC3E}">
        <p14:creationId xmlns:p14="http://schemas.microsoft.com/office/powerpoint/2010/main" val="3940597234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3DD15DF-86EA-FAA3-42F6-3614798CC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885" y="-629920"/>
            <a:ext cx="8788363" cy="748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0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D9CAD9AB-BCF2-C342-987B-E5F158016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398" y="836665"/>
            <a:ext cx="5146920" cy="73659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Recognition Drives Positive Experience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C14CCE-3649-AC47-4775-39340E75602B}"/>
              </a:ext>
            </a:extLst>
          </p:cNvPr>
          <p:cNvSpPr txBox="1"/>
          <p:nvPr/>
        </p:nvSpPr>
        <p:spPr>
          <a:xfrm>
            <a:off x="724399" y="2278019"/>
            <a:ext cx="5146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employees believe they will be recognized, they are 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2.7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times                more likely to be                 highly engaged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3BA4EA-EEAF-D9B6-607D-94DA9C487DB6}"/>
              </a:ext>
            </a:extLst>
          </p:cNvPr>
          <p:cNvSpPr txBox="1"/>
          <p:nvPr/>
        </p:nvSpPr>
        <p:spPr>
          <a:xfrm>
            <a:off x="2514087" y="5512736"/>
            <a:ext cx="1567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Quantum Workplace</a:t>
            </a:r>
          </a:p>
        </p:txBody>
      </p:sp>
    </p:spTree>
    <p:extLst>
      <p:ext uri="{BB962C8B-B14F-4D97-AF65-F5344CB8AC3E}">
        <p14:creationId xmlns:p14="http://schemas.microsoft.com/office/powerpoint/2010/main" val="210878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2AF4A3-6612-7A43-A877-20ADA1403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2">
                    <a:lumMod val="50000"/>
                    <a:lumOff val="50000"/>
                  </a:schemeClr>
                </a:solidFill>
              </a:rPr>
              <a:t>The New (Post-Pandemic) World of Work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EE7BAF-D474-C04B-A6BF-BCDC8989AD73}"/>
              </a:ext>
            </a:extLst>
          </p:cNvPr>
          <p:cNvSpPr/>
          <p:nvPr/>
        </p:nvSpPr>
        <p:spPr>
          <a:xfrm>
            <a:off x="385206" y="1537047"/>
            <a:ext cx="11493285" cy="64273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SzPct val="120000"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Changed employee expectations – flexibility, voice, wellbeing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45B0C5E-F4FA-914E-AAA5-BBD0451786D2}"/>
              </a:ext>
            </a:extLst>
          </p:cNvPr>
          <p:cNvSpPr/>
          <p:nvPr/>
        </p:nvSpPr>
        <p:spPr>
          <a:xfrm>
            <a:off x="381392" y="2730315"/>
            <a:ext cx="11497098" cy="96423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SzPct val="120000"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Employees re-evaluating priorities – “great reassessment”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intense competition to attract/retain talent 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ACE7258-3206-6846-A3B0-E0D184954B80}"/>
              </a:ext>
            </a:extLst>
          </p:cNvPr>
          <p:cNvSpPr/>
          <p:nvPr/>
        </p:nvSpPr>
        <p:spPr>
          <a:xfrm>
            <a:off x="345547" y="5319463"/>
            <a:ext cx="11493285" cy="964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SzPct val="120000"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Remote vs. on-site (front-line) employees – different needs                               and expectations</a:t>
            </a:r>
          </a:p>
        </p:txBody>
      </p:sp>
      <p:sp>
        <p:nvSpPr>
          <p:cNvPr id="2" name="Rounded Rectangle 23">
            <a:extLst>
              <a:ext uri="{FF2B5EF4-FFF2-40B4-BE49-F238E27FC236}">
                <a16:creationId xmlns:a16="http://schemas.microsoft.com/office/drawing/2014/main" id="{3127D10C-D3A3-1A20-3538-E330568C03CB}"/>
              </a:ext>
            </a:extLst>
          </p:cNvPr>
          <p:cNvSpPr/>
          <p:nvPr/>
        </p:nvSpPr>
        <p:spPr>
          <a:xfrm>
            <a:off x="419147" y="4171385"/>
            <a:ext cx="11421587" cy="66847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SzPct val="120000"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51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 demographic changes</a:t>
            </a:r>
          </a:p>
        </p:txBody>
      </p:sp>
    </p:spTree>
    <p:extLst>
      <p:ext uri="{BB962C8B-B14F-4D97-AF65-F5344CB8AC3E}">
        <p14:creationId xmlns:p14="http://schemas.microsoft.com/office/powerpoint/2010/main" val="4130206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6" grpId="0" animBg="1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CA1053-458E-4266-B373-443D5E91B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49" y="319596"/>
            <a:ext cx="11047262" cy="810221"/>
          </a:xfrm>
        </p:spPr>
        <p:txBody>
          <a:bodyPr/>
          <a:lstStyle/>
          <a:p>
            <a:pPr algn="ctr"/>
            <a:r>
              <a:rPr lang="en-US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</a:rPr>
              <a:t>Recognition “Without Spending a Dime”</a:t>
            </a:r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89C3CE-36B9-49E4-AB46-B9CE80D61C1E}"/>
              </a:ext>
            </a:extLst>
          </p:cNvPr>
          <p:cNvSpPr txBox="1">
            <a:spLocks/>
          </p:cNvSpPr>
          <p:nvPr/>
        </p:nvSpPr>
        <p:spPr>
          <a:xfrm>
            <a:off x="470047" y="1466686"/>
            <a:ext cx="5976616" cy="539131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3363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indent="-22225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20663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7575" indent="-22225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marR="0" lvl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Recognize employee achievements at staff meeting</a:t>
            </a:r>
          </a:p>
          <a:p>
            <a:pPr marL="287338" marR="0" lvl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Surprise employee with Post-it note of thanks</a:t>
            </a:r>
          </a:p>
          <a:p>
            <a:pPr marL="287338" marR="0" lvl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thank-you note on department bulletin board</a:t>
            </a:r>
          </a:p>
          <a:p>
            <a:pPr marL="287338" marR="0" lvl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Compliment employee within earshot of others (and word will spread)</a:t>
            </a:r>
          </a:p>
        </p:txBody>
      </p:sp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51ED8EA-AB4C-48A2-A17E-E6BB17A03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663" y="1476685"/>
            <a:ext cx="5167803" cy="470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43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CA1053-458E-4266-B373-443D5E91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</a:rPr>
              <a:t>Recognition “Without Spending a Dime”</a:t>
            </a:r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89C3CE-36B9-49E4-AB46-B9CE80D61C1E}"/>
              </a:ext>
            </a:extLst>
          </p:cNvPr>
          <p:cNvSpPr txBox="1">
            <a:spLocks/>
          </p:cNvSpPr>
          <p:nvPr/>
        </p:nvSpPr>
        <p:spPr>
          <a:xfrm>
            <a:off x="431596" y="1466687"/>
            <a:ext cx="5976616" cy="539131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3363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indent="-22225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20663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7575" indent="-22225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Mail handwritten note to  employee’s home</a:t>
            </a:r>
          </a:p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 department-wide email  praising employee or team</a:t>
            </a:r>
          </a:p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meetings by recognizing employees and ask employees to recognize each other</a:t>
            </a:r>
          </a:p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Pull employee aside and ask for his/her opinion</a:t>
            </a:r>
          </a:p>
        </p:txBody>
      </p:sp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51ED8EA-AB4C-48A2-A17E-E6BB17A03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66687"/>
            <a:ext cx="5363928" cy="459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01364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80" y="960997"/>
            <a:ext cx="11114843" cy="544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43F4CE7-2E57-4130-8AAB-A4D943B2DD54}"/>
              </a:ext>
            </a:extLst>
          </p:cNvPr>
          <p:cNvSpPr txBox="1">
            <a:spLocks/>
          </p:cNvSpPr>
          <p:nvPr/>
        </p:nvSpPr>
        <p:spPr>
          <a:xfrm>
            <a:off x="0" y="449138"/>
            <a:ext cx="12077205" cy="546329"/>
          </a:xfrm>
          <a:prstGeom prst="rect">
            <a:avLst/>
          </a:prstGeom>
        </p:spPr>
        <p:txBody>
          <a:bodyPr lIns="121895" tIns="121895" rIns="121895" bIns="12189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 b="1" i="0" u="none" strike="noStrike" cap="none">
                <a:solidFill>
                  <a:srgbClr val="461418"/>
                </a:solidFill>
                <a:latin typeface="Century Gothic"/>
                <a:ea typeface="Arial"/>
                <a:cs typeface="Century Gothic"/>
                <a:sym typeface="Arial"/>
              </a:defRPr>
            </a:lvl1pPr>
            <a:lvl2pPr lvl="1">
              <a:spcBef>
                <a:spcPts val="0"/>
              </a:spcBef>
              <a:buSzPct val="100000"/>
              <a:defRPr sz="3600"/>
            </a:lvl2pPr>
            <a:lvl3pPr lvl="2">
              <a:spcBef>
                <a:spcPts val="0"/>
              </a:spcBef>
              <a:buSzPct val="100000"/>
              <a:defRPr sz="3600"/>
            </a:lvl3pPr>
            <a:lvl4pPr lvl="3">
              <a:spcBef>
                <a:spcPts val="0"/>
              </a:spcBef>
              <a:buSzPct val="100000"/>
              <a:defRPr sz="3600"/>
            </a:lvl4pPr>
            <a:lvl5pPr lvl="4">
              <a:spcBef>
                <a:spcPts val="0"/>
              </a:spcBef>
              <a:buSzPct val="100000"/>
              <a:defRPr sz="3600"/>
            </a:lvl5pPr>
            <a:lvl6pPr lvl="5">
              <a:spcBef>
                <a:spcPts val="0"/>
              </a:spcBef>
              <a:buSzPct val="100000"/>
              <a:defRPr sz="3600"/>
            </a:lvl6pPr>
            <a:lvl7pPr lvl="6">
              <a:spcBef>
                <a:spcPts val="0"/>
              </a:spcBef>
              <a:buSzPct val="100000"/>
              <a:defRPr sz="3600"/>
            </a:lvl7pPr>
            <a:lvl8pPr lvl="7">
              <a:spcBef>
                <a:spcPts val="0"/>
              </a:spcBef>
              <a:buSzPct val="100000"/>
              <a:defRPr sz="3600"/>
            </a:lvl8pPr>
            <a:lvl9pPr lvl="8">
              <a:spcBef>
                <a:spcPts val="0"/>
              </a:spcBef>
              <a:buSzPct val="100000"/>
              <a:defRPr sz="3600"/>
            </a:lvl9pPr>
          </a:lstStyle>
          <a:p>
            <a:pPr defTabSz="1219170" fontAlgn="base"/>
            <a:r>
              <a:rPr lang="en-US" sz="420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Employee Onboarding</a:t>
            </a:r>
          </a:p>
        </p:txBody>
      </p:sp>
    </p:spTree>
    <p:extLst>
      <p:ext uri="{BB962C8B-B14F-4D97-AF65-F5344CB8AC3E}">
        <p14:creationId xmlns:p14="http://schemas.microsoft.com/office/powerpoint/2010/main" val="378490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943F4CE7-2E57-4130-8AAB-A4D943B2DD54}"/>
              </a:ext>
            </a:extLst>
          </p:cNvPr>
          <p:cNvSpPr txBox="1">
            <a:spLocks/>
          </p:cNvSpPr>
          <p:nvPr/>
        </p:nvSpPr>
        <p:spPr>
          <a:xfrm>
            <a:off x="0" y="449138"/>
            <a:ext cx="12077205" cy="546329"/>
          </a:xfrm>
          <a:prstGeom prst="rect">
            <a:avLst/>
          </a:prstGeom>
        </p:spPr>
        <p:txBody>
          <a:bodyPr lIns="121895" tIns="121895" rIns="121895" bIns="12189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 b="1" i="0" u="none" strike="noStrike" cap="none">
                <a:solidFill>
                  <a:srgbClr val="461418"/>
                </a:solidFill>
                <a:latin typeface="Century Gothic"/>
                <a:ea typeface="Arial"/>
                <a:cs typeface="Century Gothic"/>
                <a:sym typeface="Arial"/>
              </a:defRPr>
            </a:lvl1pPr>
            <a:lvl2pPr lvl="1">
              <a:spcBef>
                <a:spcPts val="0"/>
              </a:spcBef>
              <a:buSzPct val="100000"/>
              <a:defRPr sz="3600"/>
            </a:lvl2pPr>
            <a:lvl3pPr lvl="2">
              <a:spcBef>
                <a:spcPts val="0"/>
              </a:spcBef>
              <a:buSzPct val="100000"/>
              <a:defRPr sz="3600"/>
            </a:lvl3pPr>
            <a:lvl4pPr lvl="3">
              <a:spcBef>
                <a:spcPts val="0"/>
              </a:spcBef>
              <a:buSzPct val="100000"/>
              <a:defRPr sz="3600"/>
            </a:lvl4pPr>
            <a:lvl5pPr lvl="4">
              <a:spcBef>
                <a:spcPts val="0"/>
              </a:spcBef>
              <a:buSzPct val="100000"/>
              <a:defRPr sz="3600"/>
            </a:lvl5pPr>
            <a:lvl6pPr lvl="5">
              <a:spcBef>
                <a:spcPts val="0"/>
              </a:spcBef>
              <a:buSzPct val="100000"/>
              <a:defRPr sz="3600"/>
            </a:lvl6pPr>
            <a:lvl7pPr lvl="6">
              <a:spcBef>
                <a:spcPts val="0"/>
              </a:spcBef>
              <a:buSzPct val="100000"/>
              <a:defRPr sz="3600"/>
            </a:lvl7pPr>
            <a:lvl8pPr lvl="7">
              <a:spcBef>
                <a:spcPts val="0"/>
              </a:spcBef>
              <a:buSzPct val="100000"/>
              <a:defRPr sz="3600"/>
            </a:lvl8pPr>
            <a:lvl9pPr lvl="8">
              <a:spcBef>
                <a:spcPts val="0"/>
              </a:spcBef>
              <a:buSzPct val="100000"/>
              <a:defRPr sz="3600"/>
            </a:lvl9pPr>
          </a:lstStyle>
          <a:p>
            <a:pPr defTabSz="1219170" fontAlgn="base"/>
            <a:r>
              <a:rPr lang="en-US" sz="420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Employee Onboarding Guide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18107-7A81-5439-4AE6-39F99993E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52" y="924716"/>
            <a:ext cx="10444899" cy="577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4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534123-4120-AD42-8634-94AB168E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5225"/>
            <a:ext cx="12192000" cy="78459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sym typeface="Arial"/>
              </a:rPr>
              <a:t>How Do We Know If We Are a Great Place to Work?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3936DF-4EF7-4556-9ACC-5DA5377C5DA0}"/>
              </a:ext>
            </a:extLst>
          </p:cNvPr>
          <p:cNvSpPr txBox="1"/>
          <p:nvPr/>
        </p:nvSpPr>
        <p:spPr>
          <a:xfrm>
            <a:off x="2262608" y="5619946"/>
            <a:ext cx="7618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515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 and Analyze Data! </a:t>
            </a:r>
          </a:p>
        </p:txBody>
      </p:sp>
      <p:pic>
        <p:nvPicPr>
          <p:cNvPr id="8" name="Content Placeholder 7" descr="A picture containing text, person, table, computer&#10;&#10;Description automatically generated">
            <a:extLst>
              <a:ext uri="{FF2B5EF4-FFF2-40B4-BE49-F238E27FC236}">
                <a16:creationId xmlns:a16="http://schemas.microsoft.com/office/drawing/2014/main" id="{26F9D02A-3E21-4D20-AA73-676123CAD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2608" y="1129817"/>
            <a:ext cx="7534877" cy="4239625"/>
          </a:xfrm>
          <a:ln>
            <a:solidFill>
              <a:srgbClr val="043535"/>
            </a:solidFill>
          </a:ln>
        </p:spPr>
      </p:pic>
    </p:spTree>
    <p:extLst>
      <p:ext uri="{BB962C8B-B14F-4D97-AF65-F5344CB8AC3E}">
        <p14:creationId xmlns:p14="http://schemas.microsoft.com/office/powerpoint/2010/main" val="267380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534123-4120-AD42-8634-94AB168E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09" y="233362"/>
            <a:ext cx="10251552" cy="827976"/>
          </a:xfrm>
        </p:spPr>
        <p:txBody>
          <a:bodyPr/>
          <a:lstStyle/>
          <a:p>
            <a:pPr algn="ctr"/>
            <a:r>
              <a:rPr lang="en-US">
                <a:solidFill>
                  <a:schemeClr val="tx2">
                    <a:lumMod val="50000"/>
                    <a:lumOff val="50000"/>
                  </a:schemeClr>
                </a:solidFill>
              </a:rPr>
              <a:t>What Kind of Data?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48F6F0CA-BCF9-AADD-CC49-9836565ADF0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0069" y="1157244"/>
          <a:ext cx="4554190" cy="5181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9D59885-99DD-4946-8D2C-A53E083D32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119345"/>
            <a:ext cx="4959461" cy="518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27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199A5-25BD-3CA6-3BE4-9F5A25A27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DCDC0-0B12-47E8-A13B-DC74193A3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69" y="319596"/>
            <a:ext cx="11064242" cy="810221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</a:rPr>
              <a:t>Engagement – Interest or Action?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522E38E-87E2-17C0-DECB-8521E9EA64DD}"/>
              </a:ext>
            </a:extLst>
          </p:cNvPr>
          <p:cNvGraphicFramePr>
            <a:graphicFrameLocks/>
          </p:cNvGraphicFramePr>
          <p:nvPr/>
        </p:nvGraphicFramePr>
        <p:xfrm>
          <a:off x="337457" y="1125415"/>
          <a:ext cx="11549743" cy="5168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D225310-18A3-EEB4-6775-90C01BCD7AE8}"/>
              </a:ext>
            </a:extLst>
          </p:cNvPr>
          <p:cNvSpPr txBox="1"/>
          <p:nvPr/>
        </p:nvSpPr>
        <p:spPr>
          <a:xfrm>
            <a:off x="9010328" y="6208908"/>
            <a:ext cx="2769832" cy="24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/>
                <a:sym typeface="Arial"/>
              </a:rPr>
              <a:t>MissionSquare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/>
                <a:sym typeface="Arial"/>
              </a:rPr>
              <a:t>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2499392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DA5451-F498-5CB1-AE28-3B599F949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64" y="2530959"/>
            <a:ext cx="3886200" cy="21240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D69FC2-9A65-F795-8A05-BD3729713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764" y="4283559"/>
            <a:ext cx="1257300" cy="3714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33DE2D-5070-2A27-BFAF-CE779A111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484" y="4402322"/>
            <a:ext cx="6810375" cy="952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0E5411-5809-79FD-2F40-234592A0B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059" y="5431564"/>
            <a:ext cx="6781800" cy="952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5580A0-03EC-E585-16A8-BDD68FC1B0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5484" y="3354030"/>
            <a:ext cx="6791325" cy="9715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E2399B-BD7D-0643-123D-338006E27F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3099" y="2324788"/>
            <a:ext cx="6781800" cy="952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EA2537B-6E8F-2E17-DE71-C1879CF4EF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3099" y="1280256"/>
            <a:ext cx="6769814" cy="952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0C32F-0515-8B8F-944C-0EBE03F6A36B}"/>
              </a:ext>
            </a:extLst>
          </p:cNvPr>
          <p:cNvSpPr txBox="1"/>
          <p:nvPr/>
        </p:nvSpPr>
        <p:spPr>
          <a:xfrm>
            <a:off x="0" y="23266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515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Fastest-Growing Jobs in the U.S.</a:t>
            </a:r>
          </a:p>
        </p:txBody>
      </p:sp>
    </p:spTree>
    <p:extLst>
      <p:ext uri="{BB962C8B-B14F-4D97-AF65-F5344CB8AC3E}">
        <p14:creationId xmlns:p14="http://schemas.microsoft.com/office/powerpoint/2010/main" val="349661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DA5451-F498-5CB1-AE28-3B599F949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64" y="2530959"/>
            <a:ext cx="3886200" cy="21240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D69FC2-9A65-F795-8A05-BD3729713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764" y="4283559"/>
            <a:ext cx="1257300" cy="3714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33DE2D-5070-2A27-BFAF-CE779A111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484" y="4402322"/>
            <a:ext cx="6810375" cy="952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5580A0-03EC-E585-16A8-BDD68FC1B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484" y="3354030"/>
            <a:ext cx="6791325" cy="971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EA2537B-6E8F-2E17-DE71-C1879CF4E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3099" y="1280256"/>
            <a:ext cx="6769814" cy="952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0C32F-0515-8B8F-944C-0EBE03F6A36B}"/>
              </a:ext>
            </a:extLst>
          </p:cNvPr>
          <p:cNvSpPr txBox="1"/>
          <p:nvPr/>
        </p:nvSpPr>
        <p:spPr>
          <a:xfrm>
            <a:off x="0" y="23266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515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Fastest-Growing Jobs in the U.S.</a:t>
            </a:r>
          </a:p>
        </p:txBody>
      </p:sp>
    </p:spTree>
    <p:extLst>
      <p:ext uri="{BB962C8B-B14F-4D97-AF65-F5344CB8AC3E}">
        <p14:creationId xmlns:p14="http://schemas.microsoft.com/office/powerpoint/2010/main" val="185098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6BB3BD0-8E2C-4475-9D46-E50426083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84" y="1134111"/>
            <a:ext cx="11467401" cy="524581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3534123-4120-AD42-8634-94AB168E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79" y="198473"/>
            <a:ext cx="11064242" cy="784592"/>
          </a:xfrm>
        </p:spPr>
        <p:txBody>
          <a:bodyPr/>
          <a:lstStyle/>
          <a:p>
            <a:pPr algn="ctr"/>
            <a:r>
              <a:rPr lang="en-US">
                <a:solidFill>
                  <a:schemeClr val="tx2">
                    <a:lumMod val="50000"/>
                    <a:lumOff val="50000"/>
                  </a:schemeClr>
                </a:solidFill>
              </a:rPr>
              <a:t>Key Takeaways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4C08AE-C380-41D5-BA42-FE0045DEF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74" y="1260403"/>
            <a:ext cx="5894956" cy="4652720"/>
          </a:xfrm>
        </p:spPr>
        <p:txBody>
          <a:bodyPr/>
          <a:lstStyle/>
          <a:p>
            <a:pPr marL="230188" indent="-230188" defTabSz="1219140">
              <a:spcAft>
                <a:spcPts val="600"/>
              </a:spcAft>
              <a:buClr>
                <a:srgbClr val="00515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3000" b="1" dirty="0">
                <a:solidFill>
                  <a:srgbClr val="005151"/>
                </a:solidFill>
              </a:rPr>
              <a:t>Organizations must adapt                                 to the new world of work</a:t>
            </a:r>
          </a:p>
          <a:p>
            <a:pPr marL="230188" indent="-230188" defTabSz="1219140">
              <a:spcAft>
                <a:spcPts val="600"/>
              </a:spcAft>
              <a:buClr>
                <a:srgbClr val="00515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3000" b="1" dirty="0">
                <a:solidFill>
                  <a:srgbClr val="005151"/>
                </a:solidFill>
              </a:rPr>
              <a:t>To become an employer of choice   – a great place to work – build employee engagement</a:t>
            </a:r>
          </a:p>
          <a:p>
            <a:pPr marL="230188" indent="-230188" defTabSz="1219140">
              <a:spcAft>
                <a:spcPts val="600"/>
              </a:spcAft>
              <a:buClr>
                <a:srgbClr val="00515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3000" b="1" dirty="0">
                <a:solidFill>
                  <a:srgbClr val="005151"/>
                </a:solidFill>
              </a:rPr>
              <a:t>Build engagement by providing a positive employee experience</a:t>
            </a:r>
          </a:p>
          <a:p>
            <a:pPr marL="230188" indent="-230188" defTabSz="1219140">
              <a:spcAft>
                <a:spcPts val="600"/>
              </a:spcAft>
              <a:buClr>
                <a:srgbClr val="00515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3000" b="1" dirty="0">
                <a:solidFill>
                  <a:srgbClr val="005151"/>
                </a:solidFill>
              </a:rPr>
              <a:t>Measure the experience with data</a:t>
            </a:r>
          </a:p>
          <a:p>
            <a:pPr marL="230188" indent="-230188" defTabSz="1219140">
              <a:spcAft>
                <a:spcPts val="600"/>
              </a:spcAft>
              <a:buClr>
                <a:srgbClr val="00515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3000" b="1" dirty="0">
                <a:solidFill>
                  <a:srgbClr val="005151"/>
                </a:solidFill>
              </a:rPr>
              <a:t>Talent is everyone’s job</a:t>
            </a:r>
          </a:p>
        </p:txBody>
      </p:sp>
    </p:spTree>
    <p:extLst>
      <p:ext uri="{BB962C8B-B14F-4D97-AF65-F5344CB8AC3E}">
        <p14:creationId xmlns:p14="http://schemas.microsoft.com/office/powerpoint/2010/main" val="26105153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477EF2-5ADB-CE61-B83E-74AD17BD4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7293"/>
            <a:ext cx="12192001" cy="456341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65F37B-AD69-BB7E-D46B-BFBE16FDA716}"/>
              </a:ext>
            </a:extLst>
          </p:cNvPr>
          <p:cNvSpPr txBox="1"/>
          <p:nvPr/>
        </p:nvSpPr>
        <p:spPr>
          <a:xfrm>
            <a:off x="0" y="171054"/>
            <a:ext cx="12192000" cy="78459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4400" b="1" kern="1200" dirty="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Job Locations for Remote-Capable Employees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B2CCB-D83F-E949-CE64-17F271DC531D}"/>
              </a:ext>
            </a:extLst>
          </p:cNvPr>
          <p:cNvSpPr txBox="1"/>
          <p:nvPr/>
        </p:nvSpPr>
        <p:spPr>
          <a:xfrm>
            <a:off x="-1" y="5732839"/>
            <a:ext cx="118314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“Defeated CEOs are now conceding that hybrid working is here to stay –                  a year after 62% said they expected a full-time return to office by 2026” </a:t>
            </a:r>
          </a:p>
          <a:p>
            <a:pPr algn="ctr"/>
            <a:r>
              <a:rPr lang="en-US" sz="1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Fortune    </a:t>
            </a:r>
          </a:p>
        </p:txBody>
      </p:sp>
    </p:spTree>
    <p:extLst>
      <p:ext uri="{BB962C8B-B14F-4D97-AF65-F5344CB8AC3E}">
        <p14:creationId xmlns:p14="http://schemas.microsoft.com/office/powerpoint/2010/main" val="356248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2D5C0C-A7BB-4511-14B7-4800E34B5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240F-EAFE-E84F-B44C-6D7A08E0E409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030" name="Picture 6" descr="Download High Quality delta airlines logo plane Transparent PNG Images ...">
            <a:extLst>
              <a:ext uri="{FF2B5EF4-FFF2-40B4-BE49-F238E27FC236}">
                <a16:creationId xmlns:a16="http://schemas.microsoft.com/office/drawing/2014/main" id="{A5A043A2-AEC6-9C9E-75B8-D56D19911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29"/>
            <a:ext cx="1233053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C5694A-B213-DFEA-ED0A-8ABAF0F63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512" y="330871"/>
            <a:ext cx="8748975" cy="6692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5BEFAB-EB84-B0C9-8F7E-BC8491017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300" y="5417480"/>
            <a:ext cx="2848304" cy="90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3987385E-BC47-CD99-0BA2-D09AAC8C5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49" t="7766" r="8442" b="8078"/>
          <a:stretch/>
        </p:blipFill>
        <p:spPr>
          <a:xfrm>
            <a:off x="503434" y="1483292"/>
            <a:ext cx="4834531" cy="49072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822004-0A4C-B58D-5BA1-10D14BFCAC46}"/>
              </a:ext>
            </a:extLst>
          </p:cNvPr>
          <p:cNvSpPr txBox="1"/>
          <p:nvPr/>
        </p:nvSpPr>
        <p:spPr>
          <a:xfrm>
            <a:off x="0" y="255374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515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Much Do You Know About Government?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5151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CB8E4D-F9CD-98C0-B2DE-B6F9395DCCA3}"/>
              </a:ext>
            </a:extLst>
          </p:cNvPr>
          <p:cNvSpPr txBox="1"/>
          <p:nvPr/>
        </p:nvSpPr>
        <p:spPr>
          <a:xfrm>
            <a:off x="5698231" y="2551837"/>
            <a:ext cx="6384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 your knowledge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additional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67804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C28BA6-A551-7241-B1EB-5B2FC5B2B5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8899" y="1236614"/>
            <a:ext cx="4908733" cy="1366211"/>
          </a:xfrm>
          <a:prstGeom prst="rect">
            <a:avLst/>
          </a:prstGeom>
        </p:spPr>
        <p:txBody>
          <a:bodyPr lIns="0" rIns="0"/>
          <a:lstStyle/>
          <a:p>
            <a:r>
              <a:rPr lang="en-US" sz="4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Questions and            More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D33B94-E97F-B04B-86FF-32F5C5A25B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8899" y="2602825"/>
            <a:ext cx="4908734" cy="698935"/>
          </a:xfrm>
        </p:spPr>
        <p:txBody>
          <a:bodyPr/>
          <a:lstStyle/>
          <a:p>
            <a:r>
              <a:rPr lang="en-US" dirty="0"/>
              <a:t>Bob Lavigna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13F8E8-21E0-2240-9737-612223585B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/>
              <a:t>bob.lavigna@ukg.com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1D745-E86C-5040-AC31-DB0C70401C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/>
              <a:t>608-395-8472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A781E-A568-5246-98D3-EA94A4645B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/>
              <a:t>ukg.com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445B7C-88D8-F24A-9DAB-C7A6CA0098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1752" y="5715315"/>
            <a:ext cx="4824247" cy="489848"/>
          </a:xfrm>
        </p:spPr>
        <p:txBody>
          <a:bodyPr/>
          <a:lstStyle/>
          <a:p>
            <a:r>
              <a:rPr lang="en-US" sz="2400"/>
              <a:t>www.linkedin.com/in/bob-lavigna/</a:t>
            </a:r>
            <a:br>
              <a:rPr lang="en-US" sz="2400"/>
            </a:br>
            <a:endParaRPr lang="en-US" sz="2400"/>
          </a:p>
        </p:txBody>
      </p:sp>
      <p:pic>
        <p:nvPicPr>
          <p:cNvPr id="7" name="Picture 6" descr="A person in a suit and glasses&#10;&#10;Description automatically generated">
            <a:extLst>
              <a:ext uri="{FF2B5EF4-FFF2-40B4-BE49-F238E27FC236}">
                <a16:creationId xmlns:a16="http://schemas.microsoft.com/office/drawing/2014/main" id="{79AB5AB8-35F0-ADD6-39F8-2026768F5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477" y="322217"/>
            <a:ext cx="8575081" cy="653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125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3EF700F-CD59-37FE-BDA5-5F035101A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4E24EA-A763-88E7-6179-533F3780A890}"/>
              </a:ext>
            </a:extLst>
          </p:cNvPr>
          <p:cNvSpPr txBox="1"/>
          <p:nvPr/>
        </p:nvSpPr>
        <p:spPr>
          <a:xfrm>
            <a:off x="290316" y="751344"/>
            <a:ext cx="3617655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marR="0" lvl="0" indent="-230188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3.5 million job quits/month</a:t>
            </a:r>
          </a:p>
          <a:p>
            <a:pPr marL="230188" marR="0" lvl="0" indent="-230188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People continue to rethink what they want out of work – and life</a:t>
            </a:r>
          </a:p>
          <a:p>
            <a:pPr marL="230188" marR="0" lvl="0" indent="-230188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1.6 jobs for every                job seeker</a:t>
            </a:r>
          </a:p>
          <a:p>
            <a:pPr marL="457200" marR="0" lvl="0" indent="-45720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45720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45720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45720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C1FD41-24E8-CF3F-36D7-1E4E68F4D98B}"/>
              </a:ext>
            </a:extLst>
          </p:cNvPr>
          <p:cNvSpPr txBox="1"/>
          <p:nvPr/>
        </p:nvSpPr>
        <p:spPr>
          <a:xfrm>
            <a:off x="8284031" y="775519"/>
            <a:ext cx="390796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28575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492,000 vacancies     in state/local government –        only 182,000 hires</a:t>
            </a:r>
          </a:p>
          <a:p>
            <a:pPr marL="457200" marR="0" lvl="0" indent="-28575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SLG ratio of vacancies to hires = 2.7</a:t>
            </a:r>
          </a:p>
          <a:p>
            <a:pPr marL="457200" marR="0" lvl="0" indent="-28575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Private sector =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1.5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FA3BFB-3811-113F-AFE3-45391A8A9E62}"/>
              </a:ext>
            </a:extLst>
          </p:cNvPr>
          <p:cNvSpPr txBox="1"/>
          <p:nvPr/>
        </p:nvSpPr>
        <p:spPr>
          <a:xfrm>
            <a:off x="8596325" y="4871481"/>
            <a:ext cx="3283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Univers Condensed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“Government Worker Shortages Worsen Crisis Response”</a:t>
            </a:r>
          </a:p>
        </p:txBody>
      </p:sp>
    </p:spTree>
    <p:extLst>
      <p:ext uri="{BB962C8B-B14F-4D97-AF65-F5344CB8AC3E}">
        <p14:creationId xmlns:p14="http://schemas.microsoft.com/office/powerpoint/2010/main" val="3958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A679A5-E315-F467-B250-10DCCE422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4" y="1142671"/>
            <a:ext cx="4509198" cy="5588523"/>
          </a:xfrm>
          <a:prstGeom prst="rect">
            <a:avLst/>
          </a:prstGeom>
        </p:spPr>
      </p:pic>
      <p:pic>
        <p:nvPicPr>
          <p:cNvPr id="2" name="Content Placeholder 9">
            <a:extLst>
              <a:ext uri="{FF2B5EF4-FFF2-40B4-BE49-F238E27FC236}">
                <a16:creationId xmlns:a16="http://schemas.microsoft.com/office/drawing/2014/main" id="{4F495A13-164D-0ECF-8F6B-7C152797C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41296" y="2237174"/>
            <a:ext cx="7239522" cy="303115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BEB8A-2F54-FB95-CB27-04A9517E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A240F-EAFE-E84F-B44C-6D7A08E0E40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6FAE18-CFCB-C1BD-26A4-6F734ADA7677}"/>
              </a:ext>
            </a:extLst>
          </p:cNvPr>
          <p:cNvSpPr txBox="1"/>
          <p:nvPr/>
        </p:nvSpPr>
        <p:spPr>
          <a:xfrm>
            <a:off x="0" y="12680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2">
                    <a:lumMod val="50000"/>
                    <a:lumOff val="50000"/>
                  </a:schemeClr>
                </a:solidFill>
              </a:rPr>
              <a:t>Retention Challenges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563DF9-AA8F-E0DD-271A-BD9AA9C9AC26}"/>
              </a:ext>
            </a:extLst>
          </p:cNvPr>
          <p:cNvSpPr txBox="1"/>
          <p:nvPr/>
        </p:nvSpPr>
        <p:spPr>
          <a:xfrm>
            <a:off x="2642616" y="2779776"/>
            <a:ext cx="1271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BECAD6-23AE-D118-E8DA-7C90A679E239}"/>
              </a:ext>
            </a:extLst>
          </p:cNvPr>
          <p:cNvSpPr txBox="1"/>
          <p:nvPr/>
        </p:nvSpPr>
        <p:spPr>
          <a:xfrm>
            <a:off x="3344091" y="1142671"/>
            <a:ext cx="569541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6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32EC27-B6FD-04F6-E068-9B4D0A97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268"/>
            <a:ext cx="6329807" cy="86510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4E9A04-A5D8-0170-E2E9-FB5E412F4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806" y="1841"/>
            <a:ext cx="5781775" cy="34667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796DC4-D344-248C-AE5B-3F8D4606B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795" y="3564676"/>
            <a:ext cx="5715786" cy="283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6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534123-4120-AD42-8634-94AB168E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5225"/>
            <a:ext cx="12191999" cy="784592"/>
          </a:xfrm>
        </p:spPr>
        <p:txBody>
          <a:bodyPr/>
          <a:lstStyle/>
          <a:p>
            <a:pPr algn="ctr"/>
            <a:r>
              <a:rPr lang="en-US">
                <a:solidFill>
                  <a:schemeClr val="tx2">
                    <a:lumMod val="50000"/>
                    <a:lumOff val="50000"/>
                  </a:schemeClr>
                </a:solidFill>
              </a:rPr>
              <a:t>When Will Retirements Take Place?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146B8-85AD-0945-A068-844692D49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89" y="1576390"/>
            <a:ext cx="11071862" cy="4602769"/>
          </a:xfr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en-US"/>
              <a:t>Use primary font, Calibri; size text up or down (18 pt. minimum)</a:t>
            </a:r>
          </a:p>
          <a:p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D7FF027-D70C-4827-AA15-8ECB3F6FA34E}"/>
              </a:ext>
            </a:extLst>
          </p:cNvPr>
          <p:cNvGraphicFramePr>
            <a:graphicFrameLocks/>
          </p:cNvGraphicFramePr>
          <p:nvPr/>
        </p:nvGraphicFramePr>
        <p:xfrm>
          <a:off x="552449" y="1481625"/>
          <a:ext cx="11064242" cy="4693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D40A203-5EE0-744C-0CC4-3F9573600ED1}"/>
              </a:ext>
            </a:extLst>
          </p:cNvPr>
          <p:cNvSpPr txBox="1"/>
          <p:nvPr/>
        </p:nvSpPr>
        <p:spPr>
          <a:xfrm>
            <a:off x="8341561" y="6179483"/>
            <a:ext cx="33132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900" err="1">
                <a:solidFill>
                  <a:schemeClr val="bg1"/>
                </a:solidFill>
                <a:ea typeface="ＭＳ Ｐゴシック" pitchFamily="34" charset="-128"/>
                <a:cs typeface="Arial" pitchFamily="34" charset="0"/>
              </a:rPr>
              <a:t>MissionSquare</a:t>
            </a:r>
            <a:r>
              <a:rPr lang="en-US" sz="900">
                <a:solidFill>
                  <a:schemeClr val="bg1"/>
                </a:solidFill>
                <a:ea typeface="ＭＳ Ｐゴシック" pitchFamily="34" charset="-128"/>
                <a:cs typeface="Arial" pitchFamily="34" charset="0"/>
              </a:rPr>
              <a:t>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444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theme/theme1.xml><?xml version="1.0" encoding="utf-8"?>
<a:theme xmlns:a="http://schemas.openxmlformats.org/drawingml/2006/main" name="1_UKG_Template_2022">
  <a:themeElements>
    <a:clrScheme name="UKG 2020">
      <a:dk1>
        <a:srgbClr val="535659"/>
      </a:dk1>
      <a:lt1>
        <a:srgbClr val="FFFFFF"/>
      </a:lt1>
      <a:dk2>
        <a:srgbClr val="005151"/>
      </a:dk2>
      <a:lt2>
        <a:srgbClr val="F5F5F5"/>
      </a:lt2>
      <a:accent1>
        <a:srgbClr val="30CEBB"/>
      </a:accent1>
      <a:accent2>
        <a:srgbClr val="78D64B"/>
      </a:accent2>
      <a:accent3>
        <a:srgbClr val="28C2DE"/>
      </a:accent3>
      <a:accent4>
        <a:srgbClr val="FFC600"/>
      </a:accent4>
      <a:accent5>
        <a:srgbClr val="C724B1"/>
      </a:accent5>
      <a:accent6>
        <a:srgbClr val="59178A"/>
      </a:accent6>
      <a:hlink>
        <a:srgbClr val="005151"/>
      </a:hlink>
      <a:folHlink>
        <a:srgbClr val="33737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KG Core PPT Template 2021" id="{D7FC45AE-92EA-5A44-B322-E3B6739D744A}" vid="{6030AF06-B10C-FF41-B336-CCD8889E1AE1}"/>
    </a:ext>
  </a:extLst>
</a:theme>
</file>

<file path=ppt/theme/theme2.xml><?xml version="1.0" encoding="utf-8"?>
<a:theme xmlns:a="http://schemas.openxmlformats.org/drawingml/2006/main" name="3_UKG_Template_2022">
  <a:themeElements>
    <a:clrScheme name="UKG 2020">
      <a:dk1>
        <a:srgbClr val="535659"/>
      </a:dk1>
      <a:lt1>
        <a:srgbClr val="FFFFFF"/>
      </a:lt1>
      <a:dk2>
        <a:srgbClr val="005151"/>
      </a:dk2>
      <a:lt2>
        <a:srgbClr val="F5F5F5"/>
      </a:lt2>
      <a:accent1>
        <a:srgbClr val="30CEBB"/>
      </a:accent1>
      <a:accent2>
        <a:srgbClr val="78D64B"/>
      </a:accent2>
      <a:accent3>
        <a:srgbClr val="28C2DE"/>
      </a:accent3>
      <a:accent4>
        <a:srgbClr val="FFC600"/>
      </a:accent4>
      <a:accent5>
        <a:srgbClr val="C724B1"/>
      </a:accent5>
      <a:accent6>
        <a:srgbClr val="59178A"/>
      </a:accent6>
      <a:hlink>
        <a:srgbClr val="005151"/>
      </a:hlink>
      <a:folHlink>
        <a:srgbClr val="33737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KG Core PPT Template 2021" id="{D7FC45AE-92EA-5A44-B322-E3B6739D744A}" vid="{6030AF06-B10C-FF41-B336-CCD8889E1AE1}"/>
    </a:ext>
  </a:extLst>
</a:theme>
</file>

<file path=ppt/theme/theme3.xml><?xml version="1.0" encoding="utf-8"?>
<a:theme xmlns:a="http://schemas.openxmlformats.org/drawingml/2006/main" name="1_New PPT theme">
  <a:themeElements>
    <a:clrScheme name="UKG 2020">
      <a:dk1>
        <a:srgbClr val="535659"/>
      </a:dk1>
      <a:lt1>
        <a:srgbClr val="FFFFFF"/>
      </a:lt1>
      <a:dk2>
        <a:srgbClr val="005151"/>
      </a:dk2>
      <a:lt2>
        <a:srgbClr val="F5F5F5"/>
      </a:lt2>
      <a:accent1>
        <a:srgbClr val="30CEBB"/>
      </a:accent1>
      <a:accent2>
        <a:srgbClr val="78D64B"/>
      </a:accent2>
      <a:accent3>
        <a:srgbClr val="28C2DE"/>
      </a:accent3>
      <a:accent4>
        <a:srgbClr val="FFC600"/>
      </a:accent4>
      <a:accent5>
        <a:srgbClr val="C724B1"/>
      </a:accent5>
      <a:accent6>
        <a:srgbClr val="59178A"/>
      </a:accent6>
      <a:hlink>
        <a:srgbClr val="005151"/>
      </a:hlink>
      <a:folHlink>
        <a:srgbClr val="33737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ew PPT theme" id="{03C6E456-C9E1-4A0E-8679-1B79B6954685}" vid="{AF3774A6-C966-4F27-AE5E-C8237A0B5DB1}"/>
    </a:ext>
  </a:extLst>
</a:theme>
</file>

<file path=ppt/theme/theme4.xml><?xml version="1.0" encoding="utf-8"?>
<a:theme xmlns:a="http://schemas.openxmlformats.org/drawingml/2006/main" name="New PPT theme">
  <a:themeElements>
    <a:clrScheme name="UKG 2020">
      <a:dk1>
        <a:srgbClr val="535659"/>
      </a:dk1>
      <a:lt1>
        <a:srgbClr val="FFFFFF"/>
      </a:lt1>
      <a:dk2>
        <a:srgbClr val="005151"/>
      </a:dk2>
      <a:lt2>
        <a:srgbClr val="F5F5F5"/>
      </a:lt2>
      <a:accent1>
        <a:srgbClr val="30CEBB"/>
      </a:accent1>
      <a:accent2>
        <a:srgbClr val="78D64B"/>
      </a:accent2>
      <a:accent3>
        <a:srgbClr val="28C2DE"/>
      </a:accent3>
      <a:accent4>
        <a:srgbClr val="FFC600"/>
      </a:accent4>
      <a:accent5>
        <a:srgbClr val="C724B1"/>
      </a:accent5>
      <a:accent6>
        <a:srgbClr val="59178A"/>
      </a:accent6>
      <a:hlink>
        <a:srgbClr val="005151"/>
      </a:hlink>
      <a:folHlink>
        <a:srgbClr val="33737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ew PPT theme" id="{03C6E456-C9E1-4A0E-8679-1B79B6954685}" vid="{AF3774A6-C966-4F27-AE5E-C8237A0B5DB1}"/>
    </a:ext>
  </a:extLst>
</a:theme>
</file>

<file path=ppt/theme/theme5.xml><?xml version="1.0" encoding="utf-8"?>
<a:theme xmlns:a="http://schemas.openxmlformats.org/drawingml/2006/main" name="2_New PPT theme">
  <a:themeElements>
    <a:clrScheme name="UKG 2020">
      <a:dk1>
        <a:srgbClr val="535659"/>
      </a:dk1>
      <a:lt1>
        <a:srgbClr val="FFFFFF"/>
      </a:lt1>
      <a:dk2>
        <a:srgbClr val="005151"/>
      </a:dk2>
      <a:lt2>
        <a:srgbClr val="F5F5F5"/>
      </a:lt2>
      <a:accent1>
        <a:srgbClr val="30CEBB"/>
      </a:accent1>
      <a:accent2>
        <a:srgbClr val="78D64B"/>
      </a:accent2>
      <a:accent3>
        <a:srgbClr val="28C2DE"/>
      </a:accent3>
      <a:accent4>
        <a:srgbClr val="FFC600"/>
      </a:accent4>
      <a:accent5>
        <a:srgbClr val="C724B1"/>
      </a:accent5>
      <a:accent6>
        <a:srgbClr val="59178A"/>
      </a:accent6>
      <a:hlink>
        <a:srgbClr val="005151"/>
      </a:hlink>
      <a:folHlink>
        <a:srgbClr val="33737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ew PPT theme" id="{03C6E456-C9E1-4A0E-8679-1B79B6954685}" vid="{AF3774A6-C966-4F27-AE5E-C8237A0B5DB1}"/>
    </a:ext>
  </a:extLst>
</a:theme>
</file>

<file path=ppt/theme/theme6.xml><?xml version="1.0" encoding="utf-8"?>
<a:theme xmlns:a="http://schemas.openxmlformats.org/drawingml/2006/main" name="CPSHR-TemplateTheme">
  <a:themeElements>
    <a:clrScheme name="CPS">
      <a:dk1>
        <a:sysClr val="windowText" lastClr="000000"/>
      </a:dk1>
      <a:lt1>
        <a:sysClr val="window" lastClr="FFFFFF"/>
      </a:lt1>
      <a:dk2>
        <a:srgbClr val="571C1E"/>
      </a:dk2>
      <a:lt2>
        <a:srgbClr val="EEECE1"/>
      </a:lt2>
      <a:accent1>
        <a:srgbClr val="820038"/>
      </a:accent1>
      <a:accent2>
        <a:srgbClr val="747B35"/>
      </a:accent2>
      <a:accent3>
        <a:srgbClr val="F1B310"/>
      </a:accent3>
      <a:accent4>
        <a:srgbClr val="FFC5DE"/>
      </a:accent4>
      <a:accent5>
        <a:srgbClr val="D3D8A4"/>
      </a:accent5>
      <a:accent6>
        <a:srgbClr val="FBCBA3"/>
      </a:accent6>
      <a:hlink>
        <a:srgbClr val="1F497D"/>
      </a:hlink>
      <a:folHlink>
        <a:srgbClr val="4F81BD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UKG_Template_2022">
  <a:themeElements>
    <a:clrScheme name="UKG 2020">
      <a:dk1>
        <a:srgbClr val="535659"/>
      </a:dk1>
      <a:lt1>
        <a:srgbClr val="FFFFFF"/>
      </a:lt1>
      <a:dk2>
        <a:srgbClr val="005151"/>
      </a:dk2>
      <a:lt2>
        <a:srgbClr val="F5F5F5"/>
      </a:lt2>
      <a:accent1>
        <a:srgbClr val="30CEBB"/>
      </a:accent1>
      <a:accent2>
        <a:srgbClr val="78D64B"/>
      </a:accent2>
      <a:accent3>
        <a:srgbClr val="28C2DE"/>
      </a:accent3>
      <a:accent4>
        <a:srgbClr val="FFC600"/>
      </a:accent4>
      <a:accent5>
        <a:srgbClr val="C724B1"/>
      </a:accent5>
      <a:accent6>
        <a:srgbClr val="59178A"/>
      </a:accent6>
      <a:hlink>
        <a:srgbClr val="005151"/>
      </a:hlink>
      <a:folHlink>
        <a:srgbClr val="33737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KG Core PPT Template 2021" id="{D7FC45AE-92EA-5A44-B322-E3B6739D744A}" vid="{6030AF06-B10C-FF41-B336-CCD8889E1AE1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523a9fe-24b3-4fba-b4b4-99549620bb68">
      <UserInfo>
        <DisplayName>Cecile Leroux</DisplayName>
        <AccountId>54</AccountId>
        <AccountType/>
      </UserInfo>
      <UserInfo>
        <DisplayName>Trudy Wonder</DisplayName>
        <AccountId>17</AccountId>
        <AccountType/>
      </UserInfo>
    </SharedWithUsers>
    <TaxCatchAll xmlns="8523a9fe-24b3-4fba-b4b4-99549620bb68" xsi:nil="true"/>
    <lcf76f155ced4ddcb4097134ff3c332f xmlns="42d80b5b-9166-41de-9abd-a7089d0244a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44FEF859F5BA4B89A4DC153F9F7047" ma:contentTypeVersion="15" ma:contentTypeDescription="Create a new document." ma:contentTypeScope="" ma:versionID="b5fa590b7f45a361efbe31527972df3a">
  <xsd:schema xmlns:xsd="http://www.w3.org/2001/XMLSchema" xmlns:xs="http://www.w3.org/2001/XMLSchema" xmlns:p="http://schemas.microsoft.com/office/2006/metadata/properties" xmlns:ns2="42d80b5b-9166-41de-9abd-a7089d0244a6" xmlns:ns3="8523a9fe-24b3-4fba-b4b4-99549620bb68" targetNamespace="http://schemas.microsoft.com/office/2006/metadata/properties" ma:root="true" ma:fieldsID="b01e48d6b3b521a7505fc0082122531f" ns2:_="" ns3:_="">
    <xsd:import namespace="42d80b5b-9166-41de-9abd-a7089d0244a6"/>
    <xsd:import namespace="8523a9fe-24b3-4fba-b4b4-99549620bb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80b5b-9166-41de-9abd-a7089d024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edaba5d-021b-47f3-88ae-893c76e4e3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3a9fe-24b3-4fba-b4b4-99549620bb6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ab375bf-7140-4311-8b8b-4d36e8f1518a}" ma:internalName="TaxCatchAll" ma:showField="CatchAllData" ma:web="8523a9fe-24b3-4fba-b4b4-99549620bb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4DA6E1-5C33-4357-96FC-C4D85FA7ED3E}">
  <ds:schemaRefs>
    <ds:schemaRef ds:uri="4dfb3db6-0cb3-4d07-8380-0c9c8e1ac32a"/>
    <ds:schemaRef ds:uri="5d121201-0281-4a1e-86fe-96bc818b960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D364B54-9FBD-45AD-89A0-260D9EFF2B56}"/>
</file>

<file path=customXml/itemProps3.xml><?xml version="1.0" encoding="utf-8"?>
<ds:datastoreItem xmlns:ds="http://schemas.openxmlformats.org/officeDocument/2006/customXml" ds:itemID="{9BE2D4F9-095F-4E43-99FF-8F301E5A97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9241</TotalTime>
  <Words>1218</Words>
  <Application>Microsoft Office PowerPoint</Application>
  <PresentationFormat>Widescreen</PresentationFormat>
  <Paragraphs>274</Paragraphs>
  <Slides>52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1_UKG_Template_2022</vt:lpstr>
      <vt:lpstr>3_UKG_Template_2022</vt:lpstr>
      <vt:lpstr>1_New PPT theme</vt:lpstr>
      <vt:lpstr>New PPT theme</vt:lpstr>
      <vt:lpstr>2_New PPT theme</vt:lpstr>
      <vt:lpstr>CPSHR-TemplateTheme</vt:lpstr>
      <vt:lpstr>4_UKG_Template_2022</vt:lpstr>
      <vt:lpstr>Becoming an                              Employer of Choice                     in the New World of Work  </vt:lpstr>
      <vt:lpstr>Key Takeaways</vt:lpstr>
      <vt:lpstr>UKG – Ultimate Kronos Group</vt:lpstr>
      <vt:lpstr>The New (Post-Pandemic) World of Work</vt:lpstr>
      <vt:lpstr>PowerPoint Presentation</vt:lpstr>
      <vt:lpstr>PowerPoint Presentation</vt:lpstr>
      <vt:lpstr>PowerPoint Presentation</vt:lpstr>
      <vt:lpstr>PowerPoint Presentation</vt:lpstr>
      <vt:lpstr>When Will Retirements Take Place?</vt:lpstr>
      <vt:lpstr>To Be an Employer of Choice …</vt:lpstr>
      <vt:lpstr>PowerPoint Presentation</vt:lpstr>
      <vt:lpstr>Engaged Employees </vt:lpstr>
      <vt:lpstr>Why Does Engagement Matter?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 Places to Work Have Engaged Employees</vt:lpstr>
      <vt:lpstr>Engaged Employees in Government:</vt:lpstr>
      <vt:lpstr>PowerPoint Presentation</vt:lpstr>
      <vt:lpstr>Wellbeing at Great Places to Work</vt:lpstr>
      <vt:lpstr>PowerPoint Presentation</vt:lpstr>
      <vt:lpstr>PowerPoint Presentation</vt:lpstr>
      <vt:lpstr>Engagement Value Chain</vt:lpstr>
      <vt:lpstr>PowerPoint Presentation</vt:lpstr>
      <vt:lpstr>PowerPoint Presentation</vt:lpstr>
      <vt:lpstr>How Do We Build Engagement?</vt:lpstr>
      <vt:lpstr>PowerPoint Presentation</vt:lpstr>
      <vt:lpstr>The Employee Experience – Moments That Matter</vt:lpstr>
      <vt:lpstr>Positive Employee Experience: The Business Case</vt:lpstr>
      <vt:lpstr>Positive Employee Experience Attracts Talent</vt:lpstr>
      <vt:lpstr>Actual Employee Reviews – These? </vt:lpstr>
      <vt:lpstr>Or These? </vt:lpstr>
      <vt:lpstr>Hire and Promote for Skills</vt:lpstr>
      <vt:lpstr>“STAR” – Skilled Through Alternate Routes </vt:lpstr>
      <vt:lpstr>Leadership Behaviors That Create Great Workplaces</vt:lpstr>
      <vt:lpstr>PowerPoint Presentation</vt:lpstr>
      <vt:lpstr>Recognition Drives Positive Experience</vt:lpstr>
      <vt:lpstr>Recognition “Without Spending a Dime”</vt:lpstr>
      <vt:lpstr>Recognition “Without Spending a Dime”</vt:lpstr>
      <vt:lpstr>PowerPoint Presentation</vt:lpstr>
      <vt:lpstr>PowerPoint Presentation</vt:lpstr>
      <vt:lpstr>How Do We Know If We Are a Great Place to Work?</vt:lpstr>
      <vt:lpstr>What Kind of Data?</vt:lpstr>
      <vt:lpstr>Engagement – Interest or Action?</vt:lpstr>
      <vt:lpstr>PowerPoint Presentation</vt:lpstr>
      <vt:lpstr>PowerPoint Presentation</vt:lpstr>
      <vt:lpstr>Key Takeaways</vt:lpstr>
      <vt:lpstr>PowerPoint Presentation</vt:lpstr>
      <vt:lpstr>PowerPoint Presentation</vt:lpstr>
      <vt:lpstr>Questions and            More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LWT Sales Pitch Deck</dc:title>
  <dc:creator>Reannah Gilenson</dc:creator>
  <cp:lastModifiedBy>Bob Lavigna</cp:lastModifiedBy>
  <cp:revision>6</cp:revision>
  <cp:lastPrinted>2023-01-22T19:44:42Z</cp:lastPrinted>
  <dcterms:created xsi:type="dcterms:W3CDTF">2021-08-24T14:37:13Z</dcterms:created>
  <dcterms:modified xsi:type="dcterms:W3CDTF">2024-05-03T21:52:19Z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0x0101009AD97E8048EB434A83B0CB3C1D90CECE</vt:lpwstr>
  </property>
  <property fmtid="{D5CDD505-2E9C-101B-9397-08002B2CF9AE}" pid="3" name="MediaServiceImageTags">
    <vt:lpwstr/>
  </property>
</Properties>
</file>