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1" r:id="rId4"/>
  </p:sldMasterIdLst>
  <p:notesMasterIdLst>
    <p:notesMasterId r:id="rId29"/>
  </p:notesMasterIdLst>
  <p:handoutMasterIdLst>
    <p:handoutMasterId r:id="rId30"/>
  </p:handoutMasterIdLst>
  <p:sldIdLst>
    <p:sldId id="1694295544" r:id="rId5"/>
    <p:sldId id="1694295496" r:id="rId6"/>
    <p:sldId id="1694295540" r:id="rId7"/>
    <p:sldId id="1694295526" r:id="rId8"/>
    <p:sldId id="1694295560" r:id="rId9"/>
    <p:sldId id="1694295561" r:id="rId10"/>
    <p:sldId id="1694295572" r:id="rId11"/>
    <p:sldId id="1694295559" r:id="rId12"/>
    <p:sldId id="1694295568" r:id="rId13"/>
    <p:sldId id="1694295573" r:id="rId14"/>
    <p:sldId id="1694295567" r:id="rId15"/>
    <p:sldId id="1694295569" r:id="rId16"/>
    <p:sldId id="1694295570" r:id="rId17"/>
    <p:sldId id="1694295545" r:id="rId18"/>
    <p:sldId id="1694295566" r:id="rId19"/>
    <p:sldId id="1694295571" r:id="rId20"/>
    <p:sldId id="1694295565" r:id="rId21"/>
    <p:sldId id="1694295554" r:id="rId22"/>
    <p:sldId id="1694295552" r:id="rId23"/>
    <p:sldId id="1694295487" r:id="rId24"/>
    <p:sldId id="1694295502" r:id="rId25"/>
    <p:sldId id="1694295574" r:id="rId26"/>
    <p:sldId id="1694295558" r:id="rId27"/>
    <p:sldId id="1694295505" r:id="rId28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 Slides" id="{D678F8C8-58AC-4B93-A0BD-D1878AB72551}">
          <p14:sldIdLst>
            <p14:sldId id="1694295544"/>
            <p14:sldId id="1694295496"/>
            <p14:sldId id="1694295540"/>
            <p14:sldId id="1694295526"/>
            <p14:sldId id="1694295560"/>
            <p14:sldId id="1694295561"/>
            <p14:sldId id="1694295572"/>
            <p14:sldId id="1694295559"/>
            <p14:sldId id="1694295568"/>
            <p14:sldId id="1694295573"/>
            <p14:sldId id="1694295567"/>
            <p14:sldId id="1694295569"/>
            <p14:sldId id="1694295570"/>
            <p14:sldId id="1694295545"/>
            <p14:sldId id="1694295566"/>
            <p14:sldId id="1694295571"/>
            <p14:sldId id="1694295565"/>
            <p14:sldId id="1694295554"/>
            <p14:sldId id="1694295552"/>
            <p14:sldId id="1694295487"/>
            <p14:sldId id="1694295502"/>
            <p14:sldId id="1694295574"/>
            <p14:sldId id="1694295558"/>
            <p14:sldId id="169429550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hard Perrier" initials="RP" lastIdx="2" clrIdx="0">
    <p:extLst>
      <p:ext uri="{19B8F6BF-5375-455C-9EA6-DF929625EA0E}">
        <p15:presenceInfo xmlns:p15="http://schemas.microsoft.com/office/powerpoint/2012/main" userId="S::rperrier@onedigital.com::e3b0dd7c-10f2-471c-bf26-0f338dade9f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44F"/>
    <a:srgbClr val="8EB935"/>
    <a:srgbClr val="C2E76B"/>
    <a:srgbClr val="4FB3CD"/>
    <a:srgbClr val="292929"/>
    <a:srgbClr val="58585A"/>
    <a:srgbClr val="0078A2"/>
    <a:srgbClr val="90E5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327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89C01F2-AD07-4F35-9F43-3B0DADCB34C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CDA26D-346C-4D06-9388-C5BE0395C5C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362FD9-FE08-4FF7-92CB-F41313898FB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15131B-BF36-45B1-A50A-BAC0F49201E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50B473-42AA-4947-B224-1E615E4E265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B1CF9A-50A1-4BD9-957A-A198CCEF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100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2C10A4-BFFE-42A0-AE99-D2A183AA0C95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838D60-0CC3-4F05-A21C-6646AD03C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709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microsoft.com/office/2007/relationships/hdphoto" Target="../media/hdphoto9.wdp"/><Relationship Id="rId4" Type="http://schemas.openxmlformats.org/officeDocument/2006/relationships/image" Target="../media/image3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Slide_OneDigi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DE6CAEE-C4A9-4692-9B10-BDDD6D90AE8D}"/>
              </a:ext>
            </a:extLst>
          </p:cNvPr>
          <p:cNvSpPr/>
          <p:nvPr userDrawn="1"/>
        </p:nvSpPr>
        <p:spPr>
          <a:xfrm>
            <a:off x="0" y="1821572"/>
            <a:ext cx="12192645" cy="3256420"/>
          </a:xfrm>
          <a:prstGeom prst="rect">
            <a:avLst/>
          </a:prstGeom>
          <a:gradFill>
            <a:gsLst>
              <a:gs pos="34000">
                <a:schemeClr val="accent1"/>
              </a:gs>
              <a:gs pos="85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A749C3-9F35-49B8-A93A-3BC67F9A79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0688" y="2904174"/>
            <a:ext cx="10049976" cy="154616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Presentation Title Goes Here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DD6F74F-D507-4A9A-8486-8E180823B3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12826" y="5626978"/>
            <a:ext cx="4965700" cy="383049"/>
          </a:xfrm>
        </p:spPr>
        <p:txBody>
          <a:bodyPr>
            <a:noAutofit/>
          </a:bodyPr>
          <a:lstStyle>
            <a:lvl1pPr marL="0" indent="0" algn="ctr">
              <a:buNone/>
              <a:defRPr sz="2000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Presenter Name/Date/Event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58DA491-9C06-4040-9860-47C97D5F6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49" b="1249"/>
          <a:stretch/>
        </p:blipFill>
        <p:spPr>
          <a:xfrm>
            <a:off x="4986542" y="659631"/>
            <a:ext cx="2218267" cy="41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29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ull Image Gradient Titl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nior man in painting class">
            <a:extLst>
              <a:ext uri="{FF2B5EF4-FFF2-40B4-BE49-F238E27FC236}">
                <a16:creationId xmlns:a16="http://schemas.microsoft.com/office/drawing/2014/main" id="{72738DDD-573C-9158-A3B0-79E40C3238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5" t="16668" r="1612" b="37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495BD90-4DC1-C554-D721-D392127FA1BF}"/>
              </a:ext>
            </a:extLst>
          </p:cNvPr>
          <p:cNvSpPr/>
          <p:nvPr userDrawn="1"/>
        </p:nvSpPr>
        <p:spPr>
          <a:xfrm>
            <a:off x="0" y="2122122"/>
            <a:ext cx="12192645" cy="2613756"/>
          </a:xfrm>
          <a:prstGeom prst="rect">
            <a:avLst/>
          </a:prstGeom>
          <a:gradFill>
            <a:gsLst>
              <a:gs pos="99115">
                <a:srgbClr val="90E53B">
                  <a:alpha val="31000"/>
                </a:srgbClr>
              </a:gs>
              <a:gs pos="69000">
                <a:schemeClr val="accent3">
                  <a:alpha val="84000"/>
                </a:schemeClr>
              </a:gs>
              <a:gs pos="0">
                <a:schemeClr val="accent3">
                  <a:lumMod val="50000"/>
                  <a:alpha val="83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69440B0-522F-A393-11A6-46CC51FC8F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040" y="2336800"/>
            <a:ext cx="11247120" cy="2143760"/>
          </a:xfrm>
        </p:spPr>
        <p:txBody>
          <a:bodyPr>
            <a:noAutofit/>
          </a:bodyPr>
          <a:lstStyle>
            <a:lvl1pPr algn="ctr">
              <a:defRPr sz="5000" b="1" spc="3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BDBDD1-836D-1097-D169-1B77BFD923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0624" y="6361846"/>
            <a:ext cx="1370752" cy="262055"/>
          </a:xfrm>
          <a:prstGeom prst="rect">
            <a:avLst/>
          </a:prstGeom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1ED9E3C1-A5E7-4AAF-CDE0-92F927A16ACC}"/>
              </a:ext>
            </a:extLst>
          </p:cNvPr>
          <p:cNvSpPr txBox="1">
            <a:spLocks/>
          </p:cNvSpPr>
          <p:nvPr userDrawn="1"/>
        </p:nvSpPr>
        <p:spPr>
          <a:xfrm>
            <a:off x="10975422" y="6413970"/>
            <a:ext cx="614526" cy="365030"/>
          </a:xfr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063">
              <a:defRPr/>
            </a:pPr>
            <a:fld id="{3F92B666-599A-4B0F-8B7E-5D65028B280B}" type="slidenum">
              <a:rPr lang="en-US" b="0">
                <a:solidFill>
                  <a:schemeClr val="bg1"/>
                </a:solidFill>
                <a:latin typeface="Trebuchet MS" panose="020B0603020202020204"/>
              </a:rPr>
              <a:pPr algn="r" defTabSz="457063">
                <a:defRPr/>
              </a:pPr>
              <a:t>‹#›</a:t>
            </a:fld>
            <a:endParaRPr lang="en-US" b="0" dirty="0">
              <a:solidFill>
                <a:schemeClr val="bg1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3273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A5C2BFB-DE47-4957-9B5A-1C816A1643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choose a stock photo, right click on the photo and choose Send to Back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CCBF44-FA8F-0AF5-1AED-E952E55B8BE3}"/>
              </a:ext>
            </a:extLst>
          </p:cNvPr>
          <p:cNvGrpSpPr/>
          <p:nvPr userDrawn="1"/>
        </p:nvGrpSpPr>
        <p:grpSpPr>
          <a:xfrm>
            <a:off x="5410624" y="6361739"/>
            <a:ext cx="6179324" cy="417261"/>
            <a:chOff x="5410624" y="6361739"/>
            <a:chExt cx="6179324" cy="41726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130C934-3CFE-61D7-9BAF-3D797E086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10624" y="6361739"/>
              <a:ext cx="1370752" cy="262270"/>
            </a:xfrm>
            <a:prstGeom prst="rect">
              <a:avLst/>
            </a:prstGeom>
          </p:spPr>
        </p:pic>
        <p:sp>
          <p:nvSpPr>
            <p:cNvPr id="4" name="Slide Number Placeholder 1">
              <a:extLst>
                <a:ext uri="{FF2B5EF4-FFF2-40B4-BE49-F238E27FC236}">
                  <a16:creationId xmlns:a16="http://schemas.microsoft.com/office/drawing/2014/main" id="{E759373D-CE8B-A1D9-E6E9-59D63474F55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975422" y="6413970"/>
              <a:ext cx="614526" cy="365030"/>
            </a:xfr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457063">
                <a:defRPr/>
              </a:pPr>
              <a:fld id="{3F92B666-599A-4B0F-8B7E-5D65028B280B}" type="slidenum">
                <a:rPr lang="en-US" b="0">
                  <a:solidFill>
                    <a:prstClr val="black"/>
                  </a:solidFill>
                  <a:latin typeface="Trebuchet MS" panose="020B0603020202020204"/>
                </a:rPr>
                <a:pPr algn="r" defTabSz="457063">
                  <a:defRPr/>
                </a:pPr>
                <a:t>‹#›</a:t>
              </a:fld>
              <a:endParaRPr lang="en-US" b="0" dirty="0">
                <a:solidFill>
                  <a:prstClr val="black"/>
                </a:solidFill>
                <a:latin typeface="Trebuchet MS" panose="020B0603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5487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 Gradient Phras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324F9D8-62F3-4468-9C65-60AAD0BECA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8C809D-23AA-4D93-95DB-B136A719226F}"/>
              </a:ext>
            </a:extLst>
          </p:cNvPr>
          <p:cNvSpPr/>
          <p:nvPr userDrawn="1"/>
        </p:nvSpPr>
        <p:spPr>
          <a:xfrm>
            <a:off x="0" y="2122122"/>
            <a:ext cx="12192645" cy="2613756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112A67-661B-44F8-8912-BD0503029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Autofit/>
          </a:bodyPr>
          <a:lstStyle>
            <a:lvl1pPr algn="ctr">
              <a:defRPr b="1" spc="3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3731A23-5BE7-96AD-1332-7A368D263D10}"/>
              </a:ext>
            </a:extLst>
          </p:cNvPr>
          <p:cNvCxnSpPr>
            <a:cxnSpLocks/>
          </p:cNvCxnSpPr>
          <p:nvPr userDrawn="1"/>
        </p:nvCxnSpPr>
        <p:spPr>
          <a:xfrm>
            <a:off x="0" y="32084"/>
            <a:ext cx="12192000" cy="0"/>
          </a:xfrm>
          <a:prstGeom prst="line">
            <a:avLst/>
          </a:prstGeom>
          <a:ln w="123825">
            <a:gradFill>
              <a:gsLst>
                <a:gs pos="0">
                  <a:schemeClr val="accent1"/>
                </a:gs>
                <a:gs pos="37000">
                  <a:schemeClr val="accent3"/>
                </a:gs>
                <a:gs pos="76000">
                  <a:srgbClr val="FFC60B"/>
                </a:gs>
                <a:gs pos="100000">
                  <a:schemeClr val="accent2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3D80B097-15F3-5D1A-7DBA-6D4CE65FD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0624" y="6361739"/>
            <a:ext cx="1370752" cy="262270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1D28B675-ACCB-5ACC-16D1-8EFBCAF5D410}"/>
              </a:ext>
            </a:extLst>
          </p:cNvPr>
          <p:cNvSpPr txBox="1">
            <a:spLocks/>
          </p:cNvSpPr>
          <p:nvPr userDrawn="1"/>
        </p:nvSpPr>
        <p:spPr>
          <a:xfrm>
            <a:off x="10975422" y="6413970"/>
            <a:ext cx="614526" cy="365030"/>
          </a:xfr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063">
              <a:defRPr/>
            </a:pPr>
            <a:fld id="{3F92B666-599A-4B0F-8B7E-5D65028B280B}" type="slidenum">
              <a:rPr lang="en-US" b="0">
                <a:solidFill>
                  <a:prstClr val="black"/>
                </a:solidFill>
                <a:latin typeface="Trebuchet MS" panose="020B0603020202020204"/>
              </a:rPr>
              <a:pPr algn="r" defTabSz="457063">
                <a:defRPr/>
              </a:pPr>
              <a:t>‹#›</a:t>
            </a:fld>
            <a:endParaRPr lang="en-US" b="0" dirty="0">
              <a:solidFill>
                <a:prstClr val="black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360632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95CBCE3D-4F64-4E8F-A5DD-07EE3A383D3A}"/>
              </a:ext>
            </a:extLst>
          </p:cNvPr>
          <p:cNvSpPr/>
          <p:nvPr/>
        </p:nvSpPr>
        <p:spPr>
          <a:xfrm>
            <a:off x="-646" y="-8411"/>
            <a:ext cx="12192645" cy="681063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E88C3B05-704F-4A0C-BC72-FEB6746225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917" y="67558"/>
            <a:ext cx="11271333" cy="529124"/>
          </a:xfrm>
        </p:spPr>
        <p:txBody>
          <a:bodyPr anchor="ctr">
            <a:noAutofit/>
          </a:bodyPr>
          <a:lstStyle>
            <a:lvl1pPr algn="ctr">
              <a:defRPr sz="2400" b="0" spc="3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Meet Your Team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453C00C-124C-4DA7-958C-12F4443FAE20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659A08-40DB-4D33-916E-052D843E14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292668" y="1266190"/>
            <a:ext cx="1371600" cy="1371600"/>
          </a:xfrm>
          <a:prstGeom prst="ellipse">
            <a:avLst/>
          </a:prstGeom>
          <a:ln w="28575">
            <a:solidFill>
              <a:schemeClr val="tx2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US" dirty="0"/>
              <a:t>Click to Add Headshot</a:t>
            </a:r>
          </a:p>
        </p:txBody>
      </p:sp>
      <p:sp>
        <p:nvSpPr>
          <p:cNvPr id="82" name="Picture Placeholder 2">
            <a:extLst>
              <a:ext uri="{FF2B5EF4-FFF2-40B4-BE49-F238E27FC236}">
                <a16:creationId xmlns:a16="http://schemas.microsoft.com/office/drawing/2014/main" id="{51867FD7-4472-4E80-AF5F-1D568413F85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01485" y="1266190"/>
            <a:ext cx="1371600" cy="1371600"/>
          </a:xfrm>
          <a:prstGeom prst="ellipse">
            <a:avLst/>
          </a:prstGeom>
          <a:ln w="28575">
            <a:solidFill>
              <a:schemeClr val="tx2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US"/>
              <a:t>Click to Add Headshot</a:t>
            </a:r>
          </a:p>
        </p:txBody>
      </p:sp>
      <p:sp>
        <p:nvSpPr>
          <p:cNvPr id="83" name="Picture Placeholder 2">
            <a:extLst>
              <a:ext uri="{FF2B5EF4-FFF2-40B4-BE49-F238E27FC236}">
                <a16:creationId xmlns:a16="http://schemas.microsoft.com/office/drawing/2014/main" id="{4497745E-0E3D-4891-83D2-AC0241D2418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26650" y="3163731"/>
            <a:ext cx="1371600" cy="1371600"/>
          </a:xfrm>
          <a:prstGeom prst="ellipse">
            <a:avLst/>
          </a:prstGeom>
          <a:ln w="28575">
            <a:solidFill>
              <a:schemeClr val="tx2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US"/>
              <a:t>Click to Add Headshot</a:t>
            </a:r>
          </a:p>
        </p:txBody>
      </p:sp>
      <p:sp>
        <p:nvSpPr>
          <p:cNvPr id="84" name="Picture Placeholder 2">
            <a:extLst>
              <a:ext uri="{FF2B5EF4-FFF2-40B4-BE49-F238E27FC236}">
                <a16:creationId xmlns:a16="http://schemas.microsoft.com/office/drawing/2014/main" id="{540DCFA9-D663-47C9-98E6-E89B0F3385D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35467" y="3163731"/>
            <a:ext cx="1371600" cy="1371600"/>
          </a:xfrm>
          <a:prstGeom prst="ellipse">
            <a:avLst/>
          </a:prstGeom>
          <a:ln w="28575">
            <a:solidFill>
              <a:schemeClr val="tx2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US"/>
              <a:t>Click to Add Headshot</a:t>
            </a:r>
          </a:p>
        </p:txBody>
      </p:sp>
      <p:sp>
        <p:nvSpPr>
          <p:cNvPr id="85" name="Picture Placeholder 2">
            <a:extLst>
              <a:ext uri="{FF2B5EF4-FFF2-40B4-BE49-F238E27FC236}">
                <a16:creationId xmlns:a16="http://schemas.microsoft.com/office/drawing/2014/main" id="{90447F26-97E2-4E7F-8812-E89FAB83BB0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55629" y="3163731"/>
            <a:ext cx="1371600" cy="1371600"/>
          </a:xfrm>
          <a:prstGeom prst="ellipse">
            <a:avLst/>
          </a:prstGeom>
          <a:ln w="28575">
            <a:solidFill>
              <a:schemeClr val="tx2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US"/>
              <a:t>Click to Add Headshot</a:t>
            </a:r>
          </a:p>
        </p:txBody>
      </p:sp>
      <p:sp>
        <p:nvSpPr>
          <p:cNvPr id="86" name="Picture Placeholder 2">
            <a:extLst>
              <a:ext uri="{FF2B5EF4-FFF2-40B4-BE49-F238E27FC236}">
                <a16:creationId xmlns:a16="http://schemas.microsoft.com/office/drawing/2014/main" id="{942B4936-CACF-4D8E-A265-9FEE793FB47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26031" y="4878533"/>
            <a:ext cx="1371600" cy="1371600"/>
          </a:xfrm>
          <a:prstGeom prst="ellipse">
            <a:avLst/>
          </a:prstGeom>
          <a:ln w="28575">
            <a:solidFill>
              <a:schemeClr val="tx2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US"/>
              <a:t>Click to Add Headshot</a:t>
            </a:r>
          </a:p>
        </p:txBody>
      </p:sp>
      <p:sp>
        <p:nvSpPr>
          <p:cNvPr id="87" name="Picture Placeholder 2">
            <a:extLst>
              <a:ext uri="{FF2B5EF4-FFF2-40B4-BE49-F238E27FC236}">
                <a16:creationId xmlns:a16="http://schemas.microsoft.com/office/drawing/2014/main" id="{068C66F4-790B-4434-9EF0-D791600967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292668" y="4878533"/>
            <a:ext cx="1371600" cy="1371600"/>
          </a:xfrm>
          <a:prstGeom prst="ellipse">
            <a:avLst/>
          </a:prstGeom>
          <a:ln w="28575">
            <a:solidFill>
              <a:schemeClr val="tx2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US"/>
              <a:t>Click to Add Headshot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8FB18F-DCAB-4567-83AF-5B89BA4233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53639" y="1295502"/>
            <a:ext cx="1912332" cy="233435"/>
          </a:xfrm>
        </p:spPr>
        <p:txBody>
          <a:bodyPr lIns="91440" rIns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BD0E11F-7921-4074-97CF-1129C555F7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53638" y="1542532"/>
            <a:ext cx="1912333" cy="233435"/>
          </a:xfrm>
        </p:spPr>
        <p:txBody>
          <a:bodyPr lIns="91440" rIns="0"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0D79DD2-D523-4CFC-8AB5-3A689539C7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53684" y="1824212"/>
            <a:ext cx="1912937" cy="774312"/>
          </a:xfrm>
        </p:spPr>
        <p:txBody>
          <a:bodyPr>
            <a:normAutofit/>
          </a:bodyPr>
          <a:lstStyle>
            <a:lvl1pPr marL="228600" indent="-228600">
              <a:buClr>
                <a:schemeClr val="accent1"/>
              </a:buClr>
              <a:buSzPct val="75000"/>
              <a:buFont typeface=".Lucida Grande UI Regular"/>
              <a:buChar char="►"/>
              <a:defRPr sz="1050"/>
            </a:lvl1pPr>
          </a:lstStyle>
          <a:p>
            <a:pPr lvl="0"/>
            <a:r>
              <a:rPr lang="en-US" sz="1050"/>
              <a:t>Job responsibilities.</a:t>
            </a:r>
            <a:endParaRPr lang="en-US"/>
          </a:p>
        </p:txBody>
      </p:sp>
      <p:sp>
        <p:nvSpPr>
          <p:cNvPr id="88" name="Text Placeholder 4">
            <a:extLst>
              <a:ext uri="{FF2B5EF4-FFF2-40B4-BE49-F238E27FC236}">
                <a16:creationId xmlns:a16="http://schemas.microsoft.com/office/drawing/2014/main" id="{AEB32E4C-EACC-4928-98A3-5B4285925D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37298" y="1295502"/>
            <a:ext cx="1912332" cy="233435"/>
          </a:xfrm>
        </p:spPr>
        <p:txBody>
          <a:bodyPr lIns="91440" rIns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89" name="Text Placeholder 6">
            <a:extLst>
              <a:ext uri="{FF2B5EF4-FFF2-40B4-BE49-F238E27FC236}">
                <a16:creationId xmlns:a16="http://schemas.microsoft.com/office/drawing/2014/main" id="{10749A06-CDDE-494C-8E97-92E6AFF590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37297" y="1542532"/>
            <a:ext cx="1912333" cy="233435"/>
          </a:xfrm>
        </p:spPr>
        <p:txBody>
          <a:bodyPr lIns="91440" rIns="0"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90" name="Text Placeholder 8">
            <a:extLst>
              <a:ext uri="{FF2B5EF4-FFF2-40B4-BE49-F238E27FC236}">
                <a16:creationId xmlns:a16="http://schemas.microsoft.com/office/drawing/2014/main" id="{39894DAD-355C-4AB3-8AEE-BAC2A6FCD16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37343" y="1824212"/>
            <a:ext cx="1912937" cy="774312"/>
          </a:xfrm>
        </p:spPr>
        <p:txBody>
          <a:bodyPr>
            <a:normAutofit/>
          </a:bodyPr>
          <a:lstStyle>
            <a:lvl1pPr marL="171450" indent="-171450">
              <a:buClr>
                <a:schemeClr val="accent1"/>
              </a:buClr>
              <a:buSzPct val="75000"/>
              <a:buFont typeface=".Lucida Grande UI Regular"/>
              <a:buChar char="►"/>
              <a:defRPr sz="1050"/>
            </a:lvl1pPr>
          </a:lstStyle>
          <a:p>
            <a:pPr lvl="0"/>
            <a:r>
              <a:rPr lang="en-US" sz="1050"/>
              <a:t>Job responsibilities.</a:t>
            </a:r>
            <a:endParaRPr lang="en-US"/>
          </a:p>
        </p:txBody>
      </p:sp>
      <p:sp>
        <p:nvSpPr>
          <p:cNvPr id="91" name="Text Placeholder 4">
            <a:extLst>
              <a:ext uri="{FF2B5EF4-FFF2-40B4-BE49-F238E27FC236}">
                <a16:creationId xmlns:a16="http://schemas.microsoft.com/office/drawing/2014/main" id="{CB3D693F-B57A-498D-9E9C-10C96B40434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809552" y="3224012"/>
            <a:ext cx="1912332" cy="233435"/>
          </a:xfrm>
        </p:spPr>
        <p:txBody>
          <a:bodyPr lIns="91440" rIns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92" name="Text Placeholder 6">
            <a:extLst>
              <a:ext uri="{FF2B5EF4-FFF2-40B4-BE49-F238E27FC236}">
                <a16:creationId xmlns:a16="http://schemas.microsoft.com/office/drawing/2014/main" id="{7283F5FB-0EF1-4022-BD01-DFDF8D10399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809551" y="3471042"/>
            <a:ext cx="1912333" cy="233435"/>
          </a:xfrm>
        </p:spPr>
        <p:txBody>
          <a:bodyPr lIns="91440" rIns="0"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93" name="Text Placeholder 8">
            <a:extLst>
              <a:ext uri="{FF2B5EF4-FFF2-40B4-BE49-F238E27FC236}">
                <a16:creationId xmlns:a16="http://schemas.microsoft.com/office/drawing/2014/main" id="{71F4587C-1534-4A79-9F4E-5BCF5225A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809597" y="3752722"/>
            <a:ext cx="1912937" cy="774312"/>
          </a:xfrm>
        </p:spPr>
        <p:txBody>
          <a:bodyPr>
            <a:normAutofit/>
          </a:bodyPr>
          <a:lstStyle>
            <a:lvl1pPr marL="228600" indent="-228600">
              <a:buClr>
                <a:schemeClr val="accent1"/>
              </a:buClr>
              <a:buSzPct val="75000"/>
              <a:buFont typeface=".Lucida Grande UI Regular"/>
              <a:buChar char="►"/>
              <a:defRPr sz="1050"/>
            </a:lvl1pPr>
          </a:lstStyle>
          <a:p>
            <a:pPr lvl="0"/>
            <a:r>
              <a:rPr lang="en-US" sz="1050" dirty="0"/>
              <a:t>Job responsibilities.</a:t>
            </a:r>
            <a:endParaRPr lang="en-US" dirty="0"/>
          </a:p>
        </p:txBody>
      </p:sp>
      <p:sp>
        <p:nvSpPr>
          <p:cNvPr id="94" name="Text Placeholder 4">
            <a:extLst>
              <a:ext uri="{FF2B5EF4-FFF2-40B4-BE49-F238E27FC236}">
                <a16:creationId xmlns:a16="http://schemas.microsoft.com/office/drawing/2014/main" id="{FE46794C-952D-4699-A1A5-781DDBCA751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789390" y="3238334"/>
            <a:ext cx="1912332" cy="233435"/>
          </a:xfrm>
        </p:spPr>
        <p:txBody>
          <a:bodyPr lIns="91440" rIns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95" name="Text Placeholder 6">
            <a:extLst>
              <a:ext uri="{FF2B5EF4-FFF2-40B4-BE49-F238E27FC236}">
                <a16:creationId xmlns:a16="http://schemas.microsoft.com/office/drawing/2014/main" id="{93556D4C-EFA6-4B67-A1C5-61DDFAC920D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789389" y="3485364"/>
            <a:ext cx="1912333" cy="233435"/>
          </a:xfrm>
        </p:spPr>
        <p:txBody>
          <a:bodyPr lIns="91440" rIns="0"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96" name="Text Placeholder 8">
            <a:extLst>
              <a:ext uri="{FF2B5EF4-FFF2-40B4-BE49-F238E27FC236}">
                <a16:creationId xmlns:a16="http://schemas.microsoft.com/office/drawing/2014/main" id="{17228EDE-4608-45B8-9C1A-BCBD3111A90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789435" y="3767044"/>
            <a:ext cx="1912937" cy="774312"/>
          </a:xfrm>
        </p:spPr>
        <p:txBody>
          <a:bodyPr>
            <a:normAutofit/>
          </a:bodyPr>
          <a:lstStyle>
            <a:lvl1pPr marL="228600" indent="-228600">
              <a:buClr>
                <a:schemeClr val="accent1"/>
              </a:buClr>
              <a:buSzPct val="75000"/>
              <a:buFont typeface=".Lucida Grande UI Regular"/>
              <a:buChar char="►"/>
              <a:defRPr sz="1050"/>
            </a:lvl1pPr>
          </a:lstStyle>
          <a:p>
            <a:pPr lvl="0"/>
            <a:r>
              <a:rPr lang="en-US" sz="1050"/>
              <a:t>Job responsibilities.</a:t>
            </a:r>
            <a:endParaRPr lang="en-US"/>
          </a:p>
        </p:txBody>
      </p:sp>
      <p:sp>
        <p:nvSpPr>
          <p:cNvPr id="97" name="Text Placeholder 4">
            <a:extLst>
              <a:ext uri="{FF2B5EF4-FFF2-40B4-BE49-F238E27FC236}">
                <a16:creationId xmlns:a16="http://schemas.microsoft.com/office/drawing/2014/main" id="{2A8B519A-DBBB-4F85-882A-809B2B7492F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680572" y="3253574"/>
            <a:ext cx="1912332" cy="233435"/>
          </a:xfrm>
        </p:spPr>
        <p:txBody>
          <a:bodyPr lIns="91440" rIns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98" name="Text Placeholder 6">
            <a:extLst>
              <a:ext uri="{FF2B5EF4-FFF2-40B4-BE49-F238E27FC236}">
                <a16:creationId xmlns:a16="http://schemas.microsoft.com/office/drawing/2014/main" id="{E08849D4-84F4-4B6A-89D2-D608C11BA85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80571" y="3500604"/>
            <a:ext cx="1912333" cy="233435"/>
          </a:xfrm>
        </p:spPr>
        <p:txBody>
          <a:bodyPr lIns="91440" rIns="0"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99" name="Text Placeholder 8">
            <a:extLst>
              <a:ext uri="{FF2B5EF4-FFF2-40B4-BE49-F238E27FC236}">
                <a16:creationId xmlns:a16="http://schemas.microsoft.com/office/drawing/2014/main" id="{6E45E667-AE61-4FAB-9937-7CF48F740A2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680617" y="3782284"/>
            <a:ext cx="1912937" cy="774312"/>
          </a:xfrm>
        </p:spPr>
        <p:txBody>
          <a:bodyPr>
            <a:normAutofit/>
          </a:bodyPr>
          <a:lstStyle>
            <a:lvl1pPr marL="228600" indent="-228600">
              <a:buClr>
                <a:schemeClr val="accent1"/>
              </a:buClr>
              <a:buSzPct val="75000"/>
              <a:buFont typeface=".Lucida Grande UI Regular"/>
              <a:buChar char="►"/>
              <a:defRPr sz="1050"/>
            </a:lvl1pPr>
          </a:lstStyle>
          <a:p>
            <a:pPr lvl="0"/>
            <a:r>
              <a:rPr lang="en-US" sz="1050"/>
              <a:t>Job responsibilities.</a:t>
            </a:r>
            <a:endParaRPr lang="en-US"/>
          </a:p>
        </p:txBody>
      </p:sp>
      <p:sp>
        <p:nvSpPr>
          <p:cNvPr id="100" name="Text Placeholder 4">
            <a:extLst>
              <a:ext uri="{FF2B5EF4-FFF2-40B4-BE49-F238E27FC236}">
                <a16:creationId xmlns:a16="http://schemas.microsoft.com/office/drawing/2014/main" id="{C817E9C1-AED5-44F6-A957-3FE6E6FB2AB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752989" y="4919814"/>
            <a:ext cx="1912332" cy="233435"/>
          </a:xfrm>
        </p:spPr>
        <p:txBody>
          <a:bodyPr lIns="91440" rIns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01" name="Text Placeholder 6">
            <a:extLst>
              <a:ext uri="{FF2B5EF4-FFF2-40B4-BE49-F238E27FC236}">
                <a16:creationId xmlns:a16="http://schemas.microsoft.com/office/drawing/2014/main" id="{BE431E2F-1128-4640-9A59-583158FA604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752988" y="5166844"/>
            <a:ext cx="1912333" cy="233435"/>
          </a:xfrm>
        </p:spPr>
        <p:txBody>
          <a:bodyPr lIns="91440" rIns="0"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102" name="Text Placeholder 8">
            <a:extLst>
              <a:ext uri="{FF2B5EF4-FFF2-40B4-BE49-F238E27FC236}">
                <a16:creationId xmlns:a16="http://schemas.microsoft.com/office/drawing/2014/main" id="{8F99C620-2D7C-4A82-88A6-B6D28842D23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753034" y="5448524"/>
            <a:ext cx="1912937" cy="774312"/>
          </a:xfrm>
        </p:spPr>
        <p:txBody>
          <a:bodyPr>
            <a:normAutofit/>
          </a:bodyPr>
          <a:lstStyle>
            <a:lvl1pPr marL="228600" indent="-228600">
              <a:buClr>
                <a:schemeClr val="accent1"/>
              </a:buClr>
              <a:buSzPct val="75000"/>
              <a:buFont typeface=".Lucida Grande UI Regular"/>
              <a:buChar char="►"/>
              <a:defRPr sz="1050"/>
            </a:lvl1pPr>
          </a:lstStyle>
          <a:p>
            <a:pPr lvl="0"/>
            <a:r>
              <a:rPr lang="en-US" sz="1050"/>
              <a:t>Job responsibilities.</a:t>
            </a:r>
            <a:endParaRPr lang="en-US"/>
          </a:p>
        </p:txBody>
      </p:sp>
      <p:sp>
        <p:nvSpPr>
          <p:cNvPr id="103" name="Text Placeholder 4">
            <a:extLst>
              <a:ext uri="{FF2B5EF4-FFF2-40B4-BE49-F238E27FC236}">
                <a16:creationId xmlns:a16="http://schemas.microsoft.com/office/drawing/2014/main" id="{423F98B7-A5A1-410D-8228-F72A1C40BC6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986350" y="4874840"/>
            <a:ext cx="1912332" cy="233435"/>
          </a:xfrm>
        </p:spPr>
        <p:txBody>
          <a:bodyPr lIns="91440" rIns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04" name="Text Placeholder 6">
            <a:extLst>
              <a:ext uri="{FF2B5EF4-FFF2-40B4-BE49-F238E27FC236}">
                <a16:creationId xmlns:a16="http://schemas.microsoft.com/office/drawing/2014/main" id="{E353521E-9141-43EA-93AC-688B6FD7290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86349" y="5121870"/>
            <a:ext cx="1912333" cy="233435"/>
          </a:xfrm>
        </p:spPr>
        <p:txBody>
          <a:bodyPr lIns="91440" rIns="0"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105" name="Text Placeholder 8">
            <a:extLst>
              <a:ext uri="{FF2B5EF4-FFF2-40B4-BE49-F238E27FC236}">
                <a16:creationId xmlns:a16="http://schemas.microsoft.com/office/drawing/2014/main" id="{E25991AB-2EF6-4C45-83BC-F4789C9A4A2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986395" y="5403550"/>
            <a:ext cx="1912937" cy="774312"/>
          </a:xfrm>
        </p:spPr>
        <p:txBody>
          <a:bodyPr>
            <a:normAutofit/>
          </a:bodyPr>
          <a:lstStyle>
            <a:lvl1pPr marL="228600" indent="-228600">
              <a:buClr>
                <a:schemeClr val="accent1"/>
              </a:buClr>
              <a:buSzPct val="75000"/>
              <a:buFont typeface=".Lucida Grande UI Regular"/>
              <a:buChar char="►"/>
              <a:defRPr sz="1050"/>
            </a:lvl1pPr>
          </a:lstStyle>
          <a:p>
            <a:pPr lvl="0"/>
            <a:r>
              <a:rPr lang="en-US" sz="1050" dirty="0"/>
              <a:t>Job responsibilities.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578031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or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218592B-56E7-46F2-947D-4141086681C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4675" y="868192"/>
            <a:ext cx="10922000" cy="529124"/>
          </a:xfrm>
          <a:solidFill>
            <a:schemeClr val="bg1">
              <a:lumMod val="95000"/>
            </a:schemeClr>
          </a:solidFill>
        </p:spPr>
        <p:txBody>
          <a:bodyPr lIns="182880" tIns="182880" rIns="182880" bIns="182880" anchor="ctr" anchorCtr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spc="60" baseline="0"/>
            </a:lvl1pPr>
            <a:lvl2pPr marL="742950" indent="-285750">
              <a:buFont typeface="Arial" panose="020B0604020202020204" pitchFamily="34" charset="0"/>
              <a:buChar char="•"/>
              <a:defRPr sz="1600"/>
            </a:lvl2pPr>
            <a:lvl3pPr marL="1200150" indent="-285750">
              <a:buFont typeface="Arial" panose="020B0604020202020204" pitchFamily="34" charset="0"/>
              <a:buChar char="•"/>
              <a:defRPr sz="1400"/>
            </a:lvl3pPr>
            <a:lvl4pPr marL="1543050" indent="-171450">
              <a:buFont typeface="Arial" panose="020B0604020202020204" pitchFamily="34" charset="0"/>
              <a:buChar char="•"/>
              <a:defRPr sz="1200"/>
            </a:lvl4pPr>
            <a:lvl5pPr marL="2000250" indent="-171450"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/>
              <a:t>Click to add a description of the timeline or chart.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7716EC-7A24-41FE-88AB-A48EA2C70249}"/>
              </a:ext>
            </a:extLst>
          </p:cNvPr>
          <p:cNvSpPr/>
          <p:nvPr/>
        </p:nvSpPr>
        <p:spPr>
          <a:xfrm>
            <a:off x="-646" y="-8411"/>
            <a:ext cx="12192645" cy="681063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AB40FE4-DF74-4766-95E4-2F7720E429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917" y="67558"/>
            <a:ext cx="11271333" cy="529124"/>
          </a:xfrm>
        </p:spPr>
        <p:txBody>
          <a:bodyPr anchor="ctr">
            <a:noAutofit/>
          </a:bodyPr>
          <a:lstStyle>
            <a:lvl1pPr algn="ctr">
              <a:defRPr sz="2400" b="0" spc="3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Title/Phrase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C38FE-16F7-4132-A326-C3943F7B21A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35000" y="1635125"/>
            <a:ext cx="10955338" cy="4440238"/>
          </a:xfrm>
        </p:spPr>
        <p:txBody>
          <a:bodyPr/>
          <a:lstStyle>
            <a:lvl1pPr>
              <a:buClr>
                <a:schemeClr val="accent1"/>
              </a:buClr>
              <a:defRPr sz="2400"/>
            </a:lvl1pPr>
            <a:lvl2pPr marL="685800" indent="-228600"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000"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435729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Blue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D086F0B-AAB8-4728-9A62-106F121179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4917" y="845238"/>
            <a:ext cx="11269716" cy="455242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2000" spc="1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942832C0-EAB1-4CCD-B503-E11613017E4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4917" y="1516338"/>
            <a:ext cx="11270688" cy="876602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 b="1" spc="6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Intro paragraph or description here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AAFE3CE9-C857-4026-989A-F76457F84A7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34917" y="2608798"/>
            <a:ext cx="11269716" cy="3477042"/>
          </a:xfr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800" spc="6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Main paragraph goes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2B1CB7-5BEE-41EC-9D5C-569FA74C828C}"/>
              </a:ext>
            </a:extLst>
          </p:cNvPr>
          <p:cNvSpPr/>
          <p:nvPr/>
        </p:nvSpPr>
        <p:spPr>
          <a:xfrm>
            <a:off x="-646" y="-8411"/>
            <a:ext cx="12192645" cy="681063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E812312F-11F5-49DF-8AAE-57494DAD55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1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47" y="-149003"/>
            <a:ext cx="12192645" cy="87660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3096723-4BBE-4EE5-9025-C01777C4B3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917" y="67558"/>
            <a:ext cx="11271333" cy="529124"/>
          </a:xfrm>
        </p:spPr>
        <p:txBody>
          <a:bodyPr anchor="ctr">
            <a:noAutofit/>
          </a:bodyPr>
          <a:lstStyle>
            <a:lvl1pPr algn="ctr">
              <a:defRPr sz="2400" b="0" spc="3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TITLE/PHRASE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34907F-6D31-4C91-B9C4-80A6B9D84198}"/>
              </a:ext>
            </a:extLst>
          </p:cNvPr>
          <p:cNvSpPr/>
          <p:nvPr userDrawn="1"/>
        </p:nvSpPr>
        <p:spPr>
          <a:xfrm>
            <a:off x="-646" y="-8411"/>
            <a:ext cx="12192645" cy="681063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79A51E-77ED-F07B-FAF3-24A9FC08ED70}"/>
              </a:ext>
            </a:extLst>
          </p:cNvPr>
          <p:cNvSpPr txBox="1">
            <a:spLocks/>
          </p:cNvSpPr>
          <p:nvPr userDrawn="1"/>
        </p:nvSpPr>
        <p:spPr>
          <a:xfrm>
            <a:off x="634916" y="72323"/>
            <a:ext cx="11271333" cy="5291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 spc="3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Title/Phrase</a:t>
            </a:r>
          </a:p>
        </p:txBody>
      </p:sp>
    </p:spTree>
    <p:extLst>
      <p:ext uri="{BB962C8B-B14F-4D97-AF65-F5344CB8AC3E}">
        <p14:creationId xmlns:p14="http://schemas.microsoft.com/office/powerpoint/2010/main" val="31013189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AFFB5B-E38E-4DE2-8ADB-B1079DAB6570}"/>
              </a:ext>
            </a:extLst>
          </p:cNvPr>
          <p:cNvSpPr/>
          <p:nvPr/>
        </p:nvSpPr>
        <p:spPr>
          <a:xfrm>
            <a:off x="-646" y="-8411"/>
            <a:ext cx="12192645" cy="681063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D8D294-DD86-47D5-8817-71EE1A89807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917" y="67558"/>
            <a:ext cx="11271333" cy="529124"/>
          </a:xfrm>
        </p:spPr>
        <p:txBody>
          <a:bodyPr anchor="ctr">
            <a:noAutofit/>
          </a:bodyPr>
          <a:lstStyle>
            <a:lvl1pPr algn="ctr">
              <a:defRPr sz="2400" b="0" spc="3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Title/Phrase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B51EE-75AB-474D-A36B-07CC8543CCB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4918" y="862013"/>
            <a:ext cx="10993490" cy="5237162"/>
          </a:xfrm>
        </p:spPr>
        <p:txBody>
          <a:bodyPr/>
          <a:lstStyle>
            <a:lvl1pPr>
              <a:buClr>
                <a:schemeClr val="accent1"/>
              </a:buClr>
              <a:defRPr sz="2400"/>
            </a:lvl1pPr>
            <a:lvl2pPr marL="685800" indent="-228600"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000"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add text or click icon to add an image.</a:t>
            </a:r>
          </a:p>
        </p:txBody>
      </p:sp>
    </p:spTree>
    <p:extLst>
      <p:ext uri="{BB962C8B-B14F-4D97-AF65-F5344CB8AC3E}">
        <p14:creationId xmlns:p14="http://schemas.microsoft.com/office/powerpoint/2010/main" val="3052061267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+ Columns Blue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D086F0B-AAB8-4728-9A62-106F121179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4917" y="1095269"/>
            <a:ext cx="4732611" cy="431216"/>
          </a:xfrm>
        </p:spPr>
        <p:txBody>
          <a:bodyPr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spc="3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C3B04F0-CB94-468F-B1BF-E96C70B285AD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34917" y="1715677"/>
            <a:ext cx="4732611" cy="4440647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 sz="1800"/>
            </a:lvl1pPr>
            <a:lvl2pPr>
              <a:defRPr/>
            </a:lvl2pPr>
          </a:lstStyle>
          <a:p>
            <a:pPr lvl="0"/>
            <a:r>
              <a:rPr lang="en-US"/>
              <a:t>Click to add text or chart</a:t>
            </a:r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D316E11E-1E8B-4123-A99D-DFD46D54DAC8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562094" y="1715678"/>
            <a:ext cx="4732611" cy="4440647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 sz="1800"/>
            </a:lvl1pPr>
          </a:lstStyle>
          <a:p>
            <a:pPr lvl="0"/>
            <a:r>
              <a:rPr lang="en-US"/>
              <a:t>Click to add text or chart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93B3ABD-96F1-44D7-A614-E7D87B12DD9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62725" y="1100791"/>
            <a:ext cx="4731980" cy="4318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spc="3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Subtitle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8FB45D-88CF-4167-B7C4-D8887B259E39}"/>
              </a:ext>
            </a:extLst>
          </p:cNvPr>
          <p:cNvSpPr/>
          <p:nvPr/>
        </p:nvSpPr>
        <p:spPr>
          <a:xfrm>
            <a:off x="-646" y="-8411"/>
            <a:ext cx="12192645" cy="681063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B98FD78-C76A-4E72-8B86-5CE22FAB42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917" y="67558"/>
            <a:ext cx="11271333" cy="529124"/>
          </a:xfrm>
        </p:spPr>
        <p:txBody>
          <a:bodyPr anchor="ctr">
            <a:noAutofit/>
          </a:bodyPr>
          <a:lstStyle>
            <a:lvl1pPr algn="ctr">
              <a:defRPr sz="2400" b="0" spc="3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Title/Phrase</a:t>
            </a:r>
          </a:p>
        </p:txBody>
      </p:sp>
    </p:spTree>
    <p:extLst>
      <p:ext uri="{BB962C8B-B14F-4D97-AF65-F5344CB8AC3E}">
        <p14:creationId xmlns:p14="http://schemas.microsoft.com/office/powerpoint/2010/main" val="2350557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lumns Blue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D086F0B-AAB8-4728-9A62-106F121179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4917" y="2051004"/>
            <a:ext cx="3429083" cy="556228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600" spc="3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942832C0-EAB1-4CCD-B503-E11613017E4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4917" y="2718707"/>
            <a:ext cx="3429379" cy="2738663"/>
          </a:xfrm>
        </p:spPr>
        <p:txBody>
          <a:bodyPr anchor="t" anchorCtr="0">
            <a:noAutofit/>
          </a:bodyPr>
          <a:lstStyle>
            <a:lvl1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 b="1" spc="6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Intro paragraph or description here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DFD4638-D6B6-4DBF-A75C-02BF0AAAE28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381458" y="2718707"/>
            <a:ext cx="3429379" cy="2738663"/>
          </a:xfrm>
        </p:spPr>
        <p:txBody>
          <a:bodyPr anchor="t" anchorCtr="0">
            <a:noAutofit/>
          </a:bodyPr>
          <a:lstStyle>
            <a:lvl1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 b="1" spc="6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Intro paragraph or description here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636CA536-D8B8-4485-8703-79D0F701538C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128000" y="2718707"/>
            <a:ext cx="3429379" cy="2738663"/>
          </a:xfrm>
        </p:spPr>
        <p:txBody>
          <a:bodyPr anchor="t" anchorCtr="0">
            <a:noAutofit/>
          </a:bodyPr>
          <a:lstStyle>
            <a:lvl1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 b="1" spc="6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Intro paragraph or description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F6A4F6-5861-43C2-8482-D6E69B92F80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81500" y="2050181"/>
            <a:ext cx="3429000" cy="557051"/>
          </a:xfrm>
        </p:spPr>
        <p:txBody>
          <a:bodyPr anchor="b" anchorCtr="0">
            <a:noAutofit/>
          </a:bodyPr>
          <a:lstStyle>
            <a:lvl1pPr marL="0" indent="0">
              <a:buNone/>
              <a:defRPr lang="en-US" sz="1600" kern="1200" spc="3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59D43F51-D155-4181-87D8-A1D481B8774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28000" y="2050181"/>
            <a:ext cx="3429000" cy="557051"/>
          </a:xfrm>
        </p:spPr>
        <p:txBody>
          <a:bodyPr anchor="b" anchorCtr="0">
            <a:noAutofit/>
          </a:bodyPr>
          <a:lstStyle>
            <a:lvl1pPr marL="0" indent="0">
              <a:buNone/>
              <a:defRPr lang="en-US" sz="1600" kern="1200" spc="3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218592B-56E7-46F2-947D-4141086681C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5000" y="990295"/>
            <a:ext cx="10922000" cy="773338"/>
          </a:xfrm>
          <a:solidFill>
            <a:schemeClr val="bg1">
              <a:lumMod val="95000"/>
            </a:schemeClr>
          </a:solidFill>
        </p:spPr>
        <p:txBody>
          <a:bodyPr lIns="182880" tIns="182880" rIns="182880" bIns="182880" anchor="ctr" anchorCtr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spc="60" baseline="0"/>
            </a:lvl1pPr>
            <a:lvl2pPr marL="742950" indent="-285750">
              <a:buFont typeface="Arial" panose="020B0604020202020204" pitchFamily="34" charset="0"/>
              <a:buChar char="•"/>
              <a:defRPr sz="1600"/>
            </a:lvl2pPr>
            <a:lvl3pPr marL="1200150" indent="-285750">
              <a:buFont typeface="Arial" panose="020B0604020202020204" pitchFamily="34" charset="0"/>
              <a:buChar char="•"/>
              <a:defRPr sz="1400"/>
            </a:lvl3pPr>
            <a:lvl4pPr marL="1543050" indent="-171450">
              <a:buFont typeface="Arial" panose="020B0604020202020204" pitchFamily="34" charset="0"/>
              <a:buChar char="•"/>
              <a:defRPr sz="1200"/>
            </a:lvl4pPr>
            <a:lvl5pPr marL="2000250" indent="-171450"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/>
              <a:t>Description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6A81DC-128A-4A54-A115-7D158DE0E16D}"/>
              </a:ext>
            </a:extLst>
          </p:cNvPr>
          <p:cNvSpPr/>
          <p:nvPr/>
        </p:nvSpPr>
        <p:spPr>
          <a:xfrm>
            <a:off x="-646" y="-8411"/>
            <a:ext cx="12192645" cy="681063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65039FB-D8B9-477F-A473-A6A58A8CAF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917" y="67558"/>
            <a:ext cx="11271333" cy="529124"/>
          </a:xfrm>
        </p:spPr>
        <p:txBody>
          <a:bodyPr anchor="ctr">
            <a:noAutofit/>
          </a:bodyPr>
          <a:lstStyle>
            <a:lvl1pPr algn="ctr">
              <a:defRPr sz="2400" b="0" spc="3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Title/Phrase</a:t>
            </a:r>
          </a:p>
        </p:txBody>
      </p:sp>
    </p:spTree>
    <p:extLst>
      <p:ext uri="{BB962C8B-B14F-4D97-AF65-F5344CB8AC3E}">
        <p14:creationId xmlns:p14="http://schemas.microsoft.com/office/powerpoint/2010/main" val="33681242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 (L) w/ Gradient Ba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omen talking to each other">
            <a:extLst>
              <a:ext uri="{FF2B5EF4-FFF2-40B4-BE49-F238E27FC236}">
                <a16:creationId xmlns:a16="http://schemas.microsoft.com/office/drawing/2014/main" id="{76B4FEC6-685C-5046-92FF-6289CA62E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8" y="0"/>
            <a:ext cx="4918330" cy="614115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493201C-FF45-46BD-BAD8-790D4DC1E7AB}"/>
              </a:ext>
            </a:extLst>
          </p:cNvPr>
          <p:cNvSpPr/>
          <p:nvPr/>
        </p:nvSpPr>
        <p:spPr>
          <a:xfrm>
            <a:off x="-646" y="-8411"/>
            <a:ext cx="12192645" cy="1333726"/>
          </a:xfrm>
          <a:prstGeom prst="rect">
            <a:avLst/>
          </a:prstGeom>
          <a:gradFill>
            <a:gsLst>
              <a:gs pos="42481">
                <a:schemeClr val="accent1">
                  <a:alpha val="93000"/>
                </a:schemeClr>
              </a:gs>
              <a:gs pos="17000">
                <a:schemeClr val="tx2">
                  <a:alpha val="72000"/>
                </a:schemeClr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942832C0-EAB1-4CCD-B503-E11613017E4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409939" y="2761948"/>
            <a:ext cx="6495666" cy="876602"/>
          </a:xfrm>
        </p:spPr>
        <p:txBody>
          <a:bodyPr anchor="t" anchorCtr="0">
            <a:noAutofit/>
          </a:bodyPr>
          <a:lstStyle>
            <a:lvl1pPr marL="0" indent="0">
              <a:buNone/>
              <a:defRPr sz="1600" b="1" spc="6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Intro paragraph or description here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50ED555-EC70-4D6D-A43F-2059D199C6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917" y="136525"/>
            <a:ext cx="11271333" cy="1077314"/>
          </a:xfrm>
        </p:spPr>
        <p:txBody>
          <a:bodyPr anchor="ctr">
            <a:noAutofit/>
          </a:bodyPr>
          <a:lstStyle>
            <a:lvl1pPr algn="l">
              <a:defRPr sz="4800" b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Or Phrase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B6A24E2-90BD-4631-B7AD-7336955FBA3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09939" y="1854724"/>
            <a:ext cx="6455477" cy="795748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2000" spc="3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C3ED2270-EBAC-4E14-9E88-370849B13C3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10201" y="3797237"/>
            <a:ext cx="6495106" cy="2089214"/>
          </a:xfrm>
        </p:spPr>
        <p:txBody>
          <a:bodyPr>
            <a:noAutofit/>
          </a:bodyPr>
          <a:lstStyle>
            <a:lvl1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600" spc="6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Main paragraph goes here</a:t>
            </a:r>
          </a:p>
        </p:txBody>
      </p:sp>
    </p:spTree>
    <p:extLst>
      <p:ext uri="{BB962C8B-B14F-4D97-AF65-F5344CB8AC3E}">
        <p14:creationId xmlns:p14="http://schemas.microsoft.com/office/powerpoint/2010/main" val="3684818482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Slide_OneDigi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Young woman with blue headscarf, blazer, and headphones working on laptop">
            <a:extLst>
              <a:ext uri="{FF2B5EF4-FFF2-40B4-BE49-F238E27FC236}">
                <a16:creationId xmlns:a16="http://schemas.microsoft.com/office/drawing/2014/main" id="{D5B620D1-94AB-8C96-77B0-CF2F2668B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8" b="108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DE6CAEE-C4A9-4692-9B10-BDDD6D90AE8D}"/>
              </a:ext>
            </a:extLst>
          </p:cNvPr>
          <p:cNvSpPr/>
          <p:nvPr userDrawn="1"/>
        </p:nvSpPr>
        <p:spPr>
          <a:xfrm>
            <a:off x="0" y="1821572"/>
            <a:ext cx="12192645" cy="325642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A749C3-9F35-49B8-A93A-3BC67F9A79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0688" y="2904174"/>
            <a:ext cx="10049976" cy="154616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Presentation Title Goes Here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DD6F74F-D507-4A9A-8486-8E180823B3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12826" y="5500859"/>
            <a:ext cx="4965700" cy="383049"/>
          </a:xfrm>
        </p:spPr>
        <p:txBody>
          <a:bodyPr>
            <a:noAutofit/>
          </a:bodyPr>
          <a:lstStyle>
            <a:lvl1pPr marL="0" indent="0" algn="ctr">
              <a:buNone/>
              <a:defRPr sz="200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Presenter Name/Date/Event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96F1A98-FA3F-08EA-2BE7-99B8307BAC50}"/>
              </a:ext>
            </a:extLst>
          </p:cNvPr>
          <p:cNvCxnSpPr>
            <a:cxnSpLocks/>
          </p:cNvCxnSpPr>
          <p:nvPr userDrawn="1"/>
        </p:nvCxnSpPr>
        <p:spPr>
          <a:xfrm>
            <a:off x="0" y="1853656"/>
            <a:ext cx="12192000" cy="0"/>
          </a:xfrm>
          <a:prstGeom prst="line">
            <a:avLst/>
          </a:prstGeom>
          <a:ln w="123825">
            <a:gradFill>
              <a:gsLst>
                <a:gs pos="0">
                  <a:schemeClr val="accent1"/>
                </a:gs>
                <a:gs pos="37000">
                  <a:schemeClr val="accent3"/>
                </a:gs>
                <a:gs pos="76000">
                  <a:srgbClr val="FFC60B"/>
                </a:gs>
                <a:gs pos="100000">
                  <a:schemeClr val="accent2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E5A0F94-8591-241D-BF67-25190FA09D45}"/>
              </a:ext>
            </a:extLst>
          </p:cNvPr>
          <p:cNvSpPr txBox="1"/>
          <p:nvPr userDrawn="1"/>
        </p:nvSpPr>
        <p:spPr>
          <a:xfrm>
            <a:off x="3612826" y="-1325241"/>
            <a:ext cx="6466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 replace photo: Right Click image &gt; Change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1837D9-674E-1E29-4F28-26B28B7A03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1208" y="6322386"/>
            <a:ext cx="1627485" cy="31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4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Image (R) w/ Gradient Bar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Woman writing on sticky note">
            <a:extLst>
              <a:ext uri="{FF2B5EF4-FFF2-40B4-BE49-F238E27FC236}">
                <a16:creationId xmlns:a16="http://schemas.microsoft.com/office/drawing/2014/main" id="{0D6B4462-1ECB-4BD5-8B8D-8597209437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5871" y="-8411"/>
            <a:ext cx="4916128" cy="624617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493201C-FF45-46BD-BAD8-790D4DC1E7AB}"/>
              </a:ext>
            </a:extLst>
          </p:cNvPr>
          <p:cNvSpPr/>
          <p:nvPr/>
        </p:nvSpPr>
        <p:spPr>
          <a:xfrm rot="10800000">
            <a:off x="-646" y="-8411"/>
            <a:ext cx="12192645" cy="1333726"/>
          </a:xfrm>
          <a:prstGeom prst="rect">
            <a:avLst/>
          </a:prstGeom>
          <a:gradFill>
            <a:gsLst>
              <a:gs pos="42481">
                <a:schemeClr val="accent1">
                  <a:alpha val="93000"/>
                </a:schemeClr>
              </a:gs>
              <a:gs pos="17000">
                <a:schemeClr val="tx2">
                  <a:alpha val="72000"/>
                </a:schemeClr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4492F8-C239-4DE1-AB7F-CC30867937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917" y="136525"/>
            <a:ext cx="11271333" cy="1077314"/>
          </a:xfrm>
        </p:spPr>
        <p:txBody>
          <a:bodyPr anchor="ctr">
            <a:noAutofit/>
          </a:bodyPr>
          <a:lstStyle>
            <a:lvl1pPr algn="l">
              <a:defRPr sz="4800" b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Or Phrase. Example: 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086F0B-AAB8-4728-9A62-106F121179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4917" y="1488983"/>
            <a:ext cx="5685333" cy="467833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2000" spc="3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DATE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AAFE3CE9-C857-4026-989A-F76457F84A7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35179" y="2313432"/>
            <a:ext cx="5720234" cy="3573019"/>
          </a:xfrm>
        </p:spPr>
        <p:txBody>
          <a:bodyPr>
            <a:noAutofit/>
          </a:bodyPr>
          <a:lstStyle>
            <a:lvl1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800" spc="6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Agenda items or bullets go here</a:t>
            </a:r>
          </a:p>
        </p:txBody>
      </p:sp>
    </p:spTree>
    <p:extLst>
      <p:ext uri="{BB962C8B-B14F-4D97-AF65-F5344CB8AC3E}">
        <p14:creationId xmlns:p14="http://schemas.microsoft.com/office/powerpoint/2010/main" val="25520769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Image (R) w/ Gradient Ba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0F3C9EC-DF14-46BB-A400-5B3740FC2C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22" b="4222"/>
          <a:stretch/>
        </p:blipFill>
        <p:spPr>
          <a:xfrm>
            <a:off x="7285703" y="0"/>
            <a:ext cx="4906296" cy="62453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6B4462-1ECB-4BD5-8B8D-8597209437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22" b="4222"/>
          <a:stretch/>
        </p:blipFill>
        <p:spPr>
          <a:xfrm>
            <a:off x="7285703" y="10160"/>
            <a:ext cx="4906296" cy="624535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493201C-FF45-46BD-BAD8-790D4DC1E7AB}"/>
              </a:ext>
            </a:extLst>
          </p:cNvPr>
          <p:cNvSpPr/>
          <p:nvPr/>
        </p:nvSpPr>
        <p:spPr>
          <a:xfrm rot="10800000">
            <a:off x="-646" y="-8411"/>
            <a:ext cx="12192645" cy="1333726"/>
          </a:xfrm>
          <a:prstGeom prst="rect">
            <a:avLst/>
          </a:prstGeom>
          <a:gradFill>
            <a:gsLst>
              <a:gs pos="42481">
                <a:schemeClr val="accent1">
                  <a:alpha val="93000"/>
                </a:schemeClr>
              </a:gs>
              <a:gs pos="17000">
                <a:schemeClr val="tx2">
                  <a:alpha val="72000"/>
                </a:schemeClr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4492F8-C239-4DE1-AB7F-CC30867937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917" y="136525"/>
            <a:ext cx="11271333" cy="1077314"/>
          </a:xfrm>
        </p:spPr>
        <p:txBody>
          <a:bodyPr anchor="ctr">
            <a:noAutofit/>
          </a:bodyPr>
          <a:lstStyle>
            <a:lvl1pPr algn="l">
              <a:defRPr sz="4800" b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Or Phrase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086F0B-AAB8-4728-9A62-106F121179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4917" y="1854724"/>
            <a:ext cx="5685333" cy="795748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000" spc="3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942832C0-EAB1-4CCD-B503-E11613017E4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4917" y="2761948"/>
            <a:ext cx="5720727" cy="876602"/>
          </a:xfrm>
        </p:spPr>
        <p:txBody>
          <a:bodyPr anchor="t" anchorCtr="0">
            <a:noAutofit/>
          </a:bodyPr>
          <a:lstStyle>
            <a:lvl1pPr marL="0" indent="0">
              <a:buNone/>
              <a:defRPr sz="1600" b="1" spc="6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Intro paragraph or description here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AAFE3CE9-C857-4026-989A-F76457F84A7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35179" y="3797237"/>
            <a:ext cx="5720234" cy="2089214"/>
          </a:xfrm>
        </p:spPr>
        <p:txBody>
          <a:bodyPr>
            <a:noAutofit/>
          </a:bodyPr>
          <a:lstStyle>
            <a:lvl1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800" spc="6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Main paragraph goes here</a:t>
            </a:r>
          </a:p>
        </p:txBody>
      </p:sp>
    </p:spTree>
    <p:extLst>
      <p:ext uri="{BB962C8B-B14F-4D97-AF65-F5344CB8AC3E}">
        <p14:creationId xmlns:p14="http://schemas.microsoft.com/office/powerpoint/2010/main" val="18355158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Image (R) +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4050" y="527009"/>
            <a:ext cx="5207644" cy="1386783"/>
          </a:xfrm>
        </p:spPr>
        <p:txBody>
          <a:bodyPr wrap="square" lIns="0" tIns="0" anchor="t" anchorCtr="0">
            <a:noAutofit/>
          </a:bodyPr>
          <a:lstStyle>
            <a:lvl1pPr>
              <a:defRPr sz="5400" b="0">
                <a:solidFill>
                  <a:srgbClr val="00344F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2025110-761A-47DA-9B54-00C90551334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84050" y="2228747"/>
            <a:ext cx="5206271" cy="876602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None/>
              <a:defRPr sz="1600" b="1" spc="6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Intro paragraph or description here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4F8CB787-86D9-47A3-A7CE-9C90102FA49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84499" y="3420290"/>
            <a:ext cx="5205822" cy="271925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None/>
              <a:defRPr sz="1600" spc="6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Click to add main paragraph text or bullets.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D0A3E8-5AA2-4ADB-B37E-C481069BE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30" y="6406415"/>
            <a:ext cx="1370752" cy="264470"/>
          </a:xfrm>
          <a:prstGeom prst="rect">
            <a:avLst/>
          </a:prstGeom>
        </p:spPr>
      </p:pic>
      <p:pic>
        <p:nvPicPr>
          <p:cNvPr id="11" name="Picture Placeholder 6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4DF6C8D4-3DE9-4FC3-88EF-E9F09A2A75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33" t="10510" r="5566" b="2279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F8336DA-5786-32E3-03F9-8057626620CC}"/>
              </a:ext>
            </a:extLst>
          </p:cNvPr>
          <p:cNvCxnSpPr>
            <a:cxnSpLocks/>
          </p:cNvCxnSpPr>
          <p:nvPr userDrawn="1"/>
        </p:nvCxnSpPr>
        <p:spPr>
          <a:xfrm>
            <a:off x="0" y="32084"/>
            <a:ext cx="12192000" cy="0"/>
          </a:xfrm>
          <a:prstGeom prst="line">
            <a:avLst/>
          </a:prstGeom>
          <a:ln w="123825">
            <a:gradFill>
              <a:gsLst>
                <a:gs pos="0">
                  <a:schemeClr val="accent1"/>
                </a:gs>
                <a:gs pos="37000">
                  <a:schemeClr val="accent3"/>
                </a:gs>
                <a:gs pos="76000">
                  <a:srgbClr val="FFC60B"/>
                </a:gs>
                <a:gs pos="100000">
                  <a:schemeClr val="accent2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D2062FB8-C2D3-7E4E-E87A-8CCCF4A78030}"/>
              </a:ext>
            </a:extLst>
          </p:cNvPr>
          <p:cNvSpPr txBox="1">
            <a:spLocks/>
          </p:cNvSpPr>
          <p:nvPr userDrawn="1"/>
        </p:nvSpPr>
        <p:spPr>
          <a:xfrm>
            <a:off x="10975422" y="6413970"/>
            <a:ext cx="614526" cy="365030"/>
          </a:xfr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063">
              <a:defRPr/>
            </a:pPr>
            <a:fld id="{3F92B666-599A-4B0F-8B7E-5D65028B280B}" type="slidenum">
              <a:rPr lang="en-US" b="0">
                <a:solidFill>
                  <a:schemeClr val="bg1"/>
                </a:solidFill>
                <a:latin typeface="Trebuchet MS" panose="020B0603020202020204"/>
              </a:rPr>
              <a:pPr algn="r" defTabSz="457063">
                <a:defRPr/>
              </a:pPr>
              <a:t>‹#›</a:t>
            </a:fld>
            <a:endParaRPr lang="en-US" b="0" dirty="0">
              <a:solidFill>
                <a:schemeClr val="bg1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69093231"/>
      </p:ext>
    </p:extLst>
  </p:cSld>
  <p:clrMapOvr>
    <a:masterClrMapping/>
  </p:clrMapOvr>
  <p:hf sldNum="0"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 (L) w/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D6B4462-1ECB-4BD5-8B8D-8597209437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36" b="7936"/>
          <a:stretch/>
        </p:blipFill>
        <p:spPr>
          <a:xfrm>
            <a:off x="0" y="-1"/>
            <a:ext cx="4919133" cy="619760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6E1C6A7-E1FF-4967-A25F-07E987493F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88015" y="373412"/>
            <a:ext cx="6273520" cy="1252190"/>
          </a:xfrm>
        </p:spPr>
        <p:txBody>
          <a:bodyPr anchor="b" anchorCtr="0">
            <a:noAutofit/>
          </a:bodyPr>
          <a:lstStyle>
            <a:lvl1pPr algn="l">
              <a:defRPr sz="5400" b="0" spc="6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Title/Single Word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3A65744C-8088-429F-827D-56A0CECB250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015" y="1817861"/>
            <a:ext cx="6273519" cy="795748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2000" spc="3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3DF82B72-0203-499A-9BAF-CF5C4441B0E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387473" y="2844410"/>
            <a:ext cx="6274061" cy="876602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None/>
              <a:defRPr sz="1600" b="1" spc="6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Intro paragraph or description here</a:t>
            </a:r>
          </a:p>
        </p:txBody>
      </p:sp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147DE32D-4937-4861-AFB9-F51879408B2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388015" y="3951813"/>
            <a:ext cx="6273520" cy="2245787"/>
          </a:xfr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 spc="6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Main paragraph goes here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985D122-2D85-DF5C-8017-3372CDC6F22B}"/>
              </a:ext>
            </a:extLst>
          </p:cNvPr>
          <p:cNvCxnSpPr>
            <a:cxnSpLocks/>
          </p:cNvCxnSpPr>
          <p:nvPr userDrawn="1"/>
        </p:nvCxnSpPr>
        <p:spPr>
          <a:xfrm>
            <a:off x="0" y="32084"/>
            <a:ext cx="12192000" cy="0"/>
          </a:xfrm>
          <a:prstGeom prst="line">
            <a:avLst/>
          </a:prstGeom>
          <a:ln w="123825">
            <a:gradFill>
              <a:gsLst>
                <a:gs pos="0">
                  <a:schemeClr val="accent1"/>
                </a:gs>
                <a:gs pos="37000">
                  <a:schemeClr val="accent3"/>
                </a:gs>
                <a:gs pos="76000">
                  <a:srgbClr val="FFC60B"/>
                </a:gs>
                <a:gs pos="100000">
                  <a:schemeClr val="accent2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2693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mmunic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B392D1CA-F8C2-4F7C-BB14-0E0E61A85EF0}"/>
              </a:ext>
            </a:extLst>
          </p:cNvPr>
          <p:cNvSpPr/>
          <p:nvPr userDrawn="1"/>
        </p:nvSpPr>
        <p:spPr>
          <a:xfrm>
            <a:off x="-647" y="3149418"/>
            <a:ext cx="12202807" cy="1594886"/>
          </a:xfrm>
          <a:prstGeom prst="rect">
            <a:avLst/>
          </a:prstGeom>
          <a:gradFill flip="none" rotWithShape="1">
            <a:gsLst>
              <a:gs pos="23000">
                <a:srgbClr val="FFC000"/>
              </a:gs>
              <a:gs pos="0">
                <a:schemeClr val="accent2"/>
              </a:gs>
              <a:gs pos="92000">
                <a:schemeClr val="accent1"/>
              </a:gs>
              <a:gs pos="53000">
                <a:schemeClr val="accent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218592B-56E7-46F2-947D-4141086681C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4675" y="868192"/>
            <a:ext cx="10922000" cy="529124"/>
          </a:xfrm>
          <a:solidFill>
            <a:schemeClr val="bg1">
              <a:lumMod val="95000"/>
            </a:schemeClr>
          </a:solidFill>
        </p:spPr>
        <p:txBody>
          <a:bodyPr lIns="182880" tIns="182880" rIns="182880" bIns="182880" anchor="ctr" anchorCtr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spc="60" baseline="0">
                <a:solidFill>
                  <a:srgbClr val="00344F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600"/>
            </a:lvl2pPr>
            <a:lvl3pPr marL="1200150" indent="-285750">
              <a:buFont typeface="Arial" panose="020B0604020202020204" pitchFamily="34" charset="0"/>
              <a:buChar char="•"/>
              <a:defRPr sz="1400"/>
            </a:lvl3pPr>
            <a:lvl4pPr marL="1543050" indent="-171450">
              <a:buFont typeface="Arial" panose="020B0604020202020204" pitchFamily="34" charset="0"/>
              <a:buChar char="•"/>
              <a:defRPr sz="1200"/>
            </a:lvl4pPr>
            <a:lvl5pPr marL="2000250" indent="-171450"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/>
              <a:t>Click to add a description of the timeline or chart.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7716EC-7A24-41FE-88AB-A48EA2C70249}"/>
              </a:ext>
            </a:extLst>
          </p:cNvPr>
          <p:cNvSpPr/>
          <p:nvPr/>
        </p:nvSpPr>
        <p:spPr>
          <a:xfrm>
            <a:off x="-646" y="-8411"/>
            <a:ext cx="12192645" cy="681063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6C3515A-B93C-41BF-B2D0-A3FD0E899A37}"/>
              </a:ext>
            </a:extLst>
          </p:cNvPr>
          <p:cNvCxnSpPr/>
          <p:nvPr/>
        </p:nvCxnSpPr>
        <p:spPr>
          <a:xfrm>
            <a:off x="698500" y="3669030"/>
            <a:ext cx="118745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2DDD047-63C8-4C3B-9DE6-9D9AA33AA278}"/>
              </a:ext>
            </a:extLst>
          </p:cNvPr>
          <p:cNvCxnSpPr>
            <a:cxnSpLocks/>
          </p:cNvCxnSpPr>
          <p:nvPr/>
        </p:nvCxnSpPr>
        <p:spPr>
          <a:xfrm>
            <a:off x="698500" y="2472603"/>
            <a:ext cx="0" cy="1196427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EB3E7C4-30BE-4234-82C9-14ED57598E0D}"/>
              </a:ext>
            </a:extLst>
          </p:cNvPr>
          <p:cNvCxnSpPr>
            <a:cxnSpLocks/>
          </p:cNvCxnSpPr>
          <p:nvPr/>
        </p:nvCxnSpPr>
        <p:spPr>
          <a:xfrm>
            <a:off x="3578907" y="2653030"/>
            <a:ext cx="0" cy="1016000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1A6CB11-D864-4785-A45A-5E59A3EC9761}"/>
              </a:ext>
            </a:extLst>
          </p:cNvPr>
          <p:cNvCxnSpPr>
            <a:cxnSpLocks/>
          </p:cNvCxnSpPr>
          <p:nvPr/>
        </p:nvCxnSpPr>
        <p:spPr>
          <a:xfrm>
            <a:off x="6391005" y="2838421"/>
            <a:ext cx="0" cy="830609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308BF7B-3B15-4F2B-BF8B-8BB4294D6F8F}"/>
              </a:ext>
            </a:extLst>
          </p:cNvPr>
          <p:cNvCxnSpPr>
            <a:cxnSpLocks/>
          </p:cNvCxnSpPr>
          <p:nvPr/>
        </p:nvCxnSpPr>
        <p:spPr>
          <a:xfrm>
            <a:off x="9203103" y="2263676"/>
            <a:ext cx="0" cy="1405354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8ECC578-3FA6-4A1E-89C0-F658CB26B906}"/>
              </a:ext>
            </a:extLst>
          </p:cNvPr>
          <p:cNvCxnSpPr/>
          <p:nvPr/>
        </p:nvCxnSpPr>
        <p:spPr>
          <a:xfrm>
            <a:off x="-444500" y="4282719"/>
            <a:ext cx="11874500" cy="0"/>
          </a:xfrm>
          <a:prstGeom prst="line">
            <a:avLst/>
          </a:prstGeom>
          <a:ln w="57150">
            <a:solidFill>
              <a:schemeClr val="bg1"/>
            </a:solidFill>
            <a:headEnd type="triangl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A3DACE-4740-6718-6D29-68F8862A720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7420" y="3361284"/>
            <a:ext cx="2349500" cy="203200"/>
          </a:xfrm>
        </p:spPr>
        <p:txBody>
          <a:bodyPr>
            <a:noAutofit/>
          </a:bodyPr>
          <a:lstStyle>
            <a:lvl1pPr marL="0" indent="0">
              <a:buNone/>
              <a:defRPr sz="1200" b="1" spc="300">
                <a:solidFill>
                  <a:schemeClr val="bg1"/>
                </a:solidFill>
              </a:defRPr>
            </a:lvl1pPr>
            <a:lvl2pPr>
              <a:defRPr sz="1200" b="1" spc="300">
                <a:solidFill>
                  <a:schemeClr val="bg1"/>
                </a:solidFill>
              </a:defRPr>
            </a:lvl2pPr>
            <a:lvl3pPr>
              <a:defRPr sz="1200" b="1" spc="300">
                <a:solidFill>
                  <a:schemeClr val="bg1"/>
                </a:solidFill>
              </a:defRPr>
            </a:lvl3pPr>
            <a:lvl4pPr>
              <a:defRPr sz="1200" b="1" spc="300">
                <a:solidFill>
                  <a:schemeClr val="bg1"/>
                </a:solidFill>
              </a:defRPr>
            </a:lvl4pPr>
            <a:lvl5pPr>
              <a:defRPr sz="1200" b="1" spc="3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757AE-35DE-69DD-7D92-326FAFF604E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917" y="67558"/>
            <a:ext cx="11271333" cy="529124"/>
          </a:xfrm>
        </p:spPr>
        <p:txBody>
          <a:bodyPr anchor="ctr">
            <a:noAutofit/>
          </a:bodyPr>
          <a:lstStyle>
            <a:lvl1pPr algn="ctr">
              <a:defRPr sz="2400" b="0" spc="3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Title/Phrase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CF4386C-7EC2-4981-AE0F-6B29EFFAE01D}"/>
              </a:ext>
            </a:extLst>
          </p:cNvPr>
          <p:cNvCxnSpPr>
            <a:cxnSpLocks/>
          </p:cNvCxnSpPr>
          <p:nvPr/>
        </p:nvCxnSpPr>
        <p:spPr>
          <a:xfrm flipV="1">
            <a:off x="7456353" y="4276550"/>
            <a:ext cx="0" cy="968814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A71C3AF-F26B-4F9C-85EE-3379B32C010C}"/>
              </a:ext>
            </a:extLst>
          </p:cNvPr>
          <p:cNvCxnSpPr>
            <a:cxnSpLocks/>
          </p:cNvCxnSpPr>
          <p:nvPr/>
        </p:nvCxnSpPr>
        <p:spPr>
          <a:xfrm flipV="1">
            <a:off x="9529376" y="4276550"/>
            <a:ext cx="0" cy="1437213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5A9D768-38B7-45F6-ACBD-FC7374C38ED1}"/>
              </a:ext>
            </a:extLst>
          </p:cNvPr>
          <p:cNvCxnSpPr>
            <a:cxnSpLocks/>
          </p:cNvCxnSpPr>
          <p:nvPr/>
        </p:nvCxnSpPr>
        <p:spPr>
          <a:xfrm flipV="1">
            <a:off x="4982190" y="4282721"/>
            <a:ext cx="0" cy="1319282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8CC772-CECF-47DC-87C2-51E8E9C9CBCB}"/>
              </a:ext>
            </a:extLst>
          </p:cNvPr>
          <p:cNvCxnSpPr>
            <a:cxnSpLocks/>
          </p:cNvCxnSpPr>
          <p:nvPr/>
        </p:nvCxnSpPr>
        <p:spPr>
          <a:xfrm flipV="1">
            <a:off x="2414122" y="4282720"/>
            <a:ext cx="0" cy="1139943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2D631981-6706-C3B2-BB1F-3CA9C1BCD186}"/>
              </a:ext>
            </a:extLst>
          </p:cNvPr>
          <p:cNvGrpSpPr/>
          <p:nvPr userDrawn="1"/>
        </p:nvGrpSpPr>
        <p:grpSpPr>
          <a:xfrm>
            <a:off x="5410624" y="6361739"/>
            <a:ext cx="6179324" cy="417261"/>
            <a:chOff x="5410624" y="6361739"/>
            <a:chExt cx="6179324" cy="41726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2D7DFC0-8CB4-4025-2414-02A42230C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10624" y="6361739"/>
              <a:ext cx="1370752" cy="262270"/>
            </a:xfrm>
            <a:prstGeom prst="rect">
              <a:avLst/>
            </a:prstGeom>
          </p:spPr>
        </p:pic>
        <p:sp>
          <p:nvSpPr>
            <p:cNvPr id="6" name="Slide Number Placeholder 1">
              <a:extLst>
                <a:ext uri="{FF2B5EF4-FFF2-40B4-BE49-F238E27FC236}">
                  <a16:creationId xmlns:a16="http://schemas.microsoft.com/office/drawing/2014/main" id="{1719B24A-92F2-81D2-8C72-F1F0E754580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975422" y="6413970"/>
              <a:ext cx="614526" cy="365030"/>
            </a:xfr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457063">
                <a:defRPr/>
              </a:pPr>
              <a:fld id="{3F92B666-599A-4B0F-8B7E-5D65028B280B}" type="slidenum">
                <a:rPr lang="en-US" b="0">
                  <a:solidFill>
                    <a:prstClr val="black"/>
                  </a:solidFill>
                  <a:latin typeface="Trebuchet MS" panose="020B0603020202020204"/>
                </a:rPr>
                <a:pPr algn="r" defTabSz="457063">
                  <a:defRPr/>
                </a:pPr>
                <a:t>‹#›</a:t>
              </a:fld>
              <a:endParaRPr lang="en-US" b="0" dirty="0">
                <a:solidFill>
                  <a:prstClr val="black"/>
                </a:solidFill>
                <a:latin typeface="Trebuchet MS" panose="020B0603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7883302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mmunic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36C6DB-356F-BC93-8D58-BA8257460E95}"/>
              </a:ext>
            </a:extLst>
          </p:cNvPr>
          <p:cNvSpPr/>
          <p:nvPr userDrawn="1"/>
        </p:nvSpPr>
        <p:spPr>
          <a:xfrm>
            <a:off x="0" y="0"/>
            <a:ext cx="12192000" cy="2260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F48B5F-7BB0-1FA7-E06C-A66D1E15182C}"/>
              </a:ext>
            </a:extLst>
          </p:cNvPr>
          <p:cNvCxnSpPr>
            <a:cxnSpLocks/>
          </p:cNvCxnSpPr>
          <p:nvPr userDrawn="1"/>
        </p:nvCxnSpPr>
        <p:spPr>
          <a:xfrm>
            <a:off x="0" y="2260600"/>
            <a:ext cx="12192000" cy="0"/>
          </a:xfrm>
          <a:prstGeom prst="line">
            <a:avLst/>
          </a:prstGeom>
          <a:ln w="44450">
            <a:gradFill>
              <a:gsLst>
                <a:gs pos="0">
                  <a:schemeClr val="accent1"/>
                </a:gs>
                <a:gs pos="37000">
                  <a:schemeClr val="accent3"/>
                </a:gs>
                <a:gs pos="76000">
                  <a:srgbClr val="FFC60B"/>
                </a:gs>
                <a:gs pos="100000">
                  <a:schemeClr val="accent2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1">
            <a:extLst>
              <a:ext uri="{FF2B5EF4-FFF2-40B4-BE49-F238E27FC236}">
                <a16:creationId xmlns:a16="http://schemas.microsoft.com/office/drawing/2014/main" id="{A500B194-444C-5585-F70F-E4D448E4C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lIns="0" tIns="0" rIns="0" bIns="0">
            <a:noAutofit/>
          </a:bodyPr>
          <a:lstStyle>
            <a:lvl1pPr algn="ctr">
              <a:defRPr sz="4000" spc="133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044FF2A7-5F06-4051-160B-977B1F3EF4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6" y="4268216"/>
            <a:ext cx="2263774" cy="1016000"/>
          </a:xfrm>
        </p:spPr>
        <p:txBody>
          <a:bodyPr>
            <a:noAutofit/>
          </a:bodyPr>
          <a:lstStyle>
            <a:lvl1pPr marL="0" indent="0" algn="ctr">
              <a:buClr>
                <a:schemeClr val="accent3"/>
              </a:buClr>
              <a:buSzPct val="50000"/>
              <a:buFont typeface="Calibri" panose="020F0502020204030204" pitchFamily="34" charset="0"/>
              <a:buNone/>
              <a:defRPr sz="2400" spc="13" baseline="0">
                <a:solidFill>
                  <a:srgbClr val="00344F"/>
                </a:solidFill>
              </a:defRPr>
            </a:lvl1pPr>
            <a:lvl2pPr marL="609630" indent="-304815">
              <a:buClr>
                <a:schemeClr val="accent3"/>
              </a:buClr>
              <a:buSzPct val="50000"/>
              <a:buFont typeface="Calibri" panose="020F0502020204030204" pitchFamily="34" charset="0"/>
              <a:buChar char="↗"/>
              <a:defRPr sz="2667"/>
            </a:lvl2pPr>
            <a:lvl3pPr marL="914446" indent="-304815">
              <a:buClr>
                <a:schemeClr val="accent3"/>
              </a:buClr>
              <a:buSzPct val="50000"/>
              <a:buFont typeface="Calibri" panose="020F0502020204030204" pitchFamily="34" charset="0"/>
              <a:buChar char="↗"/>
              <a:defRPr sz="2400"/>
            </a:lvl3pPr>
            <a:lvl4pPr marL="1219261" indent="-304815">
              <a:buClr>
                <a:schemeClr val="accent3"/>
              </a:buClr>
              <a:buSzPct val="50000"/>
              <a:buFont typeface="Calibri" panose="020F0502020204030204" pitchFamily="34" charset="0"/>
              <a:buChar char="↗"/>
              <a:defRPr sz="2133"/>
            </a:lvl4pPr>
            <a:lvl5pPr marL="1524076" indent="-342917">
              <a:buClr>
                <a:schemeClr val="accent3"/>
              </a:buClr>
              <a:buSzPct val="50000"/>
              <a:buFont typeface="Calibri" panose="020F0502020204030204" pitchFamily="34" charset="0"/>
              <a:buChar char="↗"/>
              <a:defRPr sz="2133"/>
            </a:lvl5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D196C68B-24CC-2693-D1EE-3852E6BB38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81533" y="4268216"/>
            <a:ext cx="2263774" cy="1016000"/>
          </a:xfrm>
        </p:spPr>
        <p:txBody>
          <a:bodyPr>
            <a:noAutofit/>
          </a:bodyPr>
          <a:lstStyle>
            <a:lvl1pPr marL="0" indent="0" algn="ctr">
              <a:buClr>
                <a:schemeClr val="accent3"/>
              </a:buClr>
              <a:buSzPct val="50000"/>
              <a:buFont typeface="Calibri" panose="020F0502020204030204" pitchFamily="34" charset="0"/>
              <a:buNone/>
              <a:defRPr sz="2400" spc="13" baseline="0">
                <a:solidFill>
                  <a:srgbClr val="00344F"/>
                </a:solidFill>
              </a:defRPr>
            </a:lvl1pPr>
            <a:lvl2pPr marL="609630" indent="-304815">
              <a:buClr>
                <a:schemeClr val="accent3"/>
              </a:buClr>
              <a:buSzPct val="50000"/>
              <a:buFont typeface="Calibri" panose="020F0502020204030204" pitchFamily="34" charset="0"/>
              <a:buChar char="↗"/>
              <a:defRPr sz="2667"/>
            </a:lvl2pPr>
            <a:lvl3pPr marL="914446" indent="-304815">
              <a:buClr>
                <a:schemeClr val="accent3"/>
              </a:buClr>
              <a:buSzPct val="50000"/>
              <a:buFont typeface="Calibri" panose="020F0502020204030204" pitchFamily="34" charset="0"/>
              <a:buChar char="↗"/>
              <a:defRPr sz="2400"/>
            </a:lvl3pPr>
            <a:lvl4pPr marL="1219261" indent="-304815">
              <a:buClr>
                <a:schemeClr val="accent3"/>
              </a:buClr>
              <a:buSzPct val="50000"/>
              <a:buFont typeface="Calibri" panose="020F0502020204030204" pitchFamily="34" charset="0"/>
              <a:buChar char="↗"/>
              <a:defRPr sz="2133"/>
            </a:lvl4pPr>
            <a:lvl5pPr marL="1524076" indent="-342917">
              <a:buClr>
                <a:schemeClr val="accent3"/>
              </a:buClr>
              <a:buSzPct val="50000"/>
              <a:buFont typeface="Calibri" panose="020F0502020204030204" pitchFamily="34" charset="0"/>
              <a:buChar char="↗"/>
              <a:defRPr sz="2133"/>
            </a:lvl5pPr>
          </a:lstStyle>
          <a:p>
            <a:pPr lvl="0"/>
            <a:r>
              <a:rPr lang="en-US"/>
              <a:t>Point 2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497F7314-0157-DE9E-42B0-76560856D0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32840" y="4268216"/>
            <a:ext cx="2263774" cy="1016000"/>
          </a:xfrm>
        </p:spPr>
        <p:txBody>
          <a:bodyPr>
            <a:noAutofit/>
          </a:bodyPr>
          <a:lstStyle>
            <a:lvl1pPr marL="0" indent="0" algn="ctr">
              <a:buClr>
                <a:schemeClr val="accent3"/>
              </a:buClr>
              <a:buSzPct val="50000"/>
              <a:buFont typeface="Calibri" panose="020F0502020204030204" pitchFamily="34" charset="0"/>
              <a:buNone/>
              <a:defRPr sz="2400" spc="13" baseline="0">
                <a:solidFill>
                  <a:srgbClr val="00344F"/>
                </a:solidFill>
              </a:defRPr>
            </a:lvl1pPr>
            <a:lvl2pPr marL="609630" indent="-304815">
              <a:buClr>
                <a:schemeClr val="accent3"/>
              </a:buClr>
              <a:buSzPct val="50000"/>
              <a:buFont typeface="Calibri" panose="020F0502020204030204" pitchFamily="34" charset="0"/>
              <a:buChar char="↗"/>
              <a:defRPr sz="2667"/>
            </a:lvl2pPr>
            <a:lvl3pPr marL="914446" indent="-304815">
              <a:buClr>
                <a:schemeClr val="accent3"/>
              </a:buClr>
              <a:buSzPct val="50000"/>
              <a:buFont typeface="Calibri" panose="020F0502020204030204" pitchFamily="34" charset="0"/>
              <a:buChar char="↗"/>
              <a:defRPr sz="2400"/>
            </a:lvl3pPr>
            <a:lvl4pPr marL="1219261" indent="-304815">
              <a:buClr>
                <a:schemeClr val="accent3"/>
              </a:buClr>
              <a:buSzPct val="50000"/>
              <a:buFont typeface="Calibri" panose="020F0502020204030204" pitchFamily="34" charset="0"/>
              <a:buChar char="↗"/>
              <a:defRPr sz="2133"/>
            </a:lvl4pPr>
            <a:lvl5pPr marL="1524076" indent="-342917">
              <a:buClr>
                <a:schemeClr val="accent3"/>
              </a:buClr>
              <a:buSzPct val="50000"/>
              <a:buFont typeface="Calibri" panose="020F0502020204030204" pitchFamily="34" charset="0"/>
              <a:buChar char="↗"/>
              <a:defRPr sz="2133"/>
            </a:lvl5pPr>
          </a:lstStyle>
          <a:p>
            <a:pPr lvl="0"/>
            <a:r>
              <a:rPr lang="en-US"/>
              <a:t>Point 3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C187945B-C984-CFFD-A957-9902E1AEF8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84146" y="4268216"/>
            <a:ext cx="2263774" cy="1016000"/>
          </a:xfrm>
        </p:spPr>
        <p:txBody>
          <a:bodyPr>
            <a:noAutofit/>
          </a:bodyPr>
          <a:lstStyle>
            <a:lvl1pPr marL="0" indent="0" algn="ctr">
              <a:buClr>
                <a:schemeClr val="accent3"/>
              </a:buClr>
              <a:buSzPct val="50000"/>
              <a:buFont typeface="Calibri" panose="020F0502020204030204" pitchFamily="34" charset="0"/>
              <a:buNone/>
              <a:defRPr sz="2400" spc="13" baseline="0">
                <a:solidFill>
                  <a:srgbClr val="00344F"/>
                </a:solidFill>
              </a:defRPr>
            </a:lvl1pPr>
            <a:lvl2pPr marL="609630" indent="-304815">
              <a:buClr>
                <a:schemeClr val="accent3"/>
              </a:buClr>
              <a:buSzPct val="50000"/>
              <a:buFont typeface="Calibri" panose="020F0502020204030204" pitchFamily="34" charset="0"/>
              <a:buChar char="↗"/>
              <a:defRPr sz="2667"/>
            </a:lvl2pPr>
            <a:lvl3pPr marL="914446" indent="-304815">
              <a:buClr>
                <a:schemeClr val="accent3"/>
              </a:buClr>
              <a:buSzPct val="50000"/>
              <a:buFont typeface="Calibri" panose="020F0502020204030204" pitchFamily="34" charset="0"/>
              <a:buChar char="↗"/>
              <a:defRPr sz="2400"/>
            </a:lvl3pPr>
            <a:lvl4pPr marL="1219261" indent="-304815">
              <a:buClr>
                <a:schemeClr val="accent3"/>
              </a:buClr>
              <a:buSzPct val="50000"/>
              <a:buFont typeface="Calibri" panose="020F0502020204030204" pitchFamily="34" charset="0"/>
              <a:buChar char="↗"/>
              <a:defRPr sz="2133"/>
            </a:lvl4pPr>
            <a:lvl5pPr marL="1524076" indent="-342917">
              <a:buClr>
                <a:schemeClr val="accent3"/>
              </a:buClr>
              <a:buSzPct val="50000"/>
              <a:buFont typeface="Calibri" panose="020F0502020204030204" pitchFamily="34" charset="0"/>
              <a:buChar char="↗"/>
              <a:defRPr sz="2133"/>
            </a:lvl5pPr>
          </a:lstStyle>
          <a:p>
            <a:pPr lvl="0"/>
            <a:r>
              <a:rPr lang="en-US"/>
              <a:t>Point 4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08505D17-8CDE-E417-FFE7-58AAEFAE18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0226" y="3015149"/>
            <a:ext cx="2263774" cy="1016000"/>
          </a:xfrm>
        </p:spPr>
        <p:txBody>
          <a:bodyPr>
            <a:noAutofit/>
          </a:bodyPr>
          <a:lstStyle>
            <a:lvl1pPr marL="0" indent="0" algn="ctr">
              <a:buClr>
                <a:schemeClr val="accent3"/>
              </a:buClr>
              <a:buSzPct val="50000"/>
              <a:buFont typeface="Calibri" panose="020F0502020204030204" pitchFamily="34" charset="0"/>
              <a:buNone/>
              <a:defRPr sz="1867" spc="13" baseline="0"/>
            </a:lvl1pPr>
            <a:lvl2pPr marL="609630" indent="-304815">
              <a:buClr>
                <a:schemeClr val="accent3"/>
              </a:buClr>
              <a:buSzPct val="50000"/>
              <a:buFont typeface="Calibri" panose="020F0502020204030204" pitchFamily="34" charset="0"/>
              <a:buChar char="↗"/>
              <a:defRPr sz="2667"/>
            </a:lvl2pPr>
            <a:lvl3pPr marL="914446" indent="-304815">
              <a:buClr>
                <a:schemeClr val="accent3"/>
              </a:buClr>
              <a:buSzPct val="50000"/>
              <a:buFont typeface="Calibri" panose="020F0502020204030204" pitchFamily="34" charset="0"/>
              <a:buChar char="↗"/>
              <a:defRPr sz="2400"/>
            </a:lvl3pPr>
            <a:lvl4pPr marL="1219261" indent="-304815">
              <a:buClr>
                <a:schemeClr val="accent3"/>
              </a:buClr>
              <a:buSzPct val="50000"/>
              <a:buFont typeface="Calibri" panose="020F0502020204030204" pitchFamily="34" charset="0"/>
              <a:buChar char="↗"/>
              <a:defRPr sz="2133"/>
            </a:lvl4pPr>
            <a:lvl5pPr marL="1524076" indent="-342917">
              <a:buClr>
                <a:schemeClr val="accent3"/>
              </a:buClr>
              <a:buSzPct val="50000"/>
              <a:buFont typeface="Calibri" panose="020F0502020204030204" pitchFamily="34" charset="0"/>
              <a:buChar char="↗"/>
              <a:defRPr sz="2133"/>
            </a:lvl5pPr>
          </a:lstStyle>
          <a:p>
            <a:pPr lvl="0"/>
            <a:r>
              <a:rPr lang="en-US" dirty="0"/>
              <a:t>Copy/Paste Icon Here (icon library located on the last slide)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B7DE2713-700C-A90D-8C18-340899203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76626" y="3015149"/>
            <a:ext cx="2263774" cy="1016000"/>
          </a:xfrm>
        </p:spPr>
        <p:txBody>
          <a:bodyPr>
            <a:noAutofit/>
          </a:bodyPr>
          <a:lstStyle>
            <a:lvl1pPr marL="0" indent="0" algn="ctr">
              <a:buClr>
                <a:schemeClr val="accent3"/>
              </a:buClr>
              <a:buSzPct val="50000"/>
              <a:buFont typeface="Calibri" panose="020F0502020204030204" pitchFamily="34" charset="0"/>
              <a:buNone/>
              <a:defRPr sz="1867" spc="13" baseline="0"/>
            </a:lvl1pPr>
            <a:lvl2pPr marL="609630" indent="-304815">
              <a:buClr>
                <a:schemeClr val="accent3"/>
              </a:buClr>
              <a:buSzPct val="50000"/>
              <a:buFont typeface="Calibri" panose="020F0502020204030204" pitchFamily="34" charset="0"/>
              <a:buChar char="↗"/>
              <a:defRPr sz="2667"/>
            </a:lvl2pPr>
            <a:lvl3pPr marL="914446" indent="-304815">
              <a:buClr>
                <a:schemeClr val="accent3"/>
              </a:buClr>
              <a:buSzPct val="50000"/>
              <a:buFont typeface="Calibri" panose="020F0502020204030204" pitchFamily="34" charset="0"/>
              <a:buChar char="↗"/>
              <a:defRPr sz="2400"/>
            </a:lvl3pPr>
            <a:lvl4pPr marL="1219261" indent="-304815">
              <a:buClr>
                <a:schemeClr val="accent3"/>
              </a:buClr>
              <a:buSzPct val="50000"/>
              <a:buFont typeface="Calibri" panose="020F0502020204030204" pitchFamily="34" charset="0"/>
              <a:buChar char="↗"/>
              <a:defRPr sz="2133"/>
            </a:lvl4pPr>
            <a:lvl5pPr marL="1524076" indent="-342917">
              <a:buClr>
                <a:schemeClr val="accent3"/>
              </a:buClr>
              <a:buSzPct val="50000"/>
              <a:buFont typeface="Calibri" panose="020F0502020204030204" pitchFamily="34" charset="0"/>
              <a:buChar char="↗"/>
              <a:defRPr sz="2133"/>
            </a:lvl5pPr>
          </a:lstStyle>
          <a:p>
            <a:pPr lvl="0"/>
            <a:r>
              <a:rPr lang="en-US"/>
              <a:t>Copy/Paste Icon Here (icon library located on the last slide)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3745060B-6D0F-0CE5-907A-DE577B6ABA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23026" y="3015149"/>
            <a:ext cx="2263774" cy="1016000"/>
          </a:xfrm>
        </p:spPr>
        <p:txBody>
          <a:bodyPr>
            <a:noAutofit/>
          </a:bodyPr>
          <a:lstStyle>
            <a:lvl1pPr marL="0" indent="0" algn="ctr">
              <a:buClr>
                <a:schemeClr val="accent3"/>
              </a:buClr>
              <a:buSzPct val="50000"/>
              <a:buFont typeface="Calibri" panose="020F0502020204030204" pitchFamily="34" charset="0"/>
              <a:buNone/>
              <a:defRPr sz="1867" spc="13" baseline="0"/>
            </a:lvl1pPr>
            <a:lvl2pPr marL="609630" indent="-304815">
              <a:buClr>
                <a:schemeClr val="accent3"/>
              </a:buClr>
              <a:buSzPct val="50000"/>
              <a:buFont typeface="Calibri" panose="020F0502020204030204" pitchFamily="34" charset="0"/>
              <a:buChar char="↗"/>
              <a:defRPr sz="2667"/>
            </a:lvl2pPr>
            <a:lvl3pPr marL="914446" indent="-304815">
              <a:buClr>
                <a:schemeClr val="accent3"/>
              </a:buClr>
              <a:buSzPct val="50000"/>
              <a:buFont typeface="Calibri" panose="020F0502020204030204" pitchFamily="34" charset="0"/>
              <a:buChar char="↗"/>
              <a:defRPr sz="2400"/>
            </a:lvl3pPr>
            <a:lvl4pPr marL="1219261" indent="-304815">
              <a:buClr>
                <a:schemeClr val="accent3"/>
              </a:buClr>
              <a:buSzPct val="50000"/>
              <a:buFont typeface="Calibri" panose="020F0502020204030204" pitchFamily="34" charset="0"/>
              <a:buChar char="↗"/>
              <a:defRPr sz="2133"/>
            </a:lvl4pPr>
            <a:lvl5pPr marL="1524076" indent="-342917">
              <a:buClr>
                <a:schemeClr val="accent3"/>
              </a:buClr>
              <a:buSzPct val="50000"/>
              <a:buFont typeface="Calibri" panose="020F0502020204030204" pitchFamily="34" charset="0"/>
              <a:buChar char="↗"/>
              <a:defRPr sz="2133"/>
            </a:lvl5pPr>
          </a:lstStyle>
          <a:p>
            <a:pPr lvl="0"/>
            <a:r>
              <a:rPr lang="en-US"/>
              <a:t>Copy/Paste Icon Here (icon library located on the last slide)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65B4C7EF-AD40-BA6A-B3E6-AC82DD488F8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92004" y="3015149"/>
            <a:ext cx="2263774" cy="1016000"/>
          </a:xfrm>
        </p:spPr>
        <p:txBody>
          <a:bodyPr>
            <a:noAutofit/>
          </a:bodyPr>
          <a:lstStyle>
            <a:lvl1pPr marL="0" indent="0" algn="ctr">
              <a:buClr>
                <a:schemeClr val="accent3"/>
              </a:buClr>
              <a:buSzPct val="50000"/>
              <a:buFont typeface="Calibri" panose="020F0502020204030204" pitchFamily="34" charset="0"/>
              <a:buNone/>
              <a:defRPr sz="1867" spc="13" baseline="0"/>
            </a:lvl1pPr>
            <a:lvl2pPr marL="609630" indent="-304815">
              <a:buClr>
                <a:schemeClr val="accent3"/>
              </a:buClr>
              <a:buSzPct val="50000"/>
              <a:buFont typeface="Calibri" panose="020F0502020204030204" pitchFamily="34" charset="0"/>
              <a:buChar char="↗"/>
              <a:defRPr sz="2667"/>
            </a:lvl2pPr>
            <a:lvl3pPr marL="914446" indent="-304815">
              <a:buClr>
                <a:schemeClr val="accent3"/>
              </a:buClr>
              <a:buSzPct val="50000"/>
              <a:buFont typeface="Calibri" panose="020F0502020204030204" pitchFamily="34" charset="0"/>
              <a:buChar char="↗"/>
              <a:defRPr sz="2400"/>
            </a:lvl3pPr>
            <a:lvl4pPr marL="1219261" indent="-304815">
              <a:buClr>
                <a:schemeClr val="accent3"/>
              </a:buClr>
              <a:buSzPct val="50000"/>
              <a:buFont typeface="Calibri" panose="020F0502020204030204" pitchFamily="34" charset="0"/>
              <a:buChar char="↗"/>
              <a:defRPr sz="2133"/>
            </a:lvl4pPr>
            <a:lvl5pPr marL="1524076" indent="-342917">
              <a:buClr>
                <a:schemeClr val="accent3"/>
              </a:buClr>
              <a:buSzPct val="50000"/>
              <a:buFont typeface="Calibri" panose="020F0502020204030204" pitchFamily="34" charset="0"/>
              <a:buChar char="↗"/>
              <a:defRPr sz="2133"/>
            </a:lvl5pPr>
          </a:lstStyle>
          <a:p>
            <a:pPr lvl="0"/>
            <a:r>
              <a:rPr lang="en-US"/>
              <a:t>Copy/Paste Icon Here (icon library located on the last slide)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1D27A9C-51DC-0C92-FE26-EA5BD71DE67F}"/>
              </a:ext>
            </a:extLst>
          </p:cNvPr>
          <p:cNvGrpSpPr/>
          <p:nvPr userDrawn="1"/>
        </p:nvGrpSpPr>
        <p:grpSpPr>
          <a:xfrm>
            <a:off x="5410624" y="6361739"/>
            <a:ext cx="6179324" cy="417261"/>
            <a:chOff x="5410624" y="6361739"/>
            <a:chExt cx="6179324" cy="41726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64934D5-6B59-36C9-8A97-890BEB134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10624" y="6361739"/>
              <a:ext cx="1370752" cy="262270"/>
            </a:xfrm>
            <a:prstGeom prst="rect">
              <a:avLst/>
            </a:prstGeom>
          </p:spPr>
        </p:pic>
        <p:sp>
          <p:nvSpPr>
            <p:cNvPr id="4" name="Slide Number Placeholder 1">
              <a:extLst>
                <a:ext uri="{FF2B5EF4-FFF2-40B4-BE49-F238E27FC236}">
                  <a16:creationId xmlns:a16="http://schemas.microsoft.com/office/drawing/2014/main" id="{9AA13D60-3599-60C1-9CDF-7F14E5365CB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975422" y="6413970"/>
              <a:ext cx="614526" cy="365030"/>
            </a:xfr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457063">
                <a:defRPr/>
              </a:pPr>
              <a:fld id="{3F92B666-599A-4B0F-8B7E-5D65028B280B}" type="slidenum">
                <a:rPr lang="en-US" b="0">
                  <a:solidFill>
                    <a:prstClr val="black"/>
                  </a:solidFill>
                  <a:latin typeface="Trebuchet MS" panose="020B0603020202020204"/>
                </a:rPr>
                <a:pPr algn="r" defTabSz="457063">
                  <a:defRPr/>
                </a:pPr>
                <a:t>‹#›</a:t>
              </a:fld>
              <a:endParaRPr lang="en-US" b="0" dirty="0">
                <a:solidFill>
                  <a:prstClr val="black"/>
                </a:solidFill>
                <a:latin typeface="Trebuchet MS" panose="020B0603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4309112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1CD3B9-893C-3751-7A90-90A44F77D9F6}"/>
              </a:ext>
            </a:extLst>
          </p:cNvPr>
          <p:cNvCxnSpPr/>
          <p:nvPr userDrawn="1"/>
        </p:nvCxnSpPr>
        <p:spPr>
          <a:xfrm>
            <a:off x="7207395" y="0"/>
            <a:ext cx="60163" cy="6858000"/>
          </a:xfrm>
          <a:prstGeom prst="line">
            <a:avLst/>
          </a:prstGeom>
          <a:ln w="34925">
            <a:gradFill>
              <a:gsLst>
                <a:gs pos="24000">
                  <a:schemeClr val="accent1"/>
                </a:gs>
                <a:gs pos="0">
                  <a:srgbClr val="4FB3CD"/>
                </a:gs>
                <a:gs pos="46000">
                  <a:srgbClr val="C2E76B"/>
                </a:gs>
                <a:gs pos="65000">
                  <a:srgbClr val="8EB935"/>
                </a:gs>
                <a:gs pos="84000">
                  <a:srgbClr val="FFC60B"/>
                </a:gs>
                <a:gs pos="99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Diamond 28">
            <a:extLst>
              <a:ext uri="{FF2B5EF4-FFF2-40B4-BE49-F238E27FC236}">
                <a16:creationId xmlns:a16="http://schemas.microsoft.com/office/drawing/2014/main" id="{C4C2F835-0A68-4CEA-8033-365DCEF38C0E}"/>
              </a:ext>
            </a:extLst>
          </p:cNvPr>
          <p:cNvSpPr/>
          <p:nvPr userDrawn="1"/>
        </p:nvSpPr>
        <p:spPr>
          <a:xfrm>
            <a:off x="6590404" y="4205481"/>
            <a:ext cx="1310470" cy="1310470"/>
          </a:xfrm>
          <a:prstGeom prst="diamond">
            <a:avLst/>
          </a:prstGeom>
          <a:solidFill>
            <a:srgbClr val="00344F"/>
          </a:solidFill>
          <a:ln w="9525">
            <a:solidFill>
              <a:srgbClr val="0034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AFE8CFF-B348-D54C-A869-ED080F3BB91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57229" y="1014733"/>
            <a:ext cx="5438770" cy="462245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3200">
                <a:solidFill>
                  <a:schemeClr val="tx2"/>
                </a:solidFill>
                <a:latin typeface="+mj-lt"/>
              </a:defRPr>
            </a:lvl1pPr>
            <a:lvl2pPr marL="509412" indent="0">
              <a:buNone/>
              <a:defRPr sz="2800">
                <a:solidFill>
                  <a:schemeClr val="tx2"/>
                </a:solidFill>
                <a:latin typeface="+mj-lt"/>
              </a:defRPr>
            </a:lvl2pPr>
            <a:lvl3pPr marL="1018825" indent="0">
              <a:buNone/>
              <a:defRPr sz="2400">
                <a:solidFill>
                  <a:schemeClr val="tx2"/>
                </a:solidFill>
                <a:latin typeface="+mj-lt"/>
              </a:defRPr>
            </a:lvl3pPr>
            <a:lvl4pPr marL="1528237" indent="0">
              <a:buNone/>
              <a:defRPr sz="2000">
                <a:solidFill>
                  <a:schemeClr val="tx2"/>
                </a:solidFill>
                <a:latin typeface="+mj-lt"/>
              </a:defRPr>
            </a:lvl4pPr>
            <a:lvl5pPr marL="2037649" indent="0">
              <a:buNone/>
              <a:defRPr sz="20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8BEF6B41-4A35-403F-A922-9D3B43357CB0}"/>
              </a:ext>
            </a:extLst>
          </p:cNvPr>
          <p:cNvSpPr/>
          <p:nvPr userDrawn="1"/>
        </p:nvSpPr>
        <p:spPr>
          <a:xfrm>
            <a:off x="6560171" y="973458"/>
            <a:ext cx="1310470" cy="1310470"/>
          </a:xfrm>
          <a:prstGeom prst="diamond">
            <a:avLst/>
          </a:prstGeom>
          <a:solidFill>
            <a:srgbClr val="00344F"/>
          </a:solidFill>
          <a:ln w="9525">
            <a:solidFill>
              <a:srgbClr val="0034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>
            <a:extLst>
              <a:ext uri="{FF2B5EF4-FFF2-40B4-BE49-F238E27FC236}">
                <a16:creationId xmlns:a16="http://schemas.microsoft.com/office/drawing/2014/main" id="{B33340BE-E774-4D45-8C1C-E508903042EE}"/>
              </a:ext>
            </a:extLst>
          </p:cNvPr>
          <p:cNvSpPr/>
          <p:nvPr userDrawn="1"/>
        </p:nvSpPr>
        <p:spPr>
          <a:xfrm>
            <a:off x="6574026" y="2589469"/>
            <a:ext cx="1310470" cy="1310470"/>
          </a:xfrm>
          <a:prstGeom prst="diamond">
            <a:avLst/>
          </a:prstGeom>
          <a:solidFill>
            <a:srgbClr val="00344F"/>
          </a:solidFill>
          <a:ln w="9525">
            <a:solidFill>
              <a:srgbClr val="0034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748B46-B009-42C0-870B-3E9EA5C98FE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43098" y="1333500"/>
            <a:ext cx="590550" cy="5905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E041C8F1-398E-4FE4-BE6C-AC9C6F5D6C5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41193" y="2946613"/>
            <a:ext cx="594360" cy="59436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EDA88790-9340-457E-B7B0-106A5D84F8E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1193" y="4563536"/>
            <a:ext cx="594360" cy="59436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95560EEE-9BA1-44F7-B2D8-260CB2B3AC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91500" y="1214355"/>
            <a:ext cx="3476625" cy="8286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0"/>
            </a:lvl1pPr>
            <a:lvl2pPr marL="509412" indent="0">
              <a:buNone/>
              <a:defRPr sz="1800"/>
            </a:lvl2pPr>
            <a:lvl3pPr marL="1018825" indent="0">
              <a:buNone/>
              <a:defRPr sz="1600"/>
            </a:lvl3pPr>
            <a:lvl4pPr marL="1528237" indent="0">
              <a:buNone/>
              <a:defRPr sz="1400"/>
            </a:lvl4pPr>
            <a:lvl5pPr marL="2037649" indent="0">
              <a:buNone/>
              <a:defRPr sz="1400"/>
            </a:lvl5pPr>
          </a:lstStyle>
          <a:p>
            <a:pPr lvl="0"/>
            <a:r>
              <a:rPr lang="en-US" dirty="0"/>
              <a:t>Data Point or Callout #1. Make the data number bold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DBA38561-F042-4AA6-9DEB-67A708B824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1500" y="2876550"/>
            <a:ext cx="3409950" cy="8286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/>
            </a:lvl1pPr>
            <a:lvl2pPr marL="509412" indent="0">
              <a:buNone/>
              <a:defRPr sz="1800"/>
            </a:lvl2pPr>
            <a:lvl3pPr marL="1018825" indent="0">
              <a:buNone/>
              <a:defRPr sz="1800"/>
            </a:lvl3pPr>
            <a:lvl4pPr marL="1528237" indent="0">
              <a:buNone/>
              <a:defRPr sz="1800"/>
            </a:lvl4pPr>
            <a:lvl5pPr marL="2037649" indent="0">
              <a:buNone/>
              <a:defRPr sz="1800"/>
            </a:lvl5pPr>
          </a:lstStyle>
          <a:p>
            <a:pPr lvl="0"/>
            <a:r>
              <a:rPr lang="en-US"/>
              <a:t>Data Point or Callout #2. Make the data number bold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BAA80474-64F0-4EA3-A3BA-113E2913C7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91500" y="4446378"/>
            <a:ext cx="3416300" cy="8286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/>
            </a:lvl1pPr>
            <a:lvl2pPr marL="509412" indent="0">
              <a:buNone/>
              <a:defRPr sz="1800"/>
            </a:lvl2pPr>
            <a:lvl3pPr marL="1018825" indent="0">
              <a:buNone/>
              <a:defRPr sz="1600"/>
            </a:lvl3pPr>
            <a:lvl4pPr marL="1528237" indent="0">
              <a:buNone/>
              <a:defRPr sz="1400"/>
            </a:lvl4pPr>
            <a:lvl5pPr marL="2037649" indent="0">
              <a:buNone/>
              <a:defRPr sz="1400"/>
            </a:lvl5pPr>
          </a:lstStyle>
          <a:p>
            <a:pPr lvl="0"/>
            <a:r>
              <a:rPr lang="en-US"/>
              <a:t>Data Point or Callout #1. Make the data number bold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6928DD-6D9A-8DE3-D9DE-DBEBB6D789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229" y="6336109"/>
            <a:ext cx="1370752" cy="26447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A8E59F1-50D5-D1C9-D9A8-00F8009F4424}"/>
              </a:ext>
            </a:extLst>
          </p:cNvPr>
          <p:cNvSpPr/>
          <p:nvPr userDrawn="1"/>
        </p:nvSpPr>
        <p:spPr>
          <a:xfrm>
            <a:off x="5271247" y="6336109"/>
            <a:ext cx="1546412" cy="365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131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469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Image (R) w/ Gradient B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078B2A-BA63-4629-B421-0C6D68D329A8}"/>
              </a:ext>
            </a:extLst>
          </p:cNvPr>
          <p:cNvSpPr/>
          <p:nvPr userDrawn="1"/>
        </p:nvSpPr>
        <p:spPr>
          <a:xfrm>
            <a:off x="-646" y="-8411"/>
            <a:ext cx="12192645" cy="1333726"/>
          </a:xfrm>
          <a:prstGeom prst="rect">
            <a:avLst/>
          </a:prstGeom>
          <a:gradFill>
            <a:gsLst>
              <a:gs pos="2000">
                <a:schemeClr val="accent1">
                  <a:alpha val="93000"/>
                </a:schemeClr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7F7B7D5-EB33-4B23-88E6-B727B88F6C6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60400" y="1700390"/>
            <a:ext cx="4645850" cy="454451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4492F8-C239-4DE1-AB7F-CC30867937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917" y="136525"/>
            <a:ext cx="11271333" cy="1077314"/>
          </a:xfrm>
        </p:spPr>
        <p:txBody>
          <a:bodyPr anchor="ctr">
            <a:noAutofit/>
          </a:bodyPr>
          <a:lstStyle>
            <a:lvl1pPr algn="l">
              <a:defRPr sz="4800" b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Or Phrase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086F0B-AAB8-4728-9A62-106F121179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4917" y="1700391"/>
            <a:ext cx="5685333" cy="795748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000" spc="3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AAFE3CE9-C857-4026-989A-F76457F84A7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35179" y="2706624"/>
            <a:ext cx="5720234" cy="3538284"/>
          </a:xfrm>
        </p:spPr>
        <p:txBody>
          <a:bodyPr>
            <a:noAutofit/>
          </a:bodyPr>
          <a:lstStyle>
            <a:lvl1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800" spc="6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Main paragraph or bullets go here</a:t>
            </a:r>
          </a:p>
        </p:txBody>
      </p:sp>
    </p:spTree>
    <p:extLst>
      <p:ext uri="{BB962C8B-B14F-4D97-AF65-F5344CB8AC3E}">
        <p14:creationId xmlns:p14="http://schemas.microsoft.com/office/powerpoint/2010/main" val="1817842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mall Text_Larg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8F2780-05C1-FAC7-A988-2088E749CCBC}"/>
              </a:ext>
            </a:extLst>
          </p:cNvPr>
          <p:cNvSpPr/>
          <p:nvPr userDrawn="1"/>
        </p:nvSpPr>
        <p:spPr>
          <a:xfrm>
            <a:off x="0" y="0"/>
            <a:ext cx="3949831" cy="6858000"/>
          </a:xfrm>
          <a:prstGeom prst="rect">
            <a:avLst/>
          </a:prstGeom>
          <a:gradFill>
            <a:gsLst>
              <a:gs pos="17000">
                <a:srgbClr val="0078A2"/>
              </a:gs>
              <a:gs pos="94000">
                <a:srgbClr val="8EB935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FBE67592-D3A1-464D-8B37-39F891DEE6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949831" cy="68580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280E0-D54F-4B62-B845-7C68C7D9A8A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42088" y="393192"/>
            <a:ext cx="7651461" cy="535038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 or chart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D9B840B3-1054-4380-80A5-CB912C187268}"/>
              </a:ext>
            </a:extLst>
          </p:cNvPr>
          <p:cNvSpPr txBox="1">
            <a:spLocks/>
          </p:cNvSpPr>
          <p:nvPr userDrawn="1"/>
        </p:nvSpPr>
        <p:spPr>
          <a:xfrm>
            <a:off x="10975422" y="6413970"/>
            <a:ext cx="614526" cy="365030"/>
          </a:xfr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063">
              <a:defRPr/>
            </a:pPr>
            <a:fld id="{3F92B666-599A-4B0F-8B7E-5D65028B280B}" type="slidenum">
              <a:rPr lang="en-US" b="0">
                <a:solidFill>
                  <a:prstClr val="black"/>
                </a:solidFill>
                <a:latin typeface="Trebuchet MS" panose="020B0603020202020204"/>
              </a:rPr>
              <a:pPr algn="r" defTabSz="457063">
                <a:defRPr/>
              </a:pPr>
              <a:t>‹#›</a:t>
            </a:fld>
            <a:endParaRPr lang="en-US" b="0" dirty="0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561C10-3324-4072-B753-E39723418B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174" y="1021346"/>
            <a:ext cx="3369365" cy="1336772"/>
          </a:xfrm>
        </p:spPr>
        <p:txBody>
          <a:bodyPr lIns="0" tIns="0" anchor="t" anchorCtr="0">
            <a:noAutofit/>
          </a:bodyPr>
          <a:lstStyle>
            <a:lvl1pPr>
              <a:defRPr sz="44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description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53685760-D7CC-4626-8CDD-B2AF5B3B33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8450" y="2771775"/>
            <a:ext cx="3368675" cy="29718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E75292-0AF6-C5F6-2BE9-72A8405B139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5525" y="6389188"/>
            <a:ext cx="1371600" cy="26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248069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mall Text_Larg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119602C-C2B1-43F1-AA66-73C7F32225AB}"/>
              </a:ext>
            </a:extLst>
          </p:cNvPr>
          <p:cNvSpPr/>
          <p:nvPr userDrawn="1"/>
        </p:nvSpPr>
        <p:spPr>
          <a:xfrm>
            <a:off x="0" y="0"/>
            <a:ext cx="3949831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FBE67592-D3A1-464D-8B37-39F891DEE6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0" y="-2"/>
            <a:ext cx="3949831" cy="68580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280E0-D54F-4B62-B845-7C68C7D9A8A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42088" y="393192"/>
            <a:ext cx="7651461" cy="535038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 or chart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D9B840B3-1054-4380-80A5-CB912C187268}"/>
              </a:ext>
            </a:extLst>
          </p:cNvPr>
          <p:cNvSpPr txBox="1">
            <a:spLocks/>
          </p:cNvSpPr>
          <p:nvPr userDrawn="1"/>
        </p:nvSpPr>
        <p:spPr>
          <a:xfrm>
            <a:off x="10975422" y="6413970"/>
            <a:ext cx="614526" cy="365030"/>
          </a:xfr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063">
              <a:defRPr/>
            </a:pPr>
            <a:fld id="{3F92B666-599A-4B0F-8B7E-5D65028B280B}" type="slidenum">
              <a:rPr lang="en-US" b="0">
                <a:solidFill>
                  <a:prstClr val="black"/>
                </a:solidFill>
                <a:latin typeface="Trebuchet MS" panose="020B0603020202020204"/>
              </a:rPr>
              <a:pPr algn="r" defTabSz="457063">
                <a:defRPr/>
              </a:pPr>
              <a:t>‹#›</a:t>
            </a:fld>
            <a:endParaRPr lang="en-US" b="0" dirty="0">
              <a:solidFill>
                <a:prstClr val="black"/>
              </a:solidFill>
              <a:latin typeface="Trebuchet MS" panose="020B060302020202020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42F084F-631F-4F4C-8155-124B17D25C5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5525" y="6389188"/>
            <a:ext cx="1371600" cy="260968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95D968D-3A40-48AA-AB25-4AD2C31874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174" y="1021346"/>
            <a:ext cx="3369365" cy="1336772"/>
          </a:xfrm>
        </p:spPr>
        <p:txBody>
          <a:bodyPr lIns="0" tIns="0" anchor="t" anchorCtr="0">
            <a:noAutofit/>
          </a:bodyPr>
          <a:lstStyle>
            <a:lvl1pPr>
              <a:defRPr sz="44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description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B0025F5-88C8-423A-9F5F-EAB7B58E20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8450" y="2771775"/>
            <a:ext cx="3368675" cy="29718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093483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Co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ABA3F9-1370-4CA6-A1F5-8C6373C87BCB}"/>
              </a:ext>
            </a:extLst>
          </p:cNvPr>
          <p:cNvSpPr/>
          <p:nvPr userDrawn="1"/>
        </p:nvSpPr>
        <p:spPr>
          <a:xfrm>
            <a:off x="-646" y="1821766"/>
            <a:ext cx="12192645" cy="3256420"/>
          </a:xfrm>
          <a:prstGeom prst="rect">
            <a:avLst/>
          </a:prstGeom>
          <a:gradFill>
            <a:gsLst>
              <a:gs pos="100000">
                <a:srgbClr val="8EB935"/>
              </a:gs>
              <a:gs pos="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A749C3-9F35-49B8-A93A-3BC67F9A79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0688" y="2904172"/>
            <a:ext cx="10049976" cy="154616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Presentation Title Goes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8AEC79A5-6B60-48F7-A5D8-1421CE8AB2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0688" y="2171770"/>
            <a:ext cx="10049977" cy="457852"/>
          </a:xfrm>
        </p:spPr>
        <p:txBody>
          <a:bodyPr>
            <a:normAutofit/>
          </a:bodyPr>
          <a:lstStyle>
            <a:lvl1pPr marL="0" indent="0" algn="ctr">
              <a:buNone/>
              <a:defRPr sz="200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ABC COMPANY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DD6F74F-D507-4A9A-8486-8E180823B3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12826" y="5672886"/>
            <a:ext cx="4965700" cy="383049"/>
          </a:xfrm>
        </p:spPr>
        <p:txBody>
          <a:bodyPr>
            <a:noAutofit/>
          </a:bodyPr>
          <a:lstStyle>
            <a:lvl1pPr marL="0" indent="0" algn="ctr">
              <a:buNone/>
              <a:defRPr sz="2000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7C744D25-60D4-4E69-982D-FE468BA2A8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47297" y="375386"/>
            <a:ext cx="2996663" cy="124165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Partner Logo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4A185C-FF3A-1C92-1F21-600132DECD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3" b="1563"/>
          <a:stretch/>
        </p:blipFill>
        <p:spPr>
          <a:xfrm>
            <a:off x="2603597" y="727001"/>
            <a:ext cx="2697937" cy="50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2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rge Text_Gra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B6999B-73B5-4131-BCE1-A15FF525225A}"/>
              </a:ext>
            </a:extLst>
          </p:cNvPr>
          <p:cNvSpPr/>
          <p:nvPr/>
        </p:nvSpPr>
        <p:spPr>
          <a:xfrm>
            <a:off x="-10160" y="0"/>
            <a:ext cx="5183188" cy="6858000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91516542-A3FE-47AF-B760-682C9F316A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60" y="-15650"/>
            <a:ext cx="5183188" cy="68736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1116" y="539932"/>
            <a:ext cx="3932237" cy="2011680"/>
          </a:xfrm>
        </p:spPr>
        <p:txBody>
          <a:bodyPr lIns="0" tIns="0" anchor="t" anchorCtr="0">
            <a:noAutofit/>
          </a:bodyPr>
          <a:lstStyle>
            <a:lvl1pPr>
              <a:defRPr sz="5400" b="1" baseline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4924DF0-3288-4F68-AE10-A96A1EA94D4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116" y="3013166"/>
            <a:ext cx="3932237" cy="3100252"/>
          </a:xfrm>
        </p:spPr>
        <p:txBody>
          <a:bodyPr lIns="0" tIns="0">
            <a:noAutofit/>
          </a:bodyPr>
          <a:lstStyle>
            <a:lvl1pPr>
              <a:defRPr sz="2400">
                <a:latin typeface="+mn-lt"/>
              </a:defRPr>
            </a:lvl1pPr>
            <a:lvl2pPr>
              <a:defRPr sz="28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add text or bullets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AA3DC4E-3569-4247-9517-E6DB2AF3BB7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16550" y="539750"/>
            <a:ext cx="6483350" cy="577977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EB08DEE6-28BC-41AB-AAC7-B01F1CAB464B}"/>
              </a:ext>
            </a:extLst>
          </p:cNvPr>
          <p:cNvSpPr txBox="1">
            <a:spLocks/>
          </p:cNvSpPr>
          <p:nvPr/>
        </p:nvSpPr>
        <p:spPr>
          <a:xfrm>
            <a:off x="10975422" y="6413970"/>
            <a:ext cx="614526" cy="365030"/>
          </a:xfr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063">
              <a:defRPr/>
            </a:pPr>
            <a:fld id="{3F92B666-599A-4B0F-8B7E-5D65028B280B}" type="slidenum">
              <a:rPr lang="en-US" b="0">
                <a:solidFill>
                  <a:prstClr val="black"/>
                </a:solidFill>
                <a:latin typeface="Trebuchet MS" panose="020B0603020202020204"/>
              </a:rPr>
              <a:pPr algn="r" defTabSz="457063">
                <a:defRPr/>
              </a:pPr>
              <a:t>‹#›</a:t>
            </a:fld>
            <a:endParaRPr lang="en-US" b="0">
              <a:solidFill>
                <a:prstClr val="black"/>
              </a:solidFill>
              <a:latin typeface="Trebuchet MS" panose="020B060302020202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7FFE42-0236-99EF-7F44-C21789A11A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1753" y="6354950"/>
            <a:ext cx="1371600" cy="26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198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nny Gradient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5DDC65A-489B-4F96-B2F5-C28067A592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0226" y="1894691"/>
            <a:ext cx="11157468" cy="3996262"/>
          </a:xfrm>
        </p:spPr>
        <p:txBody>
          <a:bodyPr>
            <a:noAutofit/>
          </a:bodyPr>
          <a:lstStyle>
            <a:lvl1pPr marL="304815" indent="-304815">
              <a:buClr>
                <a:schemeClr val="accent3"/>
              </a:buClr>
              <a:buSzPct val="10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933" spc="13" baseline="0">
                <a:solidFill>
                  <a:schemeClr val="accent1"/>
                </a:solidFill>
              </a:defRPr>
            </a:lvl1pPr>
            <a:lvl2pPr marL="609630" indent="-304815">
              <a:buClr>
                <a:schemeClr val="accent3"/>
              </a:buClr>
              <a:buSzPct val="10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667" spc="13" baseline="0">
                <a:solidFill>
                  <a:schemeClr val="accent1"/>
                </a:solidFill>
              </a:defRPr>
            </a:lvl2pPr>
            <a:lvl3pPr marL="914446" indent="-304815">
              <a:buClr>
                <a:schemeClr val="accent3"/>
              </a:buClr>
              <a:buSzPct val="10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400" spc="13" baseline="0">
                <a:solidFill>
                  <a:schemeClr val="accent1"/>
                </a:solidFill>
              </a:defRPr>
            </a:lvl3pPr>
            <a:lvl4pPr marL="1219261" indent="-304815">
              <a:buClr>
                <a:schemeClr val="accent3"/>
              </a:buClr>
              <a:buSzPct val="10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133" spc="13" baseline="0">
                <a:solidFill>
                  <a:schemeClr val="accent1"/>
                </a:solidFill>
              </a:defRPr>
            </a:lvl4pPr>
            <a:lvl5pPr marL="1524076" indent="-342917">
              <a:buClr>
                <a:schemeClr val="accent3"/>
              </a:buClr>
              <a:buSzPct val="10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133" spc="13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124498B-ECBF-4D24-969D-6FCA294BC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329" y="585218"/>
            <a:ext cx="11157343" cy="612773"/>
          </a:xfrm>
        </p:spPr>
        <p:txBody>
          <a:bodyPr lIns="0" tIns="0" rIns="0" bIns="0">
            <a:noAutofit/>
          </a:bodyPr>
          <a:lstStyle>
            <a:lvl1pPr algn="ctr">
              <a:defRPr sz="4400" spc="133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2">
            <a:extLst>
              <a:ext uri="{FF2B5EF4-FFF2-40B4-BE49-F238E27FC236}">
                <a16:creationId xmlns:a16="http://schemas.microsoft.com/office/drawing/2014/main" id="{857857D3-5734-42ED-9A81-6167A02DD5E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17329" y="1222774"/>
            <a:ext cx="11157343" cy="365125"/>
          </a:xfrm>
        </p:spPr>
        <p:txBody>
          <a:bodyPr>
            <a:noAutofit/>
          </a:bodyPr>
          <a:lstStyle>
            <a:lvl1pPr marL="0" indent="0" algn="ctr">
              <a:buNone/>
              <a:defRPr sz="2133" b="1" spc="200"/>
            </a:lvl1pPr>
            <a:lvl2pPr marL="304815" indent="0">
              <a:buNone/>
              <a:defRPr b="1"/>
            </a:lvl2pPr>
            <a:lvl3pPr marL="609630" indent="0">
              <a:buNone/>
              <a:defRPr b="1"/>
            </a:lvl3pPr>
            <a:lvl4pPr marL="914446" indent="0">
              <a:buNone/>
              <a:defRPr b="1"/>
            </a:lvl4pPr>
            <a:lvl5pPr marL="1219261" indent="0">
              <a:buNone/>
              <a:defRPr b="1"/>
            </a:lvl5pPr>
          </a:lstStyle>
          <a:p>
            <a:pPr lvl="0"/>
            <a:r>
              <a:rPr lang="en-US"/>
              <a:t>CLICK TO ADD SUBHEADER (ALL CAPS ON)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7E52489-5465-E142-994E-360DBB4408E6}"/>
              </a:ext>
            </a:extLst>
          </p:cNvPr>
          <p:cNvCxnSpPr>
            <a:cxnSpLocks/>
          </p:cNvCxnSpPr>
          <p:nvPr userDrawn="1"/>
        </p:nvCxnSpPr>
        <p:spPr>
          <a:xfrm>
            <a:off x="0" y="32084"/>
            <a:ext cx="12192000" cy="0"/>
          </a:xfrm>
          <a:prstGeom prst="line">
            <a:avLst/>
          </a:prstGeom>
          <a:ln w="123825">
            <a:gradFill>
              <a:gsLst>
                <a:gs pos="0">
                  <a:schemeClr val="accent1"/>
                </a:gs>
                <a:gs pos="37000">
                  <a:schemeClr val="accent3"/>
                </a:gs>
                <a:gs pos="76000">
                  <a:srgbClr val="FFC60B"/>
                </a:gs>
                <a:gs pos="100000">
                  <a:schemeClr val="accent2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21132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+ Columns Blue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D086F0B-AAB8-4728-9A62-106F121179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4917" y="1095269"/>
            <a:ext cx="4732611" cy="431216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spc="3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C3B04F0-CB94-468F-B1BF-E96C70B285AD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34917" y="1715677"/>
            <a:ext cx="4732611" cy="4440647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 sz="1800"/>
            </a:lvl1pPr>
            <a:lvl2pPr>
              <a:defRPr/>
            </a:lvl2pPr>
          </a:lstStyle>
          <a:p>
            <a:pPr lvl="0"/>
            <a:r>
              <a:rPr lang="en-US"/>
              <a:t>Click to add text or chart</a:t>
            </a:r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D316E11E-1E8B-4123-A99D-DFD46D54DAC8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562094" y="1715678"/>
            <a:ext cx="4732611" cy="4440647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 sz="1800"/>
            </a:lvl1pPr>
          </a:lstStyle>
          <a:p>
            <a:pPr lvl="0"/>
            <a:r>
              <a:rPr lang="en-US"/>
              <a:t>Click to add text or chart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93B3ABD-96F1-44D7-A614-E7D87B12DD9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62725" y="1100791"/>
            <a:ext cx="4731980" cy="43180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3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Subtitle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B98FD78-C76A-4E72-8B86-5CE22FAB42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0333" y="344757"/>
            <a:ext cx="11271333" cy="529124"/>
          </a:xfrm>
        </p:spPr>
        <p:txBody>
          <a:bodyPr anchor="ctr">
            <a:noAutofit/>
          </a:bodyPr>
          <a:lstStyle>
            <a:lvl1pPr algn="ctr">
              <a:defRPr sz="4000" b="0" spc="300">
                <a:solidFill>
                  <a:srgbClr val="00344F"/>
                </a:solidFill>
                <a:latin typeface="+mj-lt"/>
              </a:defRPr>
            </a:lvl1pPr>
          </a:lstStyle>
          <a:p>
            <a:r>
              <a:rPr lang="en-US" dirty="0"/>
              <a:t>Title/Phrase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14D046-249A-19D7-FC8A-12EC762A5510}"/>
              </a:ext>
            </a:extLst>
          </p:cNvPr>
          <p:cNvCxnSpPr>
            <a:cxnSpLocks/>
          </p:cNvCxnSpPr>
          <p:nvPr userDrawn="1"/>
        </p:nvCxnSpPr>
        <p:spPr>
          <a:xfrm>
            <a:off x="0" y="32084"/>
            <a:ext cx="12192000" cy="0"/>
          </a:xfrm>
          <a:prstGeom prst="line">
            <a:avLst/>
          </a:prstGeom>
          <a:ln w="123825">
            <a:gradFill>
              <a:gsLst>
                <a:gs pos="0">
                  <a:schemeClr val="accent1"/>
                </a:gs>
                <a:gs pos="37000">
                  <a:schemeClr val="accent3"/>
                </a:gs>
                <a:gs pos="76000">
                  <a:srgbClr val="FFC60B"/>
                </a:gs>
                <a:gs pos="100000">
                  <a:schemeClr val="accent2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9680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Columns Blue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D086F0B-AAB8-4728-9A62-106F121179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4917" y="2051004"/>
            <a:ext cx="3429083" cy="556228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600" spc="3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942832C0-EAB1-4CCD-B503-E11613017E4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4917" y="2718707"/>
            <a:ext cx="3429379" cy="2738663"/>
          </a:xfrm>
        </p:spPr>
        <p:txBody>
          <a:bodyPr anchor="t" anchorCtr="0">
            <a:noAutofit/>
          </a:bodyPr>
          <a:lstStyle>
            <a:lvl1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 b="1" spc="6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Intro paragraph or description here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DFD4638-D6B6-4DBF-A75C-02BF0AAAE28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381458" y="2718707"/>
            <a:ext cx="3429379" cy="2738663"/>
          </a:xfrm>
        </p:spPr>
        <p:txBody>
          <a:bodyPr anchor="t" anchorCtr="0">
            <a:noAutofit/>
          </a:bodyPr>
          <a:lstStyle>
            <a:lvl1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 b="1" spc="6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Intro paragraph or description here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636CA536-D8B8-4485-8703-79D0F701538C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128000" y="2718707"/>
            <a:ext cx="3429379" cy="2738663"/>
          </a:xfrm>
        </p:spPr>
        <p:txBody>
          <a:bodyPr anchor="t" anchorCtr="0">
            <a:noAutofit/>
          </a:bodyPr>
          <a:lstStyle>
            <a:lvl1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 b="1" spc="6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Intro paragraph or description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F6A4F6-5861-43C2-8482-D6E69B92F80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81500" y="2050181"/>
            <a:ext cx="3429000" cy="557051"/>
          </a:xfrm>
        </p:spPr>
        <p:txBody>
          <a:bodyPr anchor="b" anchorCtr="0">
            <a:noAutofit/>
          </a:bodyPr>
          <a:lstStyle>
            <a:lvl1pPr marL="0" indent="0">
              <a:buNone/>
              <a:defRPr lang="en-US" sz="1600" kern="1200" spc="3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59D43F51-D155-4181-87D8-A1D481B8774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28000" y="2050181"/>
            <a:ext cx="3429000" cy="557051"/>
          </a:xfrm>
        </p:spPr>
        <p:txBody>
          <a:bodyPr anchor="b" anchorCtr="0">
            <a:noAutofit/>
          </a:bodyPr>
          <a:lstStyle>
            <a:lvl1pPr marL="0" indent="0">
              <a:buNone/>
              <a:defRPr lang="en-US" sz="1600" kern="1200" spc="3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218592B-56E7-46F2-947D-4141086681C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5000" y="990295"/>
            <a:ext cx="10922000" cy="773338"/>
          </a:xfrm>
          <a:solidFill>
            <a:schemeClr val="bg1">
              <a:lumMod val="95000"/>
            </a:schemeClr>
          </a:solidFill>
        </p:spPr>
        <p:txBody>
          <a:bodyPr lIns="182880" tIns="182880" rIns="182880" bIns="182880" anchor="ctr" anchorCtr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spc="60" baseline="0">
                <a:solidFill>
                  <a:srgbClr val="00344F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600"/>
            </a:lvl2pPr>
            <a:lvl3pPr marL="1200150" indent="-285750">
              <a:buFont typeface="Arial" panose="020B0604020202020204" pitchFamily="34" charset="0"/>
              <a:buChar char="•"/>
              <a:defRPr sz="1400"/>
            </a:lvl3pPr>
            <a:lvl4pPr marL="1543050" indent="-171450">
              <a:buFont typeface="Arial" panose="020B0604020202020204" pitchFamily="34" charset="0"/>
              <a:buChar char="•"/>
              <a:defRPr sz="1200"/>
            </a:lvl4pPr>
            <a:lvl5pPr marL="2000250" indent="-171450"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/>
              <a:t>Description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5448C6-3C8F-C646-406B-6B44B0C12E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0333" y="245060"/>
            <a:ext cx="11271333" cy="529124"/>
          </a:xfrm>
        </p:spPr>
        <p:txBody>
          <a:bodyPr anchor="ctr">
            <a:noAutofit/>
          </a:bodyPr>
          <a:lstStyle>
            <a:lvl1pPr algn="ctr">
              <a:defRPr sz="3400" b="0" spc="300">
                <a:solidFill>
                  <a:srgbClr val="00344F"/>
                </a:solidFill>
                <a:latin typeface="+mj-lt"/>
              </a:defRPr>
            </a:lvl1pPr>
          </a:lstStyle>
          <a:p>
            <a:r>
              <a:rPr lang="en-US" dirty="0"/>
              <a:t>Title/Phrase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001BBBE-9FB9-29BC-6586-613C431B48CA}"/>
              </a:ext>
            </a:extLst>
          </p:cNvPr>
          <p:cNvCxnSpPr>
            <a:cxnSpLocks/>
          </p:cNvCxnSpPr>
          <p:nvPr userDrawn="1"/>
        </p:nvCxnSpPr>
        <p:spPr>
          <a:xfrm>
            <a:off x="0" y="32084"/>
            <a:ext cx="12192000" cy="0"/>
          </a:xfrm>
          <a:prstGeom prst="line">
            <a:avLst/>
          </a:prstGeom>
          <a:ln w="123825">
            <a:gradFill>
              <a:gsLst>
                <a:gs pos="0">
                  <a:schemeClr val="accent1"/>
                </a:gs>
                <a:gs pos="37000">
                  <a:schemeClr val="accent3"/>
                </a:gs>
                <a:gs pos="76000">
                  <a:srgbClr val="FFC60B"/>
                </a:gs>
                <a:gs pos="100000">
                  <a:schemeClr val="accent2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65851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0499E5-EDB3-4FDE-A46F-173101ED59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927" b="28927"/>
          <a:stretch/>
        </p:blipFill>
        <p:spPr>
          <a:xfrm>
            <a:off x="0" y="3429000"/>
            <a:ext cx="12192002" cy="3429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007F1A-4231-4D39-AFA2-C9FF066D54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9977"/>
            <a:ext cx="10515600" cy="1325563"/>
          </a:xfrm>
        </p:spPr>
        <p:txBody>
          <a:bodyPr>
            <a:noAutofit/>
          </a:bodyPr>
          <a:lstStyle>
            <a:lvl1pPr algn="ctr">
              <a:defRPr sz="5400" b="0" spc="300">
                <a:solidFill>
                  <a:srgbClr val="00344F"/>
                </a:solidFill>
                <a:latin typeface="+mj-lt"/>
              </a:defRPr>
            </a:lvl1pPr>
          </a:lstStyle>
          <a:p>
            <a:r>
              <a:rPr lang="en-US" dirty="0"/>
              <a:t>Click To Add Statement Or Quote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CC56B05-1B05-486A-BDE0-B568561126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13312" y="2319034"/>
            <a:ext cx="5143500" cy="600075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- Click to add source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BDDF7CF-CD5B-3714-83D3-9F4BEE56588C}"/>
              </a:ext>
            </a:extLst>
          </p:cNvPr>
          <p:cNvCxnSpPr>
            <a:cxnSpLocks/>
          </p:cNvCxnSpPr>
          <p:nvPr userDrawn="1"/>
        </p:nvCxnSpPr>
        <p:spPr>
          <a:xfrm>
            <a:off x="0" y="32084"/>
            <a:ext cx="12192000" cy="0"/>
          </a:xfrm>
          <a:prstGeom prst="line">
            <a:avLst/>
          </a:prstGeom>
          <a:ln w="123825">
            <a:gradFill>
              <a:gsLst>
                <a:gs pos="0">
                  <a:schemeClr val="accent1"/>
                </a:gs>
                <a:gs pos="37000">
                  <a:schemeClr val="accent3"/>
                </a:gs>
                <a:gs pos="76000">
                  <a:srgbClr val="FFC60B"/>
                </a:gs>
                <a:gs pos="100000">
                  <a:schemeClr val="accent2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F1115594-5E1E-365E-7C5A-446B994D26CE}"/>
              </a:ext>
            </a:extLst>
          </p:cNvPr>
          <p:cNvGrpSpPr/>
          <p:nvPr userDrawn="1"/>
        </p:nvGrpSpPr>
        <p:grpSpPr>
          <a:xfrm>
            <a:off x="5410624" y="6361846"/>
            <a:ext cx="6179324" cy="417154"/>
            <a:chOff x="5410624" y="6361846"/>
            <a:chExt cx="6179324" cy="4171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336C91E-F287-EC73-7017-C5FCFDDFA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10624" y="6361846"/>
              <a:ext cx="1370752" cy="262055"/>
            </a:xfrm>
            <a:prstGeom prst="rect">
              <a:avLst/>
            </a:prstGeom>
          </p:spPr>
        </p:pic>
        <p:sp>
          <p:nvSpPr>
            <p:cNvPr id="8" name="Slide Number Placeholder 1">
              <a:extLst>
                <a:ext uri="{FF2B5EF4-FFF2-40B4-BE49-F238E27FC236}">
                  <a16:creationId xmlns:a16="http://schemas.microsoft.com/office/drawing/2014/main" id="{E827CE51-E795-4EB9-532E-47C64E8AADE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975422" y="6413970"/>
              <a:ext cx="614526" cy="365030"/>
            </a:xfr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457063">
                <a:defRPr/>
              </a:pPr>
              <a:fld id="{3F92B666-599A-4B0F-8B7E-5D65028B280B}" type="slidenum">
                <a:rPr lang="en-US" b="0">
                  <a:solidFill>
                    <a:schemeClr val="bg1"/>
                  </a:solidFill>
                  <a:latin typeface="Trebuchet MS" panose="020B0603020202020204"/>
                </a:rPr>
                <a:pPr algn="r" defTabSz="457063">
                  <a:defRPr/>
                </a:pPr>
                <a:t>‹#›</a:t>
              </a:fld>
              <a:endParaRPr lang="en-US" b="0" dirty="0">
                <a:solidFill>
                  <a:schemeClr val="bg1"/>
                </a:solidFill>
                <a:latin typeface="Trebuchet MS" panose="020B0603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00482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0499E5-EDB3-4FDE-A46F-173101ED59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50" t="6177" r="-150" b="34449"/>
          <a:stretch/>
        </p:blipFill>
        <p:spPr>
          <a:xfrm>
            <a:off x="-18304" y="2032000"/>
            <a:ext cx="12228608" cy="482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007F1A-4231-4D39-AFA2-C9FF066D54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9977"/>
            <a:ext cx="10515600" cy="1325563"/>
          </a:xfrm>
        </p:spPr>
        <p:txBody>
          <a:bodyPr>
            <a:noAutofit/>
          </a:bodyPr>
          <a:lstStyle>
            <a:lvl1pPr algn="ctr">
              <a:defRPr sz="5400" b="0" spc="300">
                <a:solidFill>
                  <a:srgbClr val="00344F"/>
                </a:solidFill>
                <a:latin typeface="+mj-lt"/>
              </a:defRPr>
            </a:lvl1pPr>
          </a:lstStyle>
          <a:p>
            <a:r>
              <a:rPr lang="en-US"/>
              <a:t>Title or single statement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BC7D275-6CCF-0049-449F-3043161E4F41}"/>
              </a:ext>
            </a:extLst>
          </p:cNvPr>
          <p:cNvCxnSpPr>
            <a:cxnSpLocks/>
          </p:cNvCxnSpPr>
          <p:nvPr userDrawn="1"/>
        </p:nvCxnSpPr>
        <p:spPr>
          <a:xfrm>
            <a:off x="0" y="32084"/>
            <a:ext cx="12192000" cy="0"/>
          </a:xfrm>
          <a:prstGeom prst="line">
            <a:avLst/>
          </a:prstGeom>
          <a:ln w="123825">
            <a:gradFill>
              <a:gsLst>
                <a:gs pos="0">
                  <a:schemeClr val="accent1"/>
                </a:gs>
                <a:gs pos="37000">
                  <a:schemeClr val="accent3"/>
                </a:gs>
                <a:gs pos="76000">
                  <a:srgbClr val="FFC60B"/>
                </a:gs>
                <a:gs pos="100000">
                  <a:schemeClr val="accent2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D6C4EDDD-B151-EB34-040E-26174DC6C07D}"/>
              </a:ext>
            </a:extLst>
          </p:cNvPr>
          <p:cNvGrpSpPr/>
          <p:nvPr userDrawn="1"/>
        </p:nvGrpSpPr>
        <p:grpSpPr>
          <a:xfrm>
            <a:off x="5410624" y="6361846"/>
            <a:ext cx="6179324" cy="417154"/>
            <a:chOff x="5410624" y="6361846"/>
            <a:chExt cx="6179324" cy="4171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D8CC864-C0B2-9724-47CE-6F6CFB003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10624" y="6361846"/>
              <a:ext cx="1370752" cy="262055"/>
            </a:xfrm>
            <a:prstGeom prst="rect">
              <a:avLst/>
            </a:prstGeom>
          </p:spPr>
        </p:pic>
        <p:sp>
          <p:nvSpPr>
            <p:cNvPr id="8" name="Slide Number Placeholder 1">
              <a:extLst>
                <a:ext uri="{FF2B5EF4-FFF2-40B4-BE49-F238E27FC236}">
                  <a16:creationId xmlns:a16="http://schemas.microsoft.com/office/drawing/2014/main" id="{D5FA7600-61C4-9CA9-3F13-C8B1782CCD1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975422" y="6413970"/>
              <a:ext cx="614526" cy="365030"/>
            </a:xfr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457063">
                <a:defRPr/>
              </a:pPr>
              <a:fld id="{3F92B666-599A-4B0F-8B7E-5D65028B280B}" type="slidenum">
                <a:rPr lang="en-US" b="0">
                  <a:solidFill>
                    <a:schemeClr val="bg1"/>
                  </a:solidFill>
                  <a:latin typeface="Trebuchet MS" panose="020B0603020202020204"/>
                </a:rPr>
                <a:pPr algn="r" defTabSz="457063">
                  <a:defRPr/>
                </a:pPr>
                <a:t>‹#›</a:t>
              </a:fld>
              <a:endParaRPr lang="en-US" b="0" dirty="0">
                <a:solidFill>
                  <a:schemeClr val="bg1"/>
                </a:solidFill>
                <a:latin typeface="Trebuchet MS" panose="020B0603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16492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Image (R) w/ Gradient Bar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raftsman in workshop">
            <a:extLst>
              <a:ext uri="{FF2B5EF4-FFF2-40B4-BE49-F238E27FC236}">
                <a16:creationId xmlns:a16="http://schemas.microsoft.com/office/drawing/2014/main" id="{0FA0F176-DD26-4EF7-ADED-1DE15A0634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0873" y="0"/>
            <a:ext cx="5206354" cy="626314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E6E0316-544D-484D-BD94-48733467CBEA}"/>
              </a:ext>
            </a:extLst>
          </p:cNvPr>
          <p:cNvSpPr/>
          <p:nvPr/>
        </p:nvSpPr>
        <p:spPr>
          <a:xfrm>
            <a:off x="0" y="2222262"/>
            <a:ext cx="12192645" cy="2613756"/>
          </a:xfrm>
          <a:prstGeom prst="rect">
            <a:avLst/>
          </a:prstGeom>
          <a:gradFill>
            <a:gsLst>
              <a:gs pos="23000">
                <a:schemeClr val="accent1">
                  <a:alpha val="87000"/>
                </a:schemeClr>
              </a:gs>
              <a:gs pos="61000">
                <a:srgbClr val="004E6D">
                  <a:alpha val="95000"/>
                </a:srgbClr>
              </a:gs>
              <a:gs pos="100000">
                <a:schemeClr val="tx2">
                  <a:alpha val="52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4492F8-C239-4DE1-AB7F-CC30867937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19916" y="2992632"/>
            <a:ext cx="3936521" cy="1077314"/>
          </a:xfrm>
        </p:spPr>
        <p:txBody>
          <a:bodyPr anchor="ctr">
            <a:noAutofit/>
          </a:bodyPr>
          <a:lstStyle>
            <a:lvl1pPr algn="ctr">
              <a:defRPr sz="6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Single word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086F0B-AAB8-4728-9A62-106F121179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48977" y="2703408"/>
            <a:ext cx="5486400" cy="1655762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3200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Supporting statement, no longer than a sentence.</a:t>
            </a:r>
          </a:p>
        </p:txBody>
      </p:sp>
    </p:spTree>
    <p:extLst>
      <p:ext uri="{BB962C8B-B14F-4D97-AF65-F5344CB8AC3E}">
        <p14:creationId xmlns:p14="http://schemas.microsoft.com/office/powerpoint/2010/main" val="36939430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Half Image (R) w/ Gradient Bar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ndmother and daughter bonding">
            <a:extLst>
              <a:ext uri="{FF2B5EF4-FFF2-40B4-BE49-F238E27FC236}">
                <a16:creationId xmlns:a16="http://schemas.microsoft.com/office/drawing/2014/main" id="{32FF97C1-0D26-5FF7-F2BA-623FD15351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0873" y="0"/>
            <a:ext cx="5206354" cy="626314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8038C0C-CB45-45BE-B8AC-83378D4116A0}"/>
              </a:ext>
            </a:extLst>
          </p:cNvPr>
          <p:cNvSpPr/>
          <p:nvPr/>
        </p:nvSpPr>
        <p:spPr>
          <a:xfrm>
            <a:off x="0" y="2222262"/>
            <a:ext cx="12192645" cy="2613756"/>
          </a:xfrm>
          <a:prstGeom prst="rect">
            <a:avLst/>
          </a:prstGeom>
          <a:gradFill>
            <a:gsLst>
              <a:gs pos="100000">
                <a:schemeClr val="accent3">
                  <a:alpha val="71000"/>
                  <a:lumMod val="80000"/>
                </a:schemeClr>
              </a:gs>
              <a:gs pos="0">
                <a:srgbClr val="92D050"/>
              </a:gs>
              <a:gs pos="63000">
                <a:schemeClr val="accent3">
                  <a:alpha val="90000"/>
                  <a:lumMod val="9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4492F8-C239-4DE1-AB7F-CC30867937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19916" y="2990483"/>
            <a:ext cx="3936521" cy="1077314"/>
          </a:xfrm>
        </p:spPr>
        <p:txBody>
          <a:bodyPr anchor="ctr">
            <a:noAutofit/>
          </a:bodyPr>
          <a:lstStyle>
            <a:lvl1pPr algn="ctr">
              <a:defRPr sz="6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Single word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086F0B-AAB8-4728-9A62-106F121179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48977" y="2701259"/>
            <a:ext cx="5486400" cy="1655762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3200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Supporting statement, no longer than a sentence.</a:t>
            </a:r>
          </a:p>
        </p:txBody>
      </p:sp>
    </p:spTree>
    <p:extLst>
      <p:ext uri="{BB962C8B-B14F-4D97-AF65-F5344CB8AC3E}">
        <p14:creationId xmlns:p14="http://schemas.microsoft.com/office/powerpoint/2010/main" val="33631161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Gradient Title Dark_Cul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224A7B-74A2-4057-BC4A-3935058CD9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" y="-1"/>
            <a:ext cx="12190706" cy="685800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68C809D-23AA-4D93-95DB-B136A719226F}"/>
              </a:ext>
            </a:extLst>
          </p:cNvPr>
          <p:cNvSpPr/>
          <p:nvPr userDrawn="1"/>
        </p:nvSpPr>
        <p:spPr>
          <a:xfrm>
            <a:off x="-1292" y="1256732"/>
            <a:ext cx="12192645" cy="1325564"/>
          </a:xfrm>
          <a:prstGeom prst="rect">
            <a:avLst/>
          </a:prstGeom>
          <a:solidFill>
            <a:srgbClr val="00344F">
              <a:alpha val="7197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303B60-D979-42EB-9D45-3B3E652CF8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28770" y="1491965"/>
            <a:ext cx="8247063" cy="855099"/>
          </a:xfrm>
        </p:spPr>
        <p:txBody>
          <a:bodyPr>
            <a:normAutofit/>
          </a:bodyPr>
          <a:lstStyle>
            <a:lvl1pPr marL="0" indent="0" algn="ctr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Header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7856AAE-E717-CBE4-A0CE-BEBE481948DA}"/>
              </a:ext>
            </a:extLst>
          </p:cNvPr>
          <p:cNvGrpSpPr/>
          <p:nvPr userDrawn="1"/>
        </p:nvGrpSpPr>
        <p:grpSpPr>
          <a:xfrm>
            <a:off x="5410624" y="6361846"/>
            <a:ext cx="6179324" cy="417154"/>
            <a:chOff x="5410624" y="6361846"/>
            <a:chExt cx="6179324" cy="4171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DBF85A7-A773-765F-7620-0DA53624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10624" y="6361846"/>
              <a:ext cx="1370752" cy="262055"/>
            </a:xfrm>
            <a:prstGeom prst="rect">
              <a:avLst/>
            </a:prstGeom>
          </p:spPr>
        </p:pic>
        <p:sp>
          <p:nvSpPr>
            <p:cNvPr id="5" name="Slide Number Placeholder 1">
              <a:extLst>
                <a:ext uri="{FF2B5EF4-FFF2-40B4-BE49-F238E27FC236}">
                  <a16:creationId xmlns:a16="http://schemas.microsoft.com/office/drawing/2014/main" id="{8B24E85D-9374-8E86-CAF7-BBB80F43D9B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975422" y="6413970"/>
              <a:ext cx="614526" cy="365030"/>
            </a:xfr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457063">
                <a:defRPr/>
              </a:pPr>
              <a:fld id="{3F92B666-599A-4B0F-8B7E-5D65028B280B}" type="slidenum">
                <a:rPr lang="en-US" b="0">
                  <a:solidFill>
                    <a:schemeClr val="bg1"/>
                  </a:solidFill>
                  <a:latin typeface="Trebuchet MS" panose="020B0603020202020204"/>
                </a:rPr>
                <a:pPr algn="r" defTabSz="457063">
                  <a:defRPr/>
                </a:pPr>
                <a:t>‹#›</a:t>
              </a:fld>
              <a:endParaRPr lang="en-US" b="0" dirty="0">
                <a:solidFill>
                  <a:schemeClr val="bg1"/>
                </a:solidFill>
                <a:latin typeface="Trebuchet MS" panose="020B0603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42296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_Light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635E9EE-1036-4BAF-9226-86B5A28407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39B6C1A-7A74-4E86-B962-2B24B152D2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28031" y="2048256"/>
            <a:ext cx="8135937" cy="3110230"/>
          </a:xfrm>
        </p:spPr>
        <p:txBody>
          <a:bodyPr>
            <a:normAutofit/>
          </a:bodyPr>
          <a:lstStyle>
            <a:lvl1pPr marL="0" indent="0" algn="ctr">
              <a:buNone/>
              <a:defRPr sz="600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Enter Closing Message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068EB8-7370-4419-B2D0-6C64B3DE05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8160" y="5940388"/>
            <a:ext cx="1835677" cy="35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128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7EC91BCE-4E8C-44E6-9791-500DD1D7C729}"/>
              </a:ext>
            </a:extLst>
          </p:cNvPr>
          <p:cNvSpPr txBox="1">
            <a:spLocks/>
          </p:cNvSpPr>
          <p:nvPr userDrawn="1"/>
        </p:nvSpPr>
        <p:spPr>
          <a:xfrm>
            <a:off x="10975422" y="6413970"/>
            <a:ext cx="614526" cy="365030"/>
          </a:xfr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063">
              <a:defRPr/>
            </a:pPr>
            <a:fld id="{3F92B666-599A-4B0F-8B7E-5D65028B280B}" type="slidenum">
              <a:rPr lang="en-US" b="0">
                <a:solidFill>
                  <a:prstClr val="black"/>
                </a:solidFill>
                <a:latin typeface="Trebuchet MS" panose="020B0603020202020204"/>
              </a:rPr>
              <a:pPr algn="r" defTabSz="457063">
                <a:defRPr/>
              </a:pPr>
              <a:t>‹#›</a:t>
            </a:fld>
            <a:endParaRPr lang="en-US" b="0">
              <a:solidFill>
                <a:prstClr val="black"/>
              </a:solidFill>
              <a:latin typeface="Trebuchet MS" panose="020B0603020202020204"/>
            </a:endParaRPr>
          </a:p>
        </p:txBody>
      </p:sp>
      <p:pic>
        <p:nvPicPr>
          <p:cNvPr id="2" name="Picture 1" descr="Friends sitting on table">
            <a:extLst>
              <a:ext uri="{FF2B5EF4-FFF2-40B4-BE49-F238E27FC236}">
                <a16:creationId xmlns:a16="http://schemas.microsoft.com/office/drawing/2014/main" id="{D78FA669-60C4-FAD9-A555-B1ACA40911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3657" y="0"/>
            <a:ext cx="7888343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69CB878-FC9E-7E30-9E04-C42EDAB0FA25}"/>
              </a:ext>
            </a:extLst>
          </p:cNvPr>
          <p:cNvGrpSpPr/>
          <p:nvPr userDrawn="1"/>
        </p:nvGrpSpPr>
        <p:grpSpPr>
          <a:xfrm>
            <a:off x="2357612" y="0"/>
            <a:ext cx="9834388" cy="6860545"/>
            <a:chOff x="2357611" y="0"/>
            <a:chExt cx="9837317" cy="686054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ADA7D03-7BCD-6B8E-3CC2-7D9AACB01128}"/>
                </a:ext>
              </a:extLst>
            </p:cNvPr>
            <p:cNvSpPr/>
            <p:nvPr userDrawn="1"/>
          </p:nvSpPr>
          <p:spPr>
            <a:xfrm>
              <a:off x="4303658" y="0"/>
              <a:ext cx="7891270" cy="6860545"/>
            </a:xfrm>
            <a:prstGeom prst="rect">
              <a:avLst/>
            </a:prstGeom>
            <a:gradFill flip="none" rotWithShape="1">
              <a:gsLst>
                <a:gs pos="83000">
                  <a:schemeClr val="accent1">
                    <a:alpha val="60276"/>
                  </a:schemeClr>
                </a:gs>
                <a:gs pos="3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5FB22774-4289-DCF5-8360-9625F87BF756}"/>
                </a:ext>
              </a:extLst>
            </p:cNvPr>
            <p:cNvSpPr/>
            <p:nvPr userDrawn="1"/>
          </p:nvSpPr>
          <p:spPr>
            <a:xfrm flipV="1">
              <a:off x="2357611" y="2899"/>
              <a:ext cx="3771440" cy="6855099"/>
            </a:xfrm>
            <a:prstGeom prst="triangle">
              <a:avLst>
                <a:gd name="adj" fmla="val 4969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92BA8DE-F7D2-0BC0-2058-ECD535F58F44}"/>
              </a:ext>
            </a:extLst>
          </p:cNvPr>
          <p:cNvSpPr/>
          <p:nvPr userDrawn="1"/>
        </p:nvSpPr>
        <p:spPr>
          <a:xfrm>
            <a:off x="0" y="6593840"/>
            <a:ext cx="12192000" cy="264160"/>
          </a:xfrm>
          <a:prstGeom prst="rect">
            <a:avLst/>
          </a:prstGeom>
          <a:solidFill>
            <a:srgbClr val="003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D437D47-EF0C-2F53-8167-30D170C623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40" y="2090104"/>
            <a:ext cx="3307400" cy="6323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51668C4-F762-BB5E-C4C5-EC8CCA10A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9103" y="2090104"/>
            <a:ext cx="4610845" cy="2677791"/>
          </a:xfrm>
        </p:spPr>
        <p:txBody>
          <a:bodyPr>
            <a:noAutofit/>
          </a:bodyPr>
          <a:lstStyle>
            <a:lvl1pPr>
              <a:defRPr sz="6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109924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_Blue Background">
    <p:bg>
      <p:bgPr>
        <a:gradFill flip="none" rotWithShape="1">
          <a:gsLst>
            <a:gs pos="23000">
              <a:schemeClr val="accent1"/>
            </a:gs>
            <a:gs pos="62000">
              <a:schemeClr val="accent1">
                <a:lumMod val="89000"/>
              </a:schemeClr>
            </a:gs>
            <a:gs pos="100000">
              <a:schemeClr val="tx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FD045DF-B689-4030-9C35-2C086B3606FD}"/>
              </a:ext>
            </a:extLst>
          </p:cNvPr>
          <p:cNvGrpSpPr/>
          <p:nvPr userDrawn="1"/>
        </p:nvGrpSpPr>
        <p:grpSpPr>
          <a:xfrm>
            <a:off x="-1" y="-10160"/>
            <a:ext cx="12192000" cy="6910475"/>
            <a:chOff x="-1" y="-10160"/>
            <a:chExt cx="12192000" cy="6910475"/>
          </a:xfrm>
        </p:grpSpPr>
        <p:pic>
          <p:nvPicPr>
            <p:cNvPr id="7" name="Picture 6" descr="Background pattern&#10;&#10;Description automatically generated">
              <a:extLst>
                <a:ext uri="{FF2B5EF4-FFF2-40B4-BE49-F238E27FC236}">
                  <a16:creationId xmlns:a16="http://schemas.microsoft.com/office/drawing/2014/main" id="{F09C7964-6E09-4D96-A954-D9520715CE4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alphaModFix amt="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-10160"/>
              <a:ext cx="5445761" cy="6910475"/>
            </a:xfrm>
            <a:prstGeom prst="rect">
              <a:avLst/>
            </a:prstGeom>
          </p:spPr>
        </p:pic>
        <p:pic>
          <p:nvPicPr>
            <p:cNvPr id="6" name="Picture 5" descr="Background pattern&#10;&#10;Description automatically generated">
              <a:extLst>
                <a:ext uri="{FF2B5EF4-FFF2-40B4-BE49-F238E27FC236}">
                  <a16:creationId xmlns:a16="http://schemas.microsoft.com/office/drawing/2014/main" id="{1FC6BBA1-F56C-4FFB-800F-4A63BE8205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alphaModFix amt="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45760" y="-10160"/>
              <a:ext cx="6746239" cy="6910475"/>
            </a:xfrm>
            <a:prstGeom prst="rect">
              <a:avLst/>
            </a:prstGeom>
          </p:spPr>
        </p:pic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2BCA03-1CB0-4ABB-AAED-4AEC2716A8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28031" y="2048256"/>
            <a:ext cx="8135937" cy="3110230"/>
          </a:xfrm>
        </p:spPr>
        <p:txBody>
          <a:bodyPr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Enter Closing Message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1EDAFE-A05B-46BB-974D-9C85DC4F874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1599" y="5950280"/>
            <a:ext cx="1828800" cy="34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46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7EC91BCE-4E8C-44E6-9791-500DD1D7C729}"/>
              </a:ext>
            </a:extLst>
          </p:cNvPr>
          <p:cNvSpPr txBox="1">
            <a:spLocks/>
          </p:cNvSpPr>
          <p:nvPr userDrawn="1"/>
        </p:nvSpPr>
        <p:spPr>
          <a:xfrm>
            <a:off x="10975422" y="6413970"/>
            <a:ext cx="614526" cy="365030"/>
          </a:xfr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063">
              <a:defRPr/>
            </a:pPr>
            <a:fld id="{3F92B666-599A-4B0F-8B7E-5D65028B280B}" type="slidenum">
              <a:rPr lang="en-US" b="0">
                <a:solidFill>
                  <a:prstClr val="black"/>
                </a:solidFill>
                <a:latin typeface="Trebuchet MS" panose="020B0603020202020204"/>
              </a:rPr>
              <a:pPr algn="r" defTabSz="457063">
                <a:defRPr/>
              </a:pPr>
              <a:t>‹#›</a:t>
            </a:fld>
            <a:endParaRPr lang="en-US" b="0">
              <a:solidFill>
                <a:prstClr val="black"/>
              </a:solidFill>
              <a:latin typeface="Trebuchet MS" panose="020B0603020202020204"/>
            </a:endParaRPr>
          </a:p>
        </p:txBody>
      </p:sp>
      <p:pic>
        <p:nvPicPr>
          <p:cNvPr id="2" name="Picture 1" descr="Friends sitting on table">
            <a:extLst>
              <a:ext uri="{FF2B5EF4-FFF2-40B4-BE49-F238E27FC236}">
                <a16:creationId xmlns:a16="http://schemas.microsoft.com/office/drawing/2014/main" id="{D78FA669-60C4-FAD9-A555-B1ACA40911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3657" y="0"/>
            <a:ext cx="788834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DA7D03-7BCD-6B8E-3CC2-7D9AACB01128}"/>
              </a:ext>
            </a:extLst>
          </p:cNvPr>
          <p:cNvSpPr/>
          <p:nvPr userDrawn="1"/>
        </p:nvSpPr>
        <p:spPr>
          <a:xfrm>
            <a:off x="4303658" y="0"/>
            <a:ext cx="7891270" cy="6860545"/>
          </a:xfrm>
          <a:prstGeom prst="rect">
            <a:avLst/>
          </a:prstGeom>
          <a:gradFill flip="none" rotWithShape="1">
            <a:gsLst>
              <a:gs pos="83000">
                <a:schemeClr val="accent1">
                  <a:alpha val="60276"/>
                </a:schemeClr>
              </a:gs>
              <a:gs pos="29000">
                <a:srgbClr val="00344F">
                  <a:alpha val="6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5FB22774-4289-DCF5-8360-9625F87BF756}"/>
              </a:ext>
            </a:extLst>
          </p:cNvPr>
          <p:cNvSpPr/>
          <p:nvPr userDrawn="1"/>
        </p:nvSpPr>
        <p:spPr>
          <a:xfrm flipV="1">
            <a:off x="2357611" y="2899"/>
            <a:ext cx="3771440" cy="6855099"/>
          </a:xfrm>
          <a:prstGeom prst="triangle">
            <a:avLst>
              <a:gd name="adj" fmla="val 496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8BADF5-8051-5C7D-3BFE-68B0C9D7AE99}"/>
              </a:ext>
            </a:extLst>
          </p:cNvPr>
          <p:cNvSpPr/>
          <p:nvPr userDrawn="1"/>
        </p:nvSpPr>
        <p:spPr>
          <a:xfrm>
            <a:off x="0" y="6593840"/>
            <a:ext cx="12192000" cy="264160"/>
          </a:xfrm>
          <a:prstGeom prst="rect">
            <a:avLst/>
          </a:prstGeom>
          <a:solidFill>
            <a:srgbClr val="003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4DDD92-EF7D-D934-0A11-8F75AEA343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78" y="365865"/>
            <a:ext cx="2661023" cy="50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9880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Cobrand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BE55E10-9EB3-4C96-AFF3-69DFEC65C6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107113" cy="68580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0A6FF6-A963-4D24-BB02-40876F03FA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014"/>
          <a:stretch/>
        </p:blipFill>
        <p:spPr>
          <a:xfrm>
            <a:off x="-2507" y="0"/>
            <a:ext cx="6107657" cy="70740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1033FFA-5D53-4DA9-BB98-2EC2F542BA1E}"/>
              </a:ext>
            </a:extLst>
          </p:cNvPr>
          <p:cNvSpPr/>
          <p:nvPr userDrawn="1"/>
        </p:nvSpPr>
        <p:spPr>
          <a:xfrm rot="10800000">
            <a:off x="-646" y="4244244"/>
            <a:ext cx="12192645" cy="2613756"/>
          </a:xfrm>
          <a:prstGeom prst="rect">
            <a:avLst/>
          </a:prstGeom>
          <a:gradFill>
            <a:gsLst>
              <a:gs pos="35000">
                <a:schemeClr val="accent1">
                  <a:alpha val="87000"/>
                </a:schemeClr>
              </a:gs>
              <a:gs pos="12000">
                <a:schemeClr val="tx2">
                  <a:alpha val="72000"/>
                </a:schemeClr>
              </a:gs>
              <a:gs pos="100000">
                <a:schemeClr val="accent3">
                  <a:alpha val="75000"/>
                  <a:lumMod val="74000"/>
                </a:schemeClr>
              </a:gs>
              <a:gs pos="86000">
                <a:schemeClr val="accent3">
                  <a:alpha val="83000"/>
                </a:schemeClr>
              </a:gs>
            </a:gsLst>
            <a:lin ang="0" scaled="0"/>
          </a:gra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ABC78F3-B2D9-464F-A9B9-3B589DD5B891}"/>
              </a:ext>
            </a:extLst>
          </p:cNvPr>
          <p:cNvSpPr/>
          <p:nvPr userDrawn="1"/>
        </p:nvSpPr>
        <p:spPr>
          <a:xfrm>
            <a:off x="-16670" y="4868091"/>
            <a:ext cx="12203113" cy="1140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CCC116D1-0E8C-4D10-8D91-C6E710F7B08F}"/>
              </a:ext>
            </a:extLst>
          </p:cNvPr>
          <p:cNvSpPr txBox="1">
            <a:spLocks/>
          </p:cNvSpPr>
          <p:nvPr userDrawn="1"/>
        </p:nvSpPr>
        <p:spPr>
          <a:xfrm>
            <a:off x="11038793" y="6413970"/>
            <a:ext cx="614526" cy="365030"/>
          </a:xfr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063">
              <a:defRPr/>
            </a:pPr>
            <a:endParaRPr lang="en-US" b="0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C748AC9-1EA8-4F18-B734-CDB2A055A8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28868" y="5098790"/>
            <a:ext cx="3209925" cy="600346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Logo</a:t>
            </a:r>
          </a:p>
        </p:txBody>
      </p:sp>
      <p:pic>
        <p:nvPicPr>
          <p:cNvPr id="19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A1318F0-7B83-4087-8074-E5CD07A872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876" y="5098790"/>
            <a:ext cx="3615661" cy="69123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9838323-A606-4698-968D-ABDD5E3B6493}"/>
              </a:ext>
            </a:extLst>
          </p:cNvPr>
          <p:cNvSpPr txBox="1"/>
          <p:nvPr userDrawn="1"/>
        </p:nvSpPr>
        <p:spPr>
          <a:xfrm>
            <a:off x="5207402" y="5029631"/>
            <a:ext cx="17765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pc="120" baseline="0" dirty="0">
                <a:solidFill>
                  <a:srgbClr val="00344F"/>
                </a:solidFill>
                <a:latin typeface="+mj-lt"/>
              </a:rPr>
              <a:t>IN </a:t>
            </a:r>
          </a:p>
          <a:p>
            <a:pPr algn="ctr"/>
            <a:r>
              <a:rPr lang="en-US" sz="1400" spc="120" baseline="0" dirty="0">
                <a:solidFill>
                  <a:srgbClr val="00344F"/>
                </a:solidFill>
                <a:latin typeface="+mj-lt"/>
              </a:rPr>
              <a:t>PARTNERSHIP WITH</a:t>
            </a:r>
          </a:p>
        </p:txBody>
      </p:sp>
    </p:spTree>
    <p:extLst>
      <p:ext uri="{BB962C8B-B14F-4D97-AF65-F5344CB8AC3E}">
        <p14:creationId xmlns:p14="http://schemas.microsoft.com/office/powerpoint/2010/main" val="3467069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Gradient Titl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n watering plants">
            <a:extLst>
              <a:ext uri="{FF2B5EF4-FFF2-40B4-BE49-F238E27FC236}">
                <a16:creationId xmlns:a16="http://schemas.microsoft.com/office/drawing/2014/main" id="{959FA8AA-A2AF-43B3-1F38-8F8D2AE52C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 t="-297"/>
          <a:stretch/>
        </p:blipFill>
        <p:spPr>
          <a:xfrm>
            <a:off x="0" y="-20320"/>
            <a:ext cx="12192000" cy="68783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7C58FD3-FC30-931E-481A-2F4F9849A594}"/>
              </a:ext>
            </a:extLst>
          </p:cNvPr>
          <p:cNvSpPr/>
          <p:nvPr userDrawn="1"/>
        </p:nvSpPr>
        <p:spPr>
          <a:xfrm>
            <a:off x="0" y="2122122"/>
            <a:ext cx="12192645" cy="2613756"/>
          </a:xfrm>
          <a:prstGeom prst="rect">
            <a:avLst/>
          </a:prstGeom>
          <a:gradFill>
            <a:gsLst>
              <a:gs pos="52200">
                <a:srgbClr val="4A9A6A">
                  <a:lumMod val="95000"/>
                  <a:alpha val="56000"/>
                </a:srgbClr>
              </a:gs>
              <a:gs pos="100000">
                <a:schemeClr val="accent3">
                  <a:alpha val="71000"/>
                  <a:lumMod val="91000"/>
                </a:schemeClr>
              </a:gs>
              <a:gs pos="0">
                <a:schemeClr val="accent1">
                  <a:lumMod val="70000"/>
                  <a:alpha val="7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8F9085-5FBF-7354-4DA5-EC088D68E3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040" y="2336800"/>
            <a:ext cx="11247120" cy="2143760"/>
          </a:xfrm>
        </p:spPr>
        <p:txBody>
          <a:bodyPr>
            <a:noAutofit/>
          </a:bodyPr>
          <a:lstStyle>
            <a:lvl1pPr algn="ctr">
              <a:defRPr sz="5000" b="1" spc="3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CFDA8E-2818-08F4-189E-254467E34655}"/>
              </a:ext>
            </a:extLst>
          </p:cNvPr>
          <p:cNvGrpSpPr/>
          <p:nvPr userDrawn="1"/>
        </p:nvGrpSpPr>
        <p:grpSpPr>
          <a:xfrm>
            <a:off x="5410624" y="6361846"/>
            <a:ext cx="6179324" cy="417154"/>
            <a:chOff x="5410624" y="6361846"/>
            <a:chExt cx="6179324" cy="4171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B7A8EAC-381C-5CD9-2A1C-9F44E61923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10624" y="6361846"/>
              <a:ext cx="1370752" cy="262055"/>
            </a:xfrm>
            <a:prstGeom prst="rect">
              <a:avLst/>
            </a:prstGeom>
          </p:spPr>
        </p:pic>
        <p:sp>
          <p:nvSpPr>
            <p:cNvPr id="4" name="Slide Number Placeholder 1">
              <a:extLst>
                <a:ext uri="{FF2B5EF4-FFF2-40B4-BE49-F238E27FC236}">
                  <a16:creationId xmlns:a16="http://schemas.microsoft.com/office/drawing/2014/main" id="{13505115-1695-3714-8318-522053551A8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975422" y="6413970"/>
              <a:ext cx="614526" cy="365030"/>
            </a:xfr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457063">
                <a:defRPr/>
              </a:pPr>
              <a:fld id="{3F92B666-599A-4B0F-8B7E-5D65028B280B}" type="slidenum">
                <a:rPr lang="en-US" b="0">
                  <a:solidFill>
                    <a:schemeClr val="bg1"/>
                  </a:solidFill>
                  <a:latin typeface="Trebuchet MS" panose="020B0603020202020204"/>
                </a:rPr>
                <a:pPr algn="r" defTabSz="457063">
                  <a:defRPr/>
                </a:pPr>
                <a:t>‹#›</a:t>
              </a:fld>
              <a:endParaRPr lang="en-US" b="0" dirty="0">
                <a:solidFill>
                  <a:schemeClr val="bg1"/>
                </a:solidFill>
                <a:latin typeface="Trebuchet MS" panose="020B0603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0747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 Image Gradient Titl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68C809D-23AA-4D93-95DB-B136A719226F}"/>
              </a:ext>
            </a:extLst>
          </p:cNvPr>
          <p:cNvSpPr/>
          <p:nvPr/>
        </p:nvSpPr>
        <p:spPr>
          <a:xfrm>
            <a:off x="0" y="2122122"/>
            <a:ext cx="12192645" cy="2613756"/>
          </a:xfrm>
          <a:prstGeom prst="rect">
            <a:avLst/>
          </a:prstGeom>
          <a:gradFill>
            <a:gsLst>
              <a:gs pos="58000">
                <a:srgbClr val="EDAE01">
                  <a:alpha val="75000"/>
                </a:srgbClr>
              </a:gs>
              <a:gs pos="83000">
                <a:srgbClr val="FDB505">
                  <a:lumMod val="85000"/>
                  <a:alpha val="64000"/>
                </a:srgbClr>
              </a:gs>
              <a:gs pos="0">
                <a:schemeClr val="accent2">
                  <a:alpha val="75000"/>
                </a:schemeClr>
              </a:gs>
              <a:gs pos="43000">
                <a:srgbClr val="FFC000">
                  <a:alpha val="77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DCBDFE2E-0B4D-4D9E-85AC-3E8CC37051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2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" y="2122122"/>
            <a:ext cx="12210304" cy="261375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D54970C-66A8-4B84-9C56-B2A7B5BF83BE}"/>
              </a:ext>
            </a:extLst>
          </p:cNvPr>
          <p:cNvSpPr/>
          <p:nvPr userDrawn="1"/>
        </p:nvSpPr>
        <p:spPr>
          <a:xfrm>
            <a:off x="0" y="2122122"/>
            <a:ext cx="12192645" cy="2613756"/>
          </a:xfrm>
          <a:prstGeom prst="rect">
            <a:avLst/>
          </a:prstGeom>
          <a:gradFill>
            <a:gsLst>
              <a:gs pos="58000">
                <a:srgbClr val="EDAE01">
                  <a:alpha val="75000"/>
                </a:srgbClr>
              </a:gs>
              <a:gs pos="83000">
                <a:srgbClr val="FDB505">
                  <a:lumMod val="85000"/>
                  <a:alpha val="64000"/>
                </a:srgbClr>
              </a:gs>
              <a:gs pos="0">
                <a:schemeClr val="accent2">
                  <a:alpha val="75000"/>
                </a:schemeClr>
              </a:gs>
              <a:gs pos="43000">
                <a:srgbClr val="FFC000">
                  <a:alpha val="77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E284DC-A6D9-527E-B0AC-F30A909C7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040" y="2336800"/>
            <a:ext cx="11247120" cy="2143760"/>
          </a:xfrm>
        </p:spPr>
        <p:txBody>
          <a:bodyPr>
            <a:noAutofit/>
          </a:bodyPr>
          <a:lstStyle>
            <a:lvl1pPr algn="ctr">
              <a:defRPr sz="5000" b="1" spc="3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B45544A-2266-58ED-E431-E66DEB511A05}"/>
              </a:ext>
            </a:extLst>
          </p:cNvPr>
          <p:cNvGrpSpPr/>
          <p:nvPr userDrawn="1"/>
        </p:nvGrpSpPr>
        <p:grpSpPr>
          <a:xfrm>
            <a:off x="-324" y="-20320"/>
            <a:ext cx="12192000" cy="6878320"/>
            <a:chOff x="-324" y="-20320"/>
            <a:chExt cx="12192000" cy="6878320"/>
          </a:xfrm>
        </p:grpSpPr>
        <p:pic>
          <p:nvPicPr>
            <p:cNvPr id="10" name="Picture 9" descr="Two workers inside a warehouse">
              <a:extLst>
                <a:ext uri="{FF2B5EF4-FFF2-40B4-BE49-F238E27FC236}">
                  <a16:creationId xmlns:a16="http://schemas.microsoft.com/office/drawing/2014/main" id="{C247549A-0FCE-452F-A4BF-C6E2FB27C06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24" y="-20320"/>
              <a:ext cx="12192000" cy="687832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B7A8EAC-381C-5CD9-2A1C-9F44E61923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10624" y="6361846"/>
              <a:ext cx="1370752" cy="262055"/>
            </a:xfrm>
            <a:prstGeom prst="rect">
              <a:avLst/>
            </a:prstGeom>
          </p:spPr>
        </p:pic>
        <p:sp>
          <p:nvSpPr>
            <p:cNvPr id="4" name="Slide Number Placeholder 1">
              <a:extLst>
                <a:ext uri="{FF2B5EF4-FFF2-40B4-BE49-F238E27FC236}">
                  <a16:creationId xmlns:a16="http://schemas.microsoft.com/office/drawing/2014/main" id="{13505115-1695-3714-8318-522053551A8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975422" y="6413970"/>
              <a:ext cx="614526" cy="365030"/>
            </a:xfr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457063">
                <a:defRPr/>
              </a:pPr>
              <a:fld id="{3F92B666-599A-4B0F-8B7E-5D65028B280B}" type="slidenum">
                <a:rPr lang="en-US" b="0">
                  <a:solidFill>
                    <a:schemeClr val="bg1"/>
                  </a:solidFill>
                  <a:latin typeface="Trebuchet MS" panose="020B0603020202020204"/>
                </a:rPr>
                <a:pPr algn="r" defTabSz="457063">
                  <a:defRPr/>
                </a:pPr>
                <a:t>‹#›</a:t>
              </a:fld>
              <a:endParaRPr lang="en-US" b="0" dirty="0">
                <a:solidFill>
                  <a:schemeClr val="bg1"/>
                </a:solidFill>
                <a:latin typeface="Trebuchet MS" panose="020B0603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4650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Gradient Titl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oman in yoga pose outdoors">
            <a:extLst>
              <a:ext uri="{FF2B5EF4-FFF2-40B4-BE49-F238E27FC236}">
                <a16:creationId xmlns:a16="http://schemas.microsoft.com/office/drawing/2014/main" id="{1E94D5D4-EA0F-B7BD-7651-2C72F014DA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4" y="-20320"/>
            <a:ext cx="12192000" cy="68783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349A162-7219-BD87-38D1-EA1FE54C2383}"/>
              </a:ext>
            </a:extLst>
          </p:cNvPr>
          <p:cNvSpPr/>
          <p:nvPr userDrawn="1"/>
        </p:nvSpPr>
        <p:spPr>
          <a:xfrm>
            <a:off x="-1292" y="2122122"/>
            <a:ext cx="12192645" cy="2613756"/>
          </a:xfrm>
          <a:prstGeom prst="rect">
            <a:avLst/>
          </a:prstGeom>
          <a:gradFill>
            <a:gsLst>
              <a:gs pos="99115">
                <a:schemeClr val="tx2">
                  <a:lumMod val="50000"/>
                  <a:lumOff val="50000"/>
                  <a:alpha val="54000"/>
                </a:schemeClr>
              </a:gs>
              <a:gs pos="69000">
                <a:schemeClr val="accent1">
                  <a:alpha val="82000"/>
                </a:schemeClr>
              </a:gs>
              <a:gs pos="0">
                <a:schemeClr val="accent1">
                  <a:alpha val="78000"/>
                  <a:lumMod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6518DC1-1511-D79B-D430-0C604C759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040" y="2336800"/>
            <a:ext cx="11247120" cy="2143760"/>
          </a:xfrm>
        </p:spPr>
        <p:txBody>
          <a:bodyPr>
            <a:noAutofit/>
          </a:bodyPr>
          <a:lstStyle>
            <a:lvl1pPr algn="ctr">
              <a:defRPr sz="5000" b="1" spc="3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7A8EAC-381C-5CD9-2A1C-9F44E61923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0624" y="6361846"/>
            <a:ext cx="1370752" cy="262055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13505115-1695-3714-8318-522053551A88}"/>
              </a:ext>
            </a:extLst>
          </p:cNvPr>
          <p:cNvSpPr txBox="1">
            <a:spLocks/>
          </p:cNvSpPr>
          <p:nvPr userDrawn="1"/>
        </p:nvSpPr>
        <p:spPr>
          <a:xfrm>
            <a:off x="10975422" y="6413970"/>
            <a:ext cx="614526" cy="365030"/>
          </a:xfr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063">
              <a:defRPr/>
            </a:pPr>
            <a:fld id="{3F92B666-599A-4B0F-8B7E-5D65028B280B}" type="slidenum">
              <a:rPr lang="en-US" b="0">
                <a:solidFill>
                  <a:schemeClr val="bg1"/>
                </a:solidFill>
                <a:latin typeface="Trebuchet MS" panose="020B0603020202020204"/>
              </a:rPr>
              <a:pPr algn="r" defTabSz="457063">
                <a:defRPr/>
              </a:pPr>
              <a:t>‹#›</a:t>
            </a:fld>
            <a:endParaRPr lang="en-US" b="0" dirty="0">
              <a:solidFill>
                <a:schemeClr val="bg1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24709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AA6CB4-976A-4957-A3DA-2F1AB8754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D6F21-A237-485D-91EA-93C054875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60917BF-6045-979C-E02F-88DF8EFD5670}"/>
              </a:ext>
            </a:extLst>
          </p:cNvPr>
          <p:cNvGrpSpPr/>
          <p:nvPr userDrawn="1"/>
        </p:nvGrpSpPr>
        <p:grpSpPr>
          <a:xfrm>
            <a:off x="5410624" y="6361739"/>
            <a:ext cx="6179324" cy="417261"/>
            <a:chOff x="5410624" y="6361739"/>
            <a:chExt cx="6179324" cy="41726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478254C-45F5-4DDA-B139-41C933312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10624" y="6361739"/>
              <a:ext cx="1370752" cy="262270"/>
            </a:xfrm>
            <a:prstGeom prst="rect">
              <a:avLst/>
            </a:prstGeom>
          </p:spPr>
        </p:pic>
        <p:sp>
          <p:nvSpPr>
            <p:cNvPr id="4" name="Slide Number Placeholder 1">
              <a:extLst>
                <a:ext uri="{FF2B5EF4-FFF2-40B4-BE49-F238E27FC236}">
                  <a16:creationId xmlns:a16="http://schemas.microsoft.com/office/drawing/2014/main" id="{A2EEA3AF-E24A-3EE8-009B-2921FC978B1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975422" y="6413970"/>
              <a:ext cx="614526" cy="365030"/>
            </a:xfr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457063">
                <a:defRPr/>
              </a:pPr>
              <a:fld id="{3F92B666-599A-4B0F-8B7E-5D65028B280B}" type="slidenum">
                <a:rPr lang="en-US" b="0">
                  <a:solidFill>
                    <a:prstClr val="black"/>
                  </a:solidFill>
                  <a:latin typeface="Trebuchet MS" panose="020B0603020202020204"/>
                </a:rPr>
                <a:pPr algn="r" defTabSz="457063">
                  <a:defRPr/>
                </a:pPr>
                <a:t>‹#›</a:t>
              </a:fld>
              <a:endParaRPr lang="en-US" b="0" dirty="0">
                <a:solidFill>
                  <a:prstClr val="black"/>
                </a:solidFill>
                <a:latin typeface="Trebuchet MS" panose="020B0603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8805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989" r:id="rId2"/>
    <p:sldLayoutId id="2147483893" r:id="rId3"/>
    <p:sldLayoutId id="2147483978" r:id="rId4"/>
    <p:sldLayoutId id="2147483988" r:id="rId5"/>
    <p:sldLayoutId id="2147483965" r:id="rId6"/>
    <p:sldLayoutId id="2147483899" r:id="rId7"/>
    <p:sldLayoutId id="2147483986" r:id="rId8"/>
    <p:sldLayoutId id="2147483985" r:id="rId9"/>
    <p:sldLayoutId id="2147483987" r:id="rId10"/>
    <p:sldLayoutId id="2147483961" r:id="rId11"/>
    <p:sldLayoutId id="2147483964" r:id="rId12"/>
    <p:sldLayoutId id="2147483895" r:id="rId13"/>
    <p:sldLayoutId id="2147483912" r:id="rId14"/>
    <p:sldLayoutId id="2147483913" r:id="rId15"/>
    <p:sldLayoutId id="2147483914" r:id="rId16"/>
    <p:sldLayoutId id="2147483915" r:id="rId17"/>
    <p:sldLayoutId id="2147483916" r:id="rId18"/>
    <p:sldLayoutId id="2147483919" r:id="rId19"/>
    <p:sldLayoutId id="2147483894" r:id="rId20"/>
    <p:sldLayoutId id="2147483974" r:id="rId21"/>
    <p:sldLayoutId id="2147483975" r:id="rId22"/>
    <p:sldLayoutId id="2147483976" r:id="rId23"/>
    <p:sldLayoutId id="2147483979" r:id="rId24"/>
    <p:sldLayoutId id="2147483981" r:id="rId25"/>
    <p:sldLayoutId id="2147483982" r:id="rId26"/>
    <p:sldLayoutId id="2147483953" r:id="rId27"/>
    <p:sldLayoutId id="2147483949" r:id="rId28"/>
    <p:sldLayoutId id="2147483930" r:id="rId29"/>
    <p:sldLayoutId id="2147483968" r:id="rId30"/>
    <p:sldLayoutId id="2147483967" r:id="rId31"/>
    <p:sldLayoutId id="2147483984" r:id="rId32"/>
    <p:sldLayoutId id="2147483983" r:id="rId33"/>
    <p:sldLayoutId id="2147483969" r:id="rId34"/>
    <p:sldLayoutId id="2147483970" r:id="rId35"/>
    <p:sldLayoutId id="2147483934" r:id="rId36"/>
    <p:sldLayoutId id="2147483937" r:id="rId37"/>
    <p:sldLayoutId id="2147483910" r:id="rId38"/>
    <p:sldLayoutId id="2147483971" r:id="rId39"/>
    <p:sldLayoutId id="2147483943" r:id="rId4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ol.gov/agencies/whd/fact-sheets/77b-fmla-protections" TargetMode="External"/><Relationship Id="rId3" Type="http://schemas.openxmlformats.org/officeDocument/2006/relationships/hyperlink" Target="https://www.federalregister.gov/documents/2023/08/11/2023-17041/regulations-to-implement-the-pregnant-workers-fairness-act" TargetMode="External"/><Relationship Id="rId7" Type="http://schemas.openxmlformats.org/officeDocument/2006/relationships/hyperlink" Target="https://www.dol.gov/agencies/whd/fact-sheets/28e-fmla-employee-notice" TargetMode="External"/><Relationship Id="rId2" Type="http://schemas.openxmlformats.org/officeDocument/2006/relationships/hyperlink" Target="https://www.eeoc.gov/wysk/what-you-should-know-about-pregnant-workers-fairness-act" TargetMode="Externa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www.dol.gov/agencies/whd/fact-sheets/7-flsa-state-local-government" TargetMode="External"/><Relationship Id="rId5" Type="http://schemas.openxmlformats.org/officeDocument/2006/relationships/hyperlink" Target="https://www.dol.gov/agencies/whd/overtime/rulemaking#:~:text=The%20final%20rule%20will%20increase,calculate%20these%20levels%20become%20applicable." TargetMode="External"/><Relationship Id="rId4" Type="http://schemas.openxmlformats.org/officeDocument/2006/relationships/hyperlink" Target="https://www.eeoc.gov/statutes/pregnant-workers-fairness-act" TargetMode="External"/><Relationship Id="rId9" Type="http://schemas.openxmlformats.org/officeDocument/2006/relationships/hyperlink" Target="https://www.dol.gov/agencies/whd/fact-sheets/28d-fmla-employer%20notification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apitol.texas.gov/tlodocs/87R/billtext/pdf/HB00392I.pdf" TargetMode="External"/><Relationship Id="rId2" Type="http://schemas.openxmlformats.org/officeDocument/2006/relationships/hyperlink" Target="https://www.twc.texas.gov/programs/unemployment-tax/posters-workplace" TargetMode="Externa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www.eeoc.gov/prohibited-employment-policiespractices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21FD22-EB06-44A0-B402-9EF063B0ED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TMHRA CONFERENCE 2024:</a:t>
            </a:r>
          </a:p>
          <a:p>
            <a:r>
              <a:rPr lang="en-US" dirty="0"/>
              <a:t>EMPLOYMENT LAW UPDATE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4FA844-20D1-413E-A659-44E27E9517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VATHANA SIVANESAN</a:t>
            </a:r>
          </a:p>
        </p:txBody>
      </p:sp>
    </p:spTree>
    <p:extLst>
      <p:ext uri="{BB962C8B-B14F-4D97-AF65-F5344CB8AC3E}">
        <p14:creationId xmlns:p14="http://schemas.microsoft.com/office/powerpoint/2010/main" val="305896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78B3F5F-2991-40FF-9616-31256F6EB7B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Employees engaged in fire protection and law enforcement activities</a:t>
            </a:r>
          </a:p>
          <a:p>
            <a:r>
              <a:rPr lang="en-US" dirty="0"/>
              <a:t>Employees who solely at their option occasionally or sporadically work on a part-time basis for the same public agency in a different capacity than the one in which they are normally employed</a:t>
            </a:r>
          </a:p>
          <a:p>
            <a:r>
              <a:rPr lang="en-US" dirty="0"/>
              <a:t>Employees who at their option with approval of the agency substitute for another during scheduled work hours in the same work capacity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5BE273-FF4E-45E5-B78F-26BCFA73A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Fair Labor Standards Act: Overtime Exemption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E4BB54-2BFB-46B4-9D45-50F5842F7B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8174" y="3429000"/>
            <a:ext cx="3368675" cy="2971800"/>
          </a:xfrm>
        </p:spPr>
        <p:txBody>
          <a:bodyPr/>
          <a:lstStyle/>
          <a:p>
            <a:r>
              <a:rPr lang="en-US" dirty="0"/>
              <a:t>Special Rules for Public Employers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086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78B3F5F-2991-40FF-9616-31256F6EB7B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Family and Medical Leave Act (FMLA) provides job-protected leave from work for family and medical reasons</a:t>
            </a:r>
          </a:p>
          <a:p>
            <a:pPr lvl="1"/>
            <a:r>
              <a:rPr lang="en-US" dirty="0"/>
              <a:t>Job-protected leave</a:t>
            </a:r>
          </a:p>
          <a:p>
            <a:pPr lvl="1"/>
            <a:r>
              <a:rPr lang="en-US" dirty="0"/>
              <a:t>Continuation of group health benefits</a:t>
            </a:r>
          </a:p>
          <a:p>
            <a:r>
              <a:rPr lang="en-US" dirty="0"/>
              <a:t>Applies to public agencies (including local government employers) regardless of the number of employees</a:t>
            </a:r>
          </a:p>
          <a:p>
            <a:r>
              <a:rPr lang="en-US" dirty="0"/>
              <a:t>Affects how employers receive notice from employees for need for FMLA leave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5BE273-FF4E-45E5-B78F-26BCFA73A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FMLA Case Law Update: 5</a:t>
            </a:r>
            <a:r>
              <a:rPr lang="en-US" baseline="30000" dirty="0"/>
              <a:t>th</a:t>
            </a:r>
            <a:r>
              <a:rPr lang="en-US" dirty="0"/>
              <a:t> Circuit Court of Appeals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E4BB54-2BFB-46B4-9D45-50F5842F7B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2983" y="4174068"/>
            <a:ext cx="3368675" cy="2531533"/>
          </a:xfrm>
        </p:spPr>
        <p:txBody>
          <a:bodyPr/>
          <a:lstStyle/>
          <a:p>
            <a:r>
              <a:rPr lang="en-US" dirty="0"/>
              <a:t>What is it?</a:t>
            </a:r>
          </a:p>
          <a:p>
            <a:r>
              <a:rPr lang="en-US" dirty="0"/>
              <a:t>Why does it matter?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97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78B3F5F-2991-40FF-9616-31256F6EB7B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2017: Successfully applied for medical leave</a:t>
            </a:r>
          </a:p>
          <a:p>
            <a:r>
              <a:rPr lang="en-US" dirty="0"/>
              <a:t>2018: Exhausted 12-week entitlement and remained on extended leave</a:t>
            </a:r>
          </a:p>
          <a:p>
            <a:r>
              <a:rPr lang="en-US" dirty="0"/>
              <a:t>Late 2018: Returned to work but stated using lunch break to care for father</a:t>
            </a:r>
          </a:p>
          <a:p>
            <a:pPr lvl="1"/>
            <a:r>
              <a:rPr lang="en-US" dirty="0"/>
              <a:t>Took more time than 30 minutes</a:t>
            </a:r>
          </a:p>
          <a:p>
            <a:pPr lvl="1"/>
            <a:r>
              <a:rPr lang="en-US" dirty="0"/>
              <a:t>Failed to properly clock in and out</a:t>
            </a:r>
          </a:p>
          <a:p>
            <a:r>
              <a:rPr lang="en-US" dirty="0"/>
              <a:t>2019: Informed by supervisor to consider FMLA</a:t>
            </a:r>
          </a:p>
          <a:p>
            <a:pPr lvl="1"/>
            <a:r>
              <a:rPr lang="en-US" dirty="0"/>
              <a:t>Wanted to explore “possibly getting FMLA” to care for father</a:t>
            </a:r>
          </a:p>
          <a:p>
            <a:pPr lvl="1"/>
            <a:r>
              <a:rPr lang="en-US" dirty="0"/>
              <a:t>No follow up by employee or HR</a:t>
            </a:r>
          </a:p>
          <a:p>
            <a:r>
              <a:rPr lang="en-US" dirty="0"/>
              <a:t>Terminated for workplace violations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5BE273-FF4E-45E5-B78F-26BCFA73A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FMLA Case Law Update: 5</a:t>
            </a:r>
            <a:r>
              <a:rPr lang="en-US" baseline="30000" dirty="0"/>
              <a:t>th</a:t>
            </a:r>
            <a:r>
              <a:rPr lang="en-US" dirty="0"/>
              <a:t> Circuit Court of Appeals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E4BB54-2BFB-46B4-9D45-50F5842F7B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6050" y="4207934"/>
            <a:ext cx="3368675" cy="2531533"/>
          </a:xfrm>
        </p:spPr>
        <p:txBody>
          <a:bodyPr/>
          <a:lstStyle/>
          <a:p>
            <a:r>
              <a:rPr lang="en-US" dirty="0"/>
              <a:t>The Case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604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78B3F5F-2991-40FF-9616-31256F6EB7B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Did not use employer’s internal FMLA procedures</a:t>
            </a:r>
          </a:p>
          <a:p>
            <a:r>
              <a:rPr lang="en-US" dirty="0"/>
              <a:t>Employee knew about procedures due to prior leave</a:t>
            </a:r>
          </a:p>
          <a:p>
            <a:r>
              <a:rPr lang="en-US" dirty="0"/>
              <a:t>Supervisor satisfied obligation by referring employee to HR to inquire about FMLA leave</a:t>
            </a:r>
          </a:p>
          <a:p>
            <a:r>
              <a:rPr lang="en-US" dirty="0"/>
              <a:t>Not using internal leave procedure did not give employee protections</a:t>
            </a:r>
          </a:p>
          <a:p>
            <a:r>
              <a:rPr lang="en-US" dirty="0"/>
              <a:t>Nondiscriminatory reasons for termination of employment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5BE273-FF4E-45E5-B78F-26BCFA73A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FMLA Case Law Update: 5</a:t>
            </a:r>
            <a:r>
              <a:rPr lang="en-US" baseline="30000" dirty="0"/>
              <a:t>th</a:t>
            </a:r>
            <a:r>
              <a:rPr lang="en-US" dirty="0"/>
              <a:t> Circuit Court of Appeals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E4BB54-2BFB-46B4-9D45-50F5842F7B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6050" y="4207934"/>
            <a:ext cx="3368675" cy="2531533"/>
          </a:xfrm>
        </p:spPr>
        <p:txBody>
          <a:bodyPr/>
          <a:lstStyle/>
          <a:p>
            <a:r>
              <a:rPr lang="en-US" dirty="0"/>
              <a:t>The Ruling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461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C1F70E72-445E-4BAC-AE4D-790332A5012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509572D-E7E7-4C23-AFDF-9752D7E1E780}"/>
              </a:ext>
            </a:extLst>
          </p:cNvPr>
          <p:cNvSpPr/>
          <p:nvPr/>
        </p:nvSpPr>
        <p:spPr>
          <a:xfrm>
            <a:off x="-744" y="1998189"/>
            <a:ext cx="12192645" cy="2613756"/>
          </a:xfrm>
          <a:prstGeom prst="rect">
            <a:avLst/>
          </a:prstGeom>
          <a:gradFill>
            <a:gsLst>
              <a:gs pos="99115">
                <a:srgbClr val="90E53B">
                  <a:alpha val="31000"/>
                </a:srgbClr>
              </a:gs>
              <a:gs pos="69000">
                <a:schemeClr val="accent3">
                  <a:alpha val="84000"/>
                </a:schemeClr>
              </a:gs>
              <a:gs pos="0">
                <a:schemeClr val="accent3">
                  <a:lumMod val="50000"/>
                  <a:alpha val="83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476229D-D71F-4C78-AB3B-EC838F8B6FC4}"/>
              </a:ext>
            </a:extLst>
          </p:cNvPr>
          <p:cNvSpPr txBox="1">
            <a:spLocks/>
          </p:cNvSpPr>
          <p:nvPr/>
        </p:nvSpPr>
        <p:spPr>
          <a:xfrm>
            <a:off x="472018" y="2233187"/>
            <a:ext cx="11247120" cy="214376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1" kern="1200" spc="3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5000" dirty="0"/>
              <a:t>Texas Updates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2EC2D36-1934-D72F-1AE5-A14C688F5EA7}"/>
              </a:ext>
            </a:extLst>
          </p:cNvPr>
          <p:cNvGrpSpPr/>
          <p:nvPr/>
        </p:nvGrpSpPr>
        <p:grpSpPr>
          <a:xfrm>
            <a:off x="5410624" y="6361846"/>
            <a:ext cx="6179324" cy="417154"/>
            <a:chOff x="5410624" y="6361846"/>
            <a:chExt cx="6179324" cy="4171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21E1E0C-E06A-37B6-950D-FE6A6D2145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10624" y="6361846"/>
              <a:ext cx="1370752" cy="262055"/>
            </a:xfrm>
            <a:prstGeom prst="rect">
              <a:avLst/>
            </a:prstGeom>
          </p:spPr>
        </p:pic>
        <p:sp>
          <p:nvSpPr>
            <p:cNvPr id="8" name="Slide Number Placeholder 1">
              <a:extLst>
                <a:ext uri="{FF2B5EF4-FFF2-40B4-BE49-F238E27FC236}">
                  <a16:creationId xmlns:a16="http://schemas.microsoft.com/office/drawing/2014/main" id="{488D916B-90D1-F50F-5384-E7CCFFF8B18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975422" y="6413970"/>
              <a:ext cx="614526" cy="365030"/>
            </a:xfr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457063">
                <a:defRPr/>
              </a:pPr>
              <a:fld id="{3F92B666-599A-4B0F-8B7E-5D65028B280B}" type="slidenum">
                <a:rPr lang="en-US" b="0">
                  <a:solidFill>
                    <a:schemeClr val="bg1"/>
                  </a:solidFill>
                  <a:latin typeface="Trebuchet MS" panose="020B0603020202020204"/>
                </a:rPr>
                <a:pPr algn="r" defTabSz="457063">
                  <a:defRPr/>
                </a:pPr>
                <a:t>14</a:t>
              </a:fld>
              <a:endParaRPr lang="en-US" b="0" dirty="0">
                <a:solidFill>
                  <a:schemeClr val="bg1"/>
                </a:solidFill>
                <a:latin typeface="Trebuchet MS" panose="020B0603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4685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78B3F5F-2991-40FF-9616-31256F6EB7B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Effective September 1, 2023</a:t>
            </a:r>
          </a:p>
          <a:p>
            <a:r>
              <a:rPr lang="en-US" dirty="0"/>
              <a:t>All employers, regardless of size</a:t>
            </a:r>
          </a:p>
          <a:p>
            <a:r>
              <a:rPr lang="en-US" dirty="0"/>
              <a:t>Post notice to employees of contact information for reporting instances of workplace violence or suspicious activity to the TX Department of Public Safety</a:t>
            </a:r>
          </a:p>
          <a:p>
            <a:r>
              <a:rPr lang="en-US" dirty="0"/>
              <a:t>Requirements</a:t>
            </a:r>
          </a:p>
          <a:p>
            <a:pPr lvl="1"/>
            <a:r>
              <a:rPr lang="en-US" dirty="0"/>
              <a:t>Conspicuous place</a:t>
            </a:r>
          </a:p>
          <a:p>
            <a:pPr lvl="1"/>
            <a:r>
              <a:rPr lang="en-US" dirty="0"/>
              <a:t>Sufficient locations to be convenient to all employees (electronic for remote employees)</a:t>
            </a:r>
          </a:p>
          <a:p>
            <a:pPr lvl="1"/>
            <a:r>
              <a:rPr lang="en-US" dirty="0"/>
              <a:t>In English and Spanish, as appropriate</a:t>
            </a:r>
          </a:p>
          <a:p>
            <a:r>
              <a:rPr lang="en-US" dirty="0"/>
              <a:t>Employees have right to make anonymous reports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5BE273-FF4E-45E5-B78F-26BCFA73A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Workplace Violence Reporting Notice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E4BB54-2BFB-46B4-9D45-50F5842F7B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8174" y="3429000"/>
            <a:ext cx="3368675" cy="2407654"/>
          </a:xfrm>
        </p:spPr>
        <p:txBody>
          <a:bodyPr/>
          <a:lstStyle/>
          <a:p>
            <a:r>
              <a:rPr lang="en-US" dirty="0"/>
              <a:t>What is it?</a:t>
            </a:r>
          </a:p>
          <a:p>
            <a:r>
              <a:rPr lang="en-US" dirty="0"/>
              <a:t>Why does it matter?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546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78B3F5F-2991-40FF-9616-31256F6EB7B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b="1" dirty="0"/>
              <a:t>Reporting Workplace Violence</a:t>
            </a:r>
          </a:p>
          <a:p>
            <a:pPr marL="0" indent="0" algn="just">
              <a:buNone/>
            </a:pPr>
            <a:r>
              <a:rPr lang="en-US" dirty="0"/>
              <a:t>Employees can report instances of workplace violence or suspicious activity by contacting the Department of Public Safety (DPS) through the </a:t>
            </a:r>
            <a:r>
              <a:rPr lang="en-US" dirty="0" err="1"/>
              <a:t>iWatchTexas</a:t>
            </a:r>
            <a:r>
              <a:rPr lang="en-US" dirty="0"/>
              <a:t> Community Reporting System at www.iwatchtx.org, or by calling 844-643-2251. Employees have the right to make a report to DPS anonymously. </a:t>
            </a:r>
          </a:p>
          <a:p>
            <a:pPr marL="0" indent="0" algn="ctr">
              <a:buNone/>
            </a:pPr>
            <a:r>
              <a:rPr lang="en-US" b="1" dirty="0" err="1"/>
              <a:t>Reportando</a:t>
            </a:r>
            <a:r>
              <a:rPr lang="en-US" b="1" dirty="0"/>
              <a:t> La </a:t>
            </a:r>
            <a:r>
              <a:rPr lang="en-US" b="1" dirty="0" err="1"/>
              <a:t>Violencia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el</a:t>
            </a:r>
            <a:r>
              <a:rPr lang="en-US" b="1" dirty="0"/>
              <a:t> </a:t>
            </a:r>
            <a:r>
              <a:rPr lang="en-US" b="1" dirty="0" err="1"/>
              <a:t>Trabajo</a:t>
            </a:r>
            <a:endParaRPr lang="en-US" b="1" dirty="0"/>
          </a:p>
          <a:p>
            <a:pPr marL="0" indent="0" algn="just">
              <a:buNone/>
            </a:pPr>
            <a:r>
              <a:rPr lang="en-US" dirty="0"/>
              <a:t>Los </a:t>
            </a:r>
            <a:r>
              <a:rPr lang="en-US" dirty="0" err="1"/>
              <a:t>empleados</a:t>
            </a:r>
            <a:r>
              <a:rPr lang="en-US" dirty="0"/>
              <a:t> </a:t>
            </a:r>
            <a:r>
              <a:rPr lang="en-US" dirty="0" err="1"/>
              <a:t>pueden</a:t>
            </a:r>
            <a:r>
              <a:rPr lang="en-US" dirty="0"/>
              <a:t> </a:t>
            </a:r>
            <a:r>
              <a:rPr lang="en-US" dirty="0" err="1"/>
              <a:t>denunciar</a:t>
            </a:r>
            <a:r>
              <a:rPr lang="en-US" dirty="0"/>
              <a:t> </a:t>
            </a:r>
            <a:r>
              <a:rPr lang="en-US" dirty="0" err="1"/>
              <a:t>casos</a:t>
            </a:r>
            <a:r>
              <a:rPr lang="en-US" dirty="0"/>
              <a:t> de </a:t>
            </a:r>
            <a:r>
              <a:rPr lang="en-US" dirty="0" err="1"/>
              <a:t>violencia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trabajo</a:t>
            </a:r>
            <a:r>
              <a:rPr lang="en-US" dirty="0"/>
              <a:t> o </a:t>
            </a:r>
            <a:r>
              <a:rPr lang="en-US" dirty="0" err="1"/>
              <a:t>actividades</a:t>
            </a:r>
            <a:r>
              <a:rPr lang="en-US" dirty="0"/>
              <a:t> </a:t>
            </a:r>
            <a:r>
              <a:rPr lang="en-US" dirty="0" err="1"/>
              <a:t>sospechosas</a:t>
            </a:r>
            <a:r>
              <a:rPr lang="en-US" dirty="0"/>
              <a:t> </a:t>
            </a:r>
            <a:r>
              <a:rPr lang="en-US" dirty="0" err="1"/>
              <a:t>comunicándose</a:t>
            </a:r>
            <a:r>
              <a:rPr lang="en-US" dirty="0"/>
              <a:t> con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Departamento</a:t>
            </a:r>
            <a:r>
              <a:rPr lang="en-US" dirty="0"/>
              <a:t> de </a:t>
            </a:r>
            <a:r>
              <a:rPr lang="en-US" dirty="0" err="1"/>
              <a:t>Seguridad</a:t>
            </a:r>
            <a:r>
              <a:rPr lang="en-US" dirty="0"/>
              <a:t> </a:t>
            </a:r>
            <a:r>
              <a:rPr lang="en-US" dirty="0" err="1"/>
              <a:t>Pública</a:t>
            </a:r>
            <a:r>
              <a:rPr lang="en-US" dirty="0"/>
              <a:t> (DPS) a </a:t>
            </a:r>
            <a:r>
              <a:rPr lang="en-US" dirty="0" err="1"/>
              <a:t>través</a:t>
            </a:r>
            <a:r>
              <a:rPr lang="en-US" dirty="0"/>
              <a:t> del Sistema de </a:t>
            </a:r>
            <a:r>
              <a:rPr lang="en-US" dirty="0" err="1"/>
              <a:t>Informes</a:t>
            </a:r>
            <a:r>
              <a:rPr lang="en-US" dirty="0"/>
              <a:t> </a:t>
            </a:r>
            <a:r>
              <a:rPr lang="en-US" dirty="0" err="1"/>
              <a:t>Comunitarios</a:t>
            </a:r>
            <a:r>
              <a:rPr lang="en-US" dirty="0"/>
              <a:t> </a:t>
            </a:r>
            <a:r>
              <a:rPr lang="en-US" dirty="0" err="1"/>
              <a:t>iWatchTexas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www.iwatchtx.org, o </a:t>
            </a:r>
            <a:r>
              <a:rPr lang="en-US" dirty="0" err="1"/>
              <a:t>llamando</a:t>
            </a:r>
            <a:r>
              <a:rPr lang="en-US" dirty="0"/>
              <a:t> al 844-643-2251. Los </a:t>
            </a:r>
            <a:r>
              <a:rPr lang="en-US" dirty="0" err="1"/>
              <a:t>empleados</a:t>
            </a:r>
            <a:r>
              <a:rPr lang="en-US" dirty="0"/>
              <a:t> </a:t>
            </a:r>
            <a:r>
              <a:rPr lang="en-US" dirty="0" err="1"/>
              <a:t>tienen</a:t>
            </a:r>
            <a:r>
              <a:rPr lang="en-US" dirty="0"/>
              <a:t> derecho a </a:t>
            </a:r>
            <a:r>
              <a:rPr lang="en-US" dirty="0" err="1"/>
              <a:t>presentarle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queja</a:t>
            </a:r>
            <a:r>
              <a:rPr lang="en-US" dirty="0"/>
              <a:t> al DPS de forma </a:t>
            </a:r>
            <a:r>
              <a:rPr lang="en-US" dirty="0" err="1"/>
              <a:t>anónima</a:t>
            </a:r>
            <a:r>
              <a:rPr lang="en-US" dirty="0"/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5BE273-FF4E-45E5-B78F-26BCFA73A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Workplace Violence Reporting Notice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E4BB54-2BFB-46B4-9D45-50F5842F7B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8174" y="3429000"/>
            <a:ext cx="3368675" cy="2407654"/>
          </a:xfrm>
        </p:spPr>
        <p:txBody>
          <a:bodyPr/>
          <a:lstStyle/>
          <a:p>
            <a:r>
              <a:rPr lang="en-US" dirty="0"/>
              <a:t>Texas Workforce Commission</a:t>
            </a:r>
          </a:p>
          <a:p>
            <a:r>
              <a:rPr lang="en-US" dirty="0"/>
              <a:t>Sample Notice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49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78B3F5F-2991-40FF-9616-31256F6EB7B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Effective September 1, 2023</a:t>
            </a:r>
          </a:p>
          <a:p>
            <a:r>
              <a:rPr lang="en-US" dirty="0"/>
              <a:t>Prohibits discrimination “because of or on the basis of an employee’s hair texture or protective hairstyle commonly or historically associated with race”</a:t>
            </a:r>
          </a:p>
          <a:p>
            <a:r>
              <a:rPr lang="en-US" dirty="0"/>
              <a:t>Prohibits any employment practice that “adopts or enforces a dress or grooming policy that discriminates against a hair texture or protective hairstyle commonly or historically associated with race”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5BE273-FF4E-45E5-B78F-26BCFA73A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CROWN Act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E4BB54-2BFB-46B4-9D45-50F5842F7B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What is it?</a:t>
            </a:r>
          </a:p>
          <a:p>
            <a:r>
              <a:rPr lang="en-US" dirty="0"/>
              <a:t>Why does it matter?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496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12101-2EC1-8A52-DF33-3C0DA6D46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Items</a:t>
            </a:r>
          </a:p>
        </p:txBody>
      </p:sp>
    </p:spTree>
    <p:extLst>
      <p:ext uri="{BB962C8B-B14F-4D97-AF65-F5344CB8AC3E}">
        <p14:creationId xmlns:p14="http://schemas.microsoft.com/office/powerpoint/2010/main" val="3556697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144FA6-E1F3-09D7-F251-7ED1DAAF270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Prioritize items as needed. Some items can be performed simultaneously.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D99EAC6-6D4B-8DB6-A1D6-62357608EC6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77420" y="3225800"/>
            <a:ext cx="2349500" cy="203200"/>
          </a:xfrm>
        </p:spPr>
        <p:txBody>
          <a:bodyPr/>
          <a:lstStyle/>
          <a:p>
            <a:r>
              <a:rPr lang="en-US" dirty="0"/>
              <a:t>Update Required Postings and Notices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107C09C-B60E-AEB3-ADAE-931BB302C9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ACTION ITEMS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13A44456-D593-680D-1A8F-FF09C14394A1}"/>
              </a:ext>
            </a:extLst>
          </p:cNvPr>
          <p:cNvSpPr txBox="1">
            <a:spLocks/>
          </p:cNvSpPr>
          <p:nvPr/>
        </p:nvSpPr>
        <p:spPr>
          <a:xfrm>
            <a:off x="3746175" y="3225800"/>
            <a:ext cx="2349500" cy="5291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kern="1200" spc="3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1" kern="1200" spc="3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1" kern="1200" spc="3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1" kern="1200" spc="3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1" kern="1200" spc="3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Review Leave Policies and Procedures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11F3678E-EF42-FC61-B504-59B18A807E20}"/>
              </a:ext>
            </a:extLst>
          </p:cNvPr>
          <p:cNvSpPr txBox="1">
            <a:spLocks/>
          </p:cNvSpPr>
          <p:nvPr/>
        </p:nvSpPr>
        <p:spPr>
          <a:xfrm>
            <a:off x="7466086" y="4377266"/>
            <a:ext cx="2349500" cy="5291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kern="1200" spc="3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1" kern="1200" spc="3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1" kern="1200" spc="3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1" kern="1200" spc="3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1" kern="1200" spc="3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Train appropriate personnel 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3AE60658-E573-5903-5EE5-0B9EC1E495E9}"/>
              </a:ext>
            </a:extLst>
          </p:cNvPr>
          <p:cNvSpPr txBox="1">
            <a:spLocks/>
          </p:cNvSpPr>
          <p:nvPr/>
        </p:nvSpPr>
        <p:spPr>
          <a:xfrm>
            <a:off x="6483953" y="3200400"/>
            <a:ext cx="2349500" cy="5545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kern="1200" spc="3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1" kern="1200" spc="3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1" kern="1200" spc="3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1" kern="1200" spc="3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1" kern="1200" spc="3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Review pregnancy accommodations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BA86C55A-8758-8CDD-6CE3-4C00B37A3927}"/>
              </a:ext>
            </a:extLst>
          </p:cNvPr>
          <p:cNvSpPr txBox="1">
            <a:spLocks/>
          </p:cNvSpPr>
          <p:nvPr/>
        </p:nvSpPr>
        <p:spPr>
          <a:xfrm>
            <a:off x="9207175" y="3200400"/>
            <a:ext cx="2349500" cy="5291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kern="1200" spc="3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1" kern="1200" spc="3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1" kern="1200" spc="3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1" kern="1200" spc="3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1" kern="1200" spc="3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Consider workplace violence prevention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5F97280B-5FF1-7EF5-6D05-8A2D602D3E1B}"/>
              </a:ext>
            </a:extLst>
          </p:cNvPr>
          <p:cNvSpPr txBox="1">
            <a:spLocks/>
          </p:cNvSpPr>
          <p:nvPr/>
        </p:nvSpPr>
        <p:spPr>
          <a:xfrm>
            <a:off x="218620" y="4315904"/>
            <a:ext cx="2349500" cy="3810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kern="1200" spc="3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1" kern="1200" spc="3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1" kern="1200" spc="3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1" kern="1200" spc="3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1" kern="1200" spc="3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Review salaries and rules for overtime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49B840F-7494-C393-F583-CCF3A0815A61}"/>
              </a:ext>
            </a:extLst>
          </p:cNvPr>
          <p:cNvSpPr txBox="1">
            <a:spLocks/>
          </p:cNvSpPr>
          <p:nvPr/>
        </p:nvSpPr>
        <p:spPr>
          <a:xfrm>
            <a:off x="2472267" y="4377265"/>
            <a:ext cx="23495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kern="1200" spc="3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1" kern="1200" spc="3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1" kern="1200" spc="3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1" kern="1200" spc="3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1" kern="1200" spc="3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Review and update dress code/grooming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501F4F62-1249-A069-6989-2769757B43C7}"/>
              </a:ext>
            </a:extLst>
          </p:cNvPr>
          <p:cNvSpPr txBox="1">
            <a:spLocks/>
          </p:cNvSpPr>
          <p:nvPr/>
        </p:nvSpPr>
        <p:spPr>
          <a:xfrm>
            <a:off x="5116586" y="4377265"/>
            <a:ext cx="2349500" cy="380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kern="1200" spc="3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1" kern="1200" spc="3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1" kern="1200" spc="3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1" kern="1200" spc="3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1" kern="1200" spc="3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Review and update discrimination policy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5AA307EA-681F-AF49-92F9-C3AFCEAE0449}"/>
              </a:ext>
            </a:extLst>
          </p:cNvPr>
          <p:cNvSpPr txBox="1">
            <a:spLocks/>
          </p:cNvSpPr>
          <p:nvPr/>
        </p:nvSpPr>
        <p:spPr>
          <a:xfrm>
            <a:off x="9623880" y="4315904"/>
            <a:ext cx="2349500" cy="5291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kern="1200" spc="3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1" kern="1200" spc="3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1" kern="1200" spc="3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1" kern="1200" spc="3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1" kern="1200" spc="3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Beware of updates!</a:t>
            </a:r>
          </a:p>
        </p:txBody>
      </p:sp>
    </p:spTree>
    <p:extLst>
      <p:ext uri="{BB962C8B-B14F-4D97-AF65-F5344CB8AC3E}">
        <p14:creationId xmlns:p14="http://schemas.microsoft.com/office/powerpoint/2010/main" val="3156970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FE2C8-1459-44B9-8CB5-BA21E63B28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5562CC-90B2-4599-9D09-8B53E60768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MAY 10, 2024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59AEE-8ED0-4E61-B8F3-BB9F13AE4E4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5179" y="1956816"/>
            <a:ext cx="5720234" cy="4460609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Federal Updates</a:t>
            </a:r>
          </a:p>
          <a:p>
            <a:pPr lvl="1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Pregnant Workers Fairness Act</a:t>
            </a:r>
          </a:p>
          <a:p>
            <a:pPr lvl="1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Fair Labor Standards Act Overtime Exemption</a:t>
            </a:r>
          </a:p>
          <a:p>
            <a:pPr lvl="1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FMLA Case Law Update: 5</a:t>
            </a:r>
            <a:r>
              <a:rPr lang="en-US" baseline="30000" dirty="0"/>
              <a:t>th</a:t>
            </a:r>
            <a:r>
              <a:rPr lang="en-US" dirty="0"/>
              <a:t> Circuit Court of Appeals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Texas Updates</a:t>
            </a:r>
          </a:p>
          <a:p>
            <a:pPr lvl="1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Workplace Violence Reporting Notice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Action Items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Resources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4103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55987C-9826-4CE8-AF8B-55648C22D5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0C6A557-37C5-4B9F-B717-905ABA1ACD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dirty="0"/>
              <a:t>Where can I get additional information?</a:t>
            </a:r>
          </a:p>
        </p:txBody>
      </p:sp>
    </p:spTree>
    <p:extLst>
      <p:ext uri="{BB962C8B-B14F-4D97-AF65-F5344CB8AC3E}">
        <p14:creationId xmlns:p14="http://schemas.microsoft.com/office/powerpoint/2010/main" val="23784847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0D117C-800F-4CE0-93F9-C576F9DD76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Federal Resources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0796E7B-CEBC-4CF4-894A-857CB797890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b="1" dirty="0"/>
              <a:t>PWFA</a:t>
            </a:r>
          </a:p>
          <a:p>
            <a:pPr lvl="1"/>
            <a:r>
              <a:rPr lang="en-US" dirty="0">
                <a:hlinkClick r:id="rId2"/>
              </a:rPr>
              <a:t>FAQs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Final Regulations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Statute</a:t>
            </a:r>
            <a:endParaRPr lang="en-US" dirty="0"/>
          </a:p>
          <a:p>
            <a:r>
              <a:rPr lang="en-US" b="1" dirty="0"/>
              <a:t>FLSA</a:t>
            </a:r>
          </a:p>
          <a:p>
            <a:pPr lvl="1"/>
            <a:r>
              <a:rPr lang="en-US" dirty="0">
                <a:hlinkClick r:id="rId5"/>
              </a:rPr>
              <a:t>Final Rule</a:t>
            </a:r>
            <a:endParaRPr lang="en-US" dirty="0"/>
          </a:p>
          <a:p>
            <a:pPr lvl="1"/>
            <a:r>
              <a:rPr lang="en-US" dirty="0">
                <a:hlinkClick r:id="rId6"/>
              </a:rPr>
              <a:t>Fact Sheet #7: State and Local Governments Under the FLSA</a:t>
            </a:r>
            <a:endParaRPr lang="en-US" dirty="0"/>
          </a:p>
          <a:p>
            <a:r>
              <a:rPr lang="en-US" b="1" dirty="0"/>
              <a:t>FMLA</a:t>
            </a:r>
          </a:p>
          <a:p>
            <a:pPr lvl="1"/>
            <a:r>
              <a:rPr lang="en-US" dirty="0">
                <a:hlinkClick r:id="rId7"/>
              </a:rPr>
              <a:t>Fact Sheet #28E: Requesting Leave Under the FMLA</a:t>
            </a:r>
            <a:endParaRPr lang="en-US" dirty="0"/>
          </a:p>
          <a:p>
            <a:pPr lvl="1"/>
            <a:r>
              <a:rPr lang="en-US" dirty="0">
                <a:hlinkClick r:id="rId8"/>
              </a:rPr>
              <a:t>Fact Sheet #77B: Protection for Individuals Under the FMLA</a:t>
            </a:r>
            <a:endParaRPr lang="en-US" dirty="0"/>
          </a:p>
          <a:p>
            <a:pPr lvl="1"/>
            <a:r>
              <a:rPr lang="en-US" dirty="0">
                <a:hlinkClick r:id="rId9"/>
              </a:rPr>
              <a:t>Fact Sheet #28D: Employer Notification Requirements Under the FMLA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6135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0D117C-800F-4CE0-93F9-C576F9DD76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Texas Resources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0796E7B-CEBC-4CF4-894A-857CB797890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Texas Workforce Commission</a:t>
            </a:r>
          </a:p>
          <a:p>
            <a:pPr lvl="1"/>
            <a:r>
              <a:rPr lang="en-US" sz="3600" dirty="0">
                <a:hlinkClick r:id="rId2"/>
              </a:rPr>
              <a:t>Posters for the Workplace</a:t>
            </a:r>
            <a:endParaRPr lang="en-US" sz="3600" dirty="0"/>
          </a:p>
          <a:p>
            <a:r>
              <a:rPr lang="en-US" sz="4000" b="1" dirty="0"/>
              <a:t>CROWN Act</a:t>
            </a:r>
          </a:p>
          <a:p>
            <a:pPr lvl="1"/>
            <a:r>
              <a:rPr lang="en-US" sz="3600" dirty="0">
                <a:hlinkClick r:id="rId3"/>
              </a:rPr>
              <a:t>Statute</a:t>
            </a:r>
            <a:endParaRPr lang="en-US" sz="3600" dirty="0"/>
          </a:p>
          <a:p>
            <a:pPr lvl="1"/>
            <a:r>
              <a:rPr lang="en-US" sz="3600" dirty="0">
                <a:hlinkClick r:id="rId4"/>
              </a:rPr>
              <a:t>EEOC Prohibited Employment Policies/Practices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05292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177EC-1AD1-238A-B0D0-63118A775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Visit the OneDigital Booth if you have additional questions.</a:t>
            </a:r>
          </a:p>
        </p:txBody>
      </p:sp>
    </p:spTree>
    <p:extLst>
      <p:ext uri="{BB962C8B-B14F-4D97-AF65-F5344CB8AC3E}">
        <p14:creationId xmlns:p14="http://schemas.microsoft.com/office/powerpoint/2010/main" val="14490384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chemeClr val="accent1"/>
            </a:gs>
            <a:gs pos="62000">
              <a:schemeClr val="accent1">
                <a:lumMod val="89000"/>
              </a:schemeClr>
            </a:gs>
            <a:gs pos="100000">
              <a:schemeClr val="tx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10F283-9DFB-41C7-A6A0-42A2BDC453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28031" y="1252190"/>
            <a:ext cx="8135937" cy="3110230"/>
          </a:xfrm>
        </p:spPr>
        <p:txBody>
          <a:bodyPr anchor="ctr">
            <a:normAutofit/>
          </a:bodyPr>
          <a:lstStyle/>
          <a:p>
            <a:r>
              <a:rPr lang="en-US" sz="4800" dirty="0"/>
              <a:t>Thank You, TMHRA!</a:t>
            </a:r>
          </a:p>
        </p:txBody>
      </p:sp>
    </p:spTree>
    <p:extLst>
      <p:ext uri="{BB962C8B-B14F-4D97-AF65-F5344CB8AC3E}">
        <p14:creationId xmlns:p14="http://schemas.microsoft.com/office/powerpoint/2010/main" val="3161343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Group of people talking">
            <a:extLst>
              <a:ext uri="{FF2B5EF4-FFF2-40B4-BE49-F238E27FC236}">
                <a16:creationId xmlns:a16="http://schemas.microsoft.com/office/drawing/2014/main" id="{59DE37D0-EBA3-4FFF-8D0A-149FB1E21F4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74"/>
          <a:stretch/>
        </p:blipFill>
        <p:spPr>
          <a:xfrm>
            <a:off x="0" y="0"/>
            <a:ext cx="12192000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3DA9AD4-6871-4F8E-9EFE-3F71F03857E1}"/>
              </a:ext>
            </a:extLst>
          </p:cNvPr>
          <p:cNvSpPr/>
          <p:nvPr/>
        </p:nvSpPr>
        <p:spPr>
          <a:xfrm>
            <a:off x="0" y="2122122"/>
            <a:ext cx="12192645" cy="2613756"/>
          </a:xfrm>
          <a:prstGeom prst="rect">
            <a:avLst/>
          </a:prstGeom>
          <a:gradFill>
            <a:gsLst>
              <a:gs pos="58000">
                <a:srgbClr val="EDAE01">
                  <a:alpha val="75000"/>
                </a:srgbClr>
              </a:gs>
              <a:gs pos="83000">
                <a:srgbClr val="FDB505">
                  <a:lumMod val="85000"/>
                  <a:alpha val="64000"/>
                </a:srgbClr>
              </a:gs>
              <a:gs pos="0">
                <a:schemeClr val="accent2">
                  <a:alpha val="75000"/>
                </a:schemeClr>
              </a:gs>
              <a:gs pos="43000">
                <a:srgbClr val="FFC000">
                  <a:alpha val="77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22A04D-DF61-4DC5-9ED5-40DEFBC7C7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7040" y="2336800"/>
            <a:ext cx="11247120" cy="2143760"/>
          </a:xfrm>
        </p:spPr>
        <p:txBody>
          <a:bodyPr>
            <a:normAutofit/>
          </a:bodyPr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+mn-lt"/>
              </a:rPr>
              <a:t>Federal Updates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B1514BF-0EBD-4B43-4A95-046CB14DEA49}"/>
              </a:ext>
            </a:extLst>
          </p:cNvPr>
          <p:cNvGrpSpPr/>
          <p:nvPr/>
        </p:nvGrpSpPr>
        <p:grpSpPr>
          <a:xfrm>
            <a:off x="5410624" y="6361846"/>
            <a:ext cx="6179324" cy="417154"/>
            <a:chOff x="5410624" y="6361846"/>
            <a:chExt cx="6179324" cy="4171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AD5C894-B6B1-D403-304C-151093B48B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10624" y="6361846"/>
              <a:ext cx="1370752" cy="262055"/>
            </a:xfrm>
            <a:prstGeom prst="rect">
              <a:avLst/>
            </a:prstGeom>
          </p:spPr>
        </p:pic>
        <p:sp>
          <p:nvSpPr>
            <p:cNvPr id="7" name="Slide Number Placeholder 1">
              <a:extLst>
                <a:ext uri="{FF2B5EF4-FFF2-40B4-BE49-F238E27FC236}">
                  <a16:creationId xmlns:a16="http://schemas.microsoft.com/office/drawing/2014/main" id="{B74C454F-313C-7EA8-7186-4815E0219EB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975422" y="6413970"/>
              <a:ext cx="614526" cy="365030"/>
            </a:xfr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457063">
                <a:defRPr/>
              </a:pPr>
              <a:fld id="{3F92B666-599A-4B0F-8B7E-5D65028B280B}" type="slidenum">
                <a:rPr lang="en-US" b="0">
                  <a:solidFill>
                    <a:schemeClr val="bg1"/>
                  </a:solidFill>
                  <a:latin typeface="Trebuchet MS" panose="020B0603020202020204"/>
                </a:rPr>
                <a:pPr algn="r" defTabSz="457063">
                  <a:defRPr/>
                </a:pPr>
                <a:t>3</a:t>
              </a:fld>
              <a:endParaRPr lang="en-US" b="0" dirty="0">
                <a:solidFill>
                  <a:schemeClr val="bg1"/>
                </a:solidFill>
                <a:latin typeface="Trebuchet MS" panose="020B0603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4715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78B3F5F-2991-40FF-9616-31256F6EB7B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Permanent law included in Consolidated Appropriations Act of 2023</a:t>
            </a:r>
          </a:p>
          <a:p>
            <a:r>
              <a:rPr lang="en-US" dirty="0"/>
              <a:t>Applies to employers with 15+ employees</a:t>
            </a:r>
          </a:p>
          <a:p>
            <a:r>
              <a:rPr lang="en-US" dirty="0"/>
              <a:t>Must provide reasonable accommodations to employees and applicants with known limitations related to pregnancy, childbirth, or related medical conditions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5BE273-FF4E-45E5-B78F-26BCFA73A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174" y="1021345"/>
            <a:ext cx="3369365" cy="1750429"/>
          </a:xfrm>
        </p:spPr>
        <p:txBody>
          <a:bodyPr/>
          <a:lstStyle/>
          <a:p>
            <a:r>
              <a:rPr lang="en-US" dirty="0"/>
              <a:t>Pregnant Workers Fairness Act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E4BB54-2BFB-46B4-9D45-50F5842F7B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What is it?</a:t>
            </a:r>
          </a:p>
        </p:txBody>
      </p:sp>
    </p:spTree>
    <p:extLst>
      <p:ext uri="{BB962C8B-B14F-4D97-AF65-F5344CB8AC3E}">
        <p14:creationId xmlns:p14="http://schemas.microsoft.com/office/powerpoint/2010/main" val="2588143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78B3F5F-2991-40FF-9616-31256F6EB7B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What about the </a:t>
            </a:r>
            <a:r>
              <a:rPr lang="en-US" i="1" dirty="0"/>
              <a:t>State of Texas v. Department of Justice, et al.</a:t>
            </a:r>
            <a:r>
              <a:rPr lang="en-US" dirty="0"/>
              <a:t> ruling?</a:t>
            </a:r>
          </a:p>
          <a:p>
            <a:pPr lvl="1"/>
            <a:r>
              <a:rPr lang="en-US" dirty="0"/>
              <a:t>Federal agencies enjoined from enforcing PWFA against </a:t>
            </a:r>
            <a:r>
              <a:rPr lang="en-US" b="1" i="1" dirty="0"/>
              <a:t>State of Texas</a:t>
            </a:r>
            <a:endParaRPr lang="en-US" dirty="0"/>
          </a:p>
          <a:p>
            <a:pPr lvl="1"/>
            <a:r>
              <a:rPr lang="en-US" dirty="0"/>
              <a:t>Does not extend to private employers or other governmental employers</a:t>
            </a:r>
          </a:p>
          <a:p>
            <a:r>
              <a:rPr lang="en-US" dirty="0"/>
              <a:t>Ruling pending appeal</a:t>
            </a:r>
          </a:p>
          <a:p>
            <a:r>
              <a:rPr lang="en-US" dirty="0"/>
              <a:t>Protections in PWFA can also be found in</a:t>
            </a:r>
          </a:p>
          <a:p>
            <a:pPr lvl="1"/>
            <a:r>
              <a:rPr lang="en-US" dirty="0"/>
              <a:t>Americans with Disabilities Act</a:t>
            </a:r>
          </a:p>
          <a:p>
            <a:pPr lvl="1"/>
            <a:r>
              <a:rPr lang="en-US" dirty="0"/>
              <a:t>Title VII of the Civil Rights Act</a:t>
            </a:r>
          </a:p>
          <a:p>
            <a:pPr lvl="1"/>
            <a:r>
              <a:rPr lang="en-US" dirty="0"/>
              <a:t>Pregnancy Discrimination Act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5BE273-FF4E-45E5-B78F-26BCFA73A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174" y="1021345"/>
            <a:ext cx="3369365" cy="1750429"/>
          </a:xfrm>
        </p:spPr>
        <p:txBody>
          <a:bodyPr/>
          <a:lstStyle/>
          <a:p>
            <a:r>
              <a:rPr lang="en-US" dirty="0"/>
              <a:t>Pregnant Workers Fairness Act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E4BB54-2BFB-46B4-9D45-50F5842F7B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Why does it matter?</a:t>
            </a:r>
          </a:p>
        </p:txBody>
      </p:sp>
    </p:spTree>
    <p:extLst>
      <p:ext uri="{BB962C8B-B14F-4D97-AF65-F5344CB8AC3E}">
        <p14:creationId xmlns:p14="http://schemas.microsoft.com/office/powerpoint/2010/main" val="3747755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78B3F5F-2991-40FF-9616-31256F6EB7B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Related Medical Condition</a:t>
            </a:r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latin typeface="WordVisi_MSFontService"/>
              </a:rPr>
              <a:t>a medical condition relating to pregnancy or childbirth of the specific employee</a:t>
            </a:r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miscarriage, stillbirth, abortion, and post-partum complications like anxiety, depression, incontinence, use of birth control, endometriosis, menstruation, and lactation</a:t>
            </a:r>
            <a:endParaRPr lang="en-US" dirty="0"/>
          </a:p>
          <a:p>
            <a:r>
              <a:rPr lang="en-US" dirty="0"/>
              <a:t>Known Limitation</a:t>
            </a:r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any physical or mental condition related to, affected by, or arising out of pregnancy, childbirth, or related medical conditions and can occur before, during, or post pregnancy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5BE273-FF4E-45E5-B78F-26BCFA73A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174" y="1021345"/>
            <a:ext cx="3369365" cy="1750429"/>
          </a:xfrm>
        </p:spPr>
        <p:txBody>
          <a:bodyPr/>
          <a:lstStyle/>
          <a:p>
            <a:r>
              <a:rPr lang="en-US" dirty="0"/>
              <a:t>Pregnant Workers Fairness Act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E4BB54-2BFB-46B4-9D45-50F5842F7B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EEOC Final Regulations</a:t>
            </a:r>
          </a:p>
        </p:txBody>
      </p:sp>
    </p:spTree>
    <p:extLst>
      <p:ext uri="{BB962C8B-B14F-4D97-AF65-F5344CB8AC3E}">
        <p14:creationId xmlns:p14="http://schemas.microsoft.com/office/powerpoint/2010/main" val="1832065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78B3F5F-2991-40FF-9616-31256F6EB7B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Length of Accommodation</a:t>
            </a:r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latin typeface="WordVisi_MSFontService"/>
              </a:rPr>
              <a:t>“temporary” limitations but may extend beyond “in the near future</a:t>
            </a:r>
            <a:r>
              <a:rPr lang="en-US" dirty="0">
                <a:solidFill>
                  <a:srgbClr val="000000"/>
                </a:solidFill>
                <a:latin typeface="WordVisi_MSFontService"/>
              </a:rPr>
              <a:t>”</a:t>
            </a:r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“temporary” must be determined on a case-by-case basis</a:t>
            </a:r>
            <a:endParaRPr lang="en-US" b="0" i="0" dirty="0">
              <a:solidFill>
                <a:srgbClr val="000000"/>
              </a:solidFill>
              <a:effectLst/>
              <a:latin typeface="WordVisi_MSFontService"/>
            </a:endParaRPr>
          </a:p>
          <a:p>
            <a:r>
              <a:rPr lang="en-US" dirty="0"/>
              <a:t>Job Modification</a:t>
            </a:r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latin typeface="WordVisi_MSFontService"/>
              </a:rPr>
              <a:t>allowing an employee to carry or keep water near and drink, as needed</a:t>
            </a:r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latin typeface="WordVisi_MSFontService"/>
              </a:rPr>
              <a:t>allowing an employee to take additional restroom breaks, as needed</a:t>
            </a:r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latin typeface="WordVisi_MSFontService"/>
              </a:rPr>
              <a:t>allowing an employee whose work requires standing to sit and whose work requires sitting to stand, as needed</a:t>
            </a:r>
            <a:endParaRPr lang="en-US" dirty="0">
              <a:solidFill>
                <a:srgbClr val="000000"/>
              </a:solidFill>
              <a:latin typeface="WordVisi_MSFontService"/>
            </a:endParaRPr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latin typeface="WordVisi_MSFontService"/>
              </a:rPr>
              <a:t>allowing an employee to take breaks to eat and drink, as needed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5BE273-FF4E-45E5-B78F-26BCFA73A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174" y="1021345"/>
            <a:ext cx="3369365" cy="1750429"/>
          </a:xfrm>
        </p:spPr>
        <p:txBody>
          <a:bodyPr/>
          <a:lstStyle/>
          <a:p>
            <a:r>
              <a:rPr lang="en-US" dirty="0"/>
              <a:t>Pregnant Workers Fairness Act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E4BB54-2BFB-46B4-9D45-50F5842F7B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EEOC Final Regulations</a:t>
            </a:r>
          </a:p>
        </p:txBody>
      </p:sp>
    </p:spTree>
    <p:extLst>
      <p:ext uri="{BB962C8B-B14F-4D97-AF65-F5344CB8AC3E}">
        <p14:creationId xmlns:p14="http://schemas.microsoft.com/office/powerpoint/2010/main" val="167918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78B3F5F-2991-40FF-9616-31256F6EB7B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Covers all public agency employees of a State, a political subdivision of a State, or an interstate government agency (with certain exemptions)</a:t>
            </a:r>
          </a:p>
          <a:p>
            <a:r>
              <a:rPr lang="en-US" dirty="0"/>
              <a:t>Addresses minimum wage and requirements for overtime and overtime exemptions</a:t>
            </a:r>
          </a:p>
          <a:p>
            <a:r>
              <a:rPr lang="en-US" i="1" dirty="0"/>
              <a:t>See special rules for public employees (more on this later)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5BE273-FF4E-45E5-B78F-26BCFA73A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Fair Labor Standards Act: Overtime Exemption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E4BB54-2BFB-46B4-9D45-50F5842F7B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8174" y="3429000"/>
            <a:ext cx="3368675" cy="2971800"/>
          </a:xfrm>
        </p:spPr>
        <p:txBody>
          <a:bodyPr/>
          <a:lstStyle/>
          <a:p>
            <a:r>
              <a:rPr lang="en-US" dirty="0"/>
              <a:t>What is it?</a:t>
            </a:r>
          </a:p>
          <a:p>
            <a:r>
              <a:rPr lang="en-US" dirty="0"/>
              <a:t>Why does it matter?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022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78B3F5F-2991-40FF-9616-31256F6EB7B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As of July 1, 2024, exempt employees must be paid a minimum of </a:t>
            </a:r>
            <a:r>
              <a:rPr lang="en-US" b="1" dirty="0"/>
              <a:t>$844</a:t>
            </a:r>
            <a:r>
              <a:rPr lang="en-US" dirty="0"/>
              <a:t> per week, which equates to an annual salary minimum of $43,888. As of January 1, 2025, exempt employees must be paid a minimum of </a:t>
            </a:r>
            <a:r>
              <a:rPr lang="en-US" b="1" dirty="0"/>
              <a:t>$1,128</a:t>
            </a:r>
            <a:r>
              <a:rPr lang="en-US" dirty="0"/>
              <a:t> per week, which equates to an annual salary minimum of $58,656.</a:t>
            </a: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alaries will automatically increase every three years thereafter starting on July 1, 2027</a:t>
            </a:r>
            <a:endParaRPr lang="en-US" dirty="0"/>
          </a:p>
          <a:p>
            <a:r>
              <a:rPr lang="en-US" dirty="0"/>
              <a:t>Applies to </a:t>
            </a:r>
            <a:r>
              <a:rPr lang="en-US" b="0" i="0" dirty="0">
                <a:solidFill>
                  <a:srgbClr val="000000"/>
                </a:solidFill>
                <a:effectLst/>
                <a:latin typeface="WordVisi_MSFontService"/>
              </a:rPr>
              <a:t>administrative, executive, and professional exemptions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5BE273-FF4E-45E5-B78F-26BCFA73A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Fair Labor Standards Act: Overtime Exemption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E4BB54-2BFB-46B4-9D45-50F5842F7B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8174" y="3429000"/>
            <a:ext cx="3368675" cy="2971800"/>
          </a:xfrm>
        </p:spPr>
        <p:txBody>
          <a:bodyPr/>
          <a:lstStyle/>
          <a:p>
            <a:r>
              <a:rPr lang="en-US" dirty="0"/>
              <a:t>New Rule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616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2f66b52d-259c-4209-ad12-a9f92218207a"/>
</p:tagLst>
</file>

<file path=ppt/theme/theme1.xml><?xml version="1.0" encoding="utf-8"?>
<a:theme xmlns:a="http://schemas.openxmlformats.org/drawingml/2006/main" name="2022 PowerPoint Theme">
  <a:themeElements>
    <a:clrScheme name="OneDigital 2020">
      <a:dk1>
        <a:sysClr val="windowText" lastClr="000000"/>
      </a:dk1>
      <a:lt1>
        <a:sysClr val="window" lastClr="FFFFFF"/>
      </a:lt1>
      <a:dk2>
        <a:srgbClr val="00354D"/>
      </a:dk2>
      <a:lt2>
        <a:srgbClr val="E7E6E6"/>
      </a:lt2>
      <a:accent1>
        <a:srgbClr val="0078A2"/>
      </a:accent1>
      <a:accent2>
        <a:srgbClr val="F47D20"/>
      </a:accent2>
      <a:accent3>
        <a:srgbClr val="8DB936"/>
      </a:accent3>
      <a:accent4>
        <a:srgbClr val="D1D3D4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022 Template Fonts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[Template] OneDigitalPPT_2023" id="{E8D41925-7DF0-7B41-97B3-530F0C3902C9}" vid="{A4413DD7-F059-7041-BB7E-CE14A4EF450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44FEF859F5BA4B89A4DC153F9F7047" ma:contentTypeVersion="15" ma:contentTypeDescription="Create a new document." ma:contentTypeScope="" ma:versionID="b5fa590b7f45a361efbe31527972df3a">
  <xsd:schema xmlns:xsd="http://www.w3.org/2001/XMLSchema" xmlns:xs="http://www.w3.org/2001/XMLSchema" xmlns:p="http://schemas.microsoft.com/office/2006/metadata/properties" xmlns:ns2="42d80b5b-9166-41de-9abd-a7089d0244a6" xmlns:ns3="8523a9fe-24b3-4fba-b4b4-99549620bb68" targetNamespace="http://schemas.microsoft.com/office/2006/metadata/properties" ma:root="true" ma:fieldsID="b01e48d6b3b521a7505fc0082122531f" ns2:_="" ns3:_="">
    <xsd:import namespace="42d80b5b-9166-41de-9abd-a7089d0244a6"/>
    <xsd:import namespace="8523a9fe-24b3-4fba-b4b4-99549620bb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d80b5b-9166-41de-9abd-a7089d0244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2edaba5d-021b-47f3-88ae-893c76e4e39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23a9fe-24b3-4fba-b4b4-99549620bb68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6ab375bf-7140-4311-8b8b-4d36e8f1518a}" ma:internalName="TaxCatchAll" ma:showField="CatchAllData" ma:web="8523a9fe-24b3-4fba-b4b4-99549620bb6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523a9fe-24b3-4fba-b4b4-99549620bb68" xsi:nil="true"/>
    <SharedWithUsers xmlns="8523a9fe-24b3-4fba-b4b4-99549620bb68">
      <UserInfo>
        <DisplayName>Jayme Mcfadden</DisplayName>
        <AccountId>316</AccountId>
        <AccountType/>
      </UserInfo>
      <UserInfo>
        <DisplayName>Vathana Sivanesan</DisplayName>
        <AccountId>12</AccountId>
        <AccountType/>
      </UserInfo>
    </SharedWithUsers>
    <lcf76f155ced4ddcb4097134ff3c332f xmlns="42d80b5b-9166-41de-9abd-a7089d0244a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E15DE18-0DF7-4426-9E4E-783C4912DA8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E51EA89-6ECF-4B30-A083-6C3017249F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d80b5b-9166-41de-9abd-a7089d0244a6"/>
    <ds:schemaRef ds:uri="8523a9fe-24b3-4fba-b4b4-99549620bb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CFD7937-D7A0-4D7F-8573-FE91624382D9}">
  <ds:schemaRefs>
    <ds:schemaRef ds:uri="1a256c26-3745-445f-ac4d-84195520311f"/>
    <ds:schemaRef ds:uri="http://purl.org/dc/dcmitype/"/>
    <ds:schemaRef ds:uri="http://schemas.microsoft.com/office/2006/documentManagement/types"/>
    <ds:schemaRef ds:uri="263e7887-ffc2-4785-b2fd-08e62d4eea3d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terms/"/>
    <ds:schemaRef ds:uri="8523a9fe-24b3-4fba-b4b4-99549620bb68"/>
    <ds:schemaRef ds:uri="42d80b5b-9166-41de-9abd-a7089d0244a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2024 Employment Law Update</Template>
  <TotalTime>0</TotalTime>
  <Words>1223</Words>
  <Application>Microsoft Office PowerPoint</Application>
  <PresentationFormat>Widescreen</PresentationFormat>
  <Paragraphs>149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.Lucida Grande UI Regular</vt:lpstr>
      <vt:lpstr>Arial</vt:lpstr>
      <vt:lpstr>Calibri</vt:lpstr>
      <vt:lpstr>Calibri Light</vt:lpstr>
      <vt:lpstr>Courier New</vt:lpstr>
      <vt:lpstr>Times New Roman</vt:lpstr>
      <vt:lpstr>Trebuchet MS</vt:lpstr>
      <vt:lpstr>WordVisi_MSFontService</vt:lpstr>
      <vt:lpstr>2022 PowerPoint Theme</vt:lpstr>
      <vt:lpstr>PowerPoint Presentation</vt:lpstr>
      <vt:lpstr>Agenda</vt:lpstr>
      <vt:lpstr>Federal Updates</vt:lpstr>
      <vt:lpstr>Pregnant Workers Fairness Act</vt:lpstr>
      <vt:lpstr>Pregnant Workers Fairness Act</vt:lpstr>
      <vt:lpstr>Pregnant Workers Fairness Act</vt:lpstr>
      <vt:lpstr>Pregnant Workers Fairness Act</vt:lpstr>
      <vt:lpstr>Fair Labor Standards Act: Overtime Exemption </vt:lpstr>
      <vt:lpstr>Fair Labor Standards Act: Overtime Exemption </vt:lpstr>
      <vt:lpstr>Fair Labor Standards Act: Overtime Exemption </vt:lpstr>
      <vt:lpstr>FMLA Case Law Update: 5th Circuit Court of Appeals</vt:lpstr>
      <vt:lpstr>FMLA Case Law Update: 5th Circuit Court of Appeals</vt:lpstr>
      <vt:lpstr>FMLA Case Law Update: 5th Circuit Court of Appeals</vt:lpstr>
      <vt:lpstr>PowerPoint Presentation</vt:lpstr>
      <vt:lpstr>Workplace Violence Reporting Notice</vt:lpstr>
      <vt:lpstr>Workplace Violence Reporting Notice</vt:lpstr>
      <vt:lpstr>CROWN Act</vt:lpstr>
      <vt:lpstr>Action Items</vt:lpstr>
      <vt:lpstr>ACTION ITEMS</vt:lpstr>
      <vt:lpstr>Resources</vt:lpstr>
      <vt:lpstr>Federal Resources</vt:lpstr>
      <vt:lpstr>Texas Resources</vt:lpstr>
      <vt:lpstr>Visit the OneDigital Booth if you have additional questions.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Crane Petty</dc:creator>
  <cp:lastModifiedBy>Crane Petty</cp:lastModifiedBy>
  <cp:revision>1</cp:revision>
  <dcterms:created xsi:type="dcterms:W3CDTF">2024-05-08T18:55:21Z</dcterms:created>
  <dcterms:modified xsi:type="dcterms:W3CDTF">2024-05-08T18:55:55Z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0x010100530DAB86274A2D48B28F946CA6C45EF5</vt:lpwstr>
  </property>
  <property fmtid="{D5CDD505-2E9C-101B-9397-08002B2CF9AE}" pid="3" name="TaxKeyword">
    <vt:lpwstr/>
  </property>
  <property fmtid="{D5CDD505-2E9C-101B-9397-08002B2CF9AE}" pid="4" name="Tags">
    <vt:lpwstr/>
  </property>
  <property fmtid="{D5CDD505-2E9C-101B-9397-08002B2CF9AE}" pid="5" name="MediaServiceImageTags">
    <vt:lpwstr/>
  </property>
  <property fmtid="{D5CDD505-2E9C-101B-9397-08002B2CF9AE}" pid="6" name="Translation0">
    <vt:lpwstr>78;#English|940f6c02-447e-4006-a8f1-cdbb937cbe84</vt:lpwstr>
  </property>
  <property fmtid="{D5CDD505-2E9C-101B-9397-08002B2CF9AE}" pid="7" name="Opp Probability0">
    <vt:lpwstr/>
  </property>
  <property fmtid="{D5CDD505-2E9C-101B-9397-08002B2CF9AE}" pid="8" name="Sales Stage0">
    <vt:lpwstr/>
  </property>
  <property fmtid="{D5CDD505-2E9C-101B-9397-08002B2CF9AE}" pid="9" name="Asset Type12">
    <vt:lpwstr>82;#Templates|8bf82cd2-3a75-4cf3-a12c-61a0b3b2f7be</vt:lpwstr>
  </property>
  <property fmtid="{D5CDD505-2E9C-101B-9397-08002B2CF9AE}" pid="10" name="TaxKeywordTaxHTField">
    <vt:lpwstr/>
  </property>
  <property fmtid="{D5CDD505-2E9C-101B-9397-08002B2CF9AE}" pid="11" name="Region0">
    <vt:lpwstr>81;#All Regions|0ff6fd2d-d610-494a-9f92-55140cc62dfa</vt:lpwstr>
  </property>
  <property fmtid="{D5CDD505-2E9C-101B-9397-08002B2CF9AE}" pid="12" name="Practice_x0020_Area">
    <vt:lpwstr/>
  </property>
  <property fmtid="{D5CDD505-2E9C-101B-9397-08002B2CF9AE}" pid="13" name="Audience0">
    <vt:lpwstr>80;#External|f73e7971-6120-4a47-80d1-68fb74b5792f</vt:lpwstr>
  </property>
  <property fmtid="{D5CDD505-2E9C-101B-9397-08002B2CF9AE}" pid="14" name="Business Solution1">
    <vt:lpwstr/>
  </property>
  <property fmtid="{D5CDD505-2E9C-101B-9397-08002B2CF9AE}" pid="15" name="_dlc_DocIdItemGuid">
    <vt:lpwstr>176749f7-9e1f-4b81-982b-23423a623667</vt:lpwstr>
  </property>
  <property fmtid="{D5CDD505-2E9C-101B-9397-08002B2CF9AE}" pid="16" name="Use Case0">
    <vt:lpwstr/>
  </property>
  <property fmtid="{D5CDD505-2E9C-101B-9397-08002B2CF9AE}" pid="17" name="Market Segment0">
    <vt:lpwstr/>
  </property>
  <property fmtid="{D5CDD505-2E9C-101B-9397-08002B2CF9AE}" pid="18" name="lcf76f155ced4ddcb4097134ff3c332f">
    <vt:lpwstr/>
  </property>
  <property fmtid="{D5CDD505-2E9C-101B-9397-08002B2CF9AE}" pid="19" name="Customer Stage1">
    <vt:lpwstr/>
  </property>
  <property fmtid="{D5CDD505-2E9C-101B-9397-08002B2CF9AE}" pid="20" name="Practice Area">
    <vt:lpwstr/>
  </property>
</Properties>
</file>